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6" r:id="rId9"/>
    <p:sldId id="268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fan Khan" userId="cbbaa46a3b832071" providerId="LiveId" clId="{6A622D20-0788-48DB-AE22-8B87B745AAF2}"/>
    <pc:docChg chg="custSel modSld">
      <pc:chgData name="Affan Khan" userId="cbbaa46a3b832071" providerId="LiveId" clId="{6A622D20-0788-48DB-AE22-8B87B745AAF2}" dt="2023-01-13T05:37:37.415" v="155" actId="5793"/>
      <pc:docMkLst>
        <pc:docMk/>
      </pc:docMkLst>
      <pc:sldChg chg="modSp mod">
        <pc:chgData name="Affan Khan" userId="cbbaa46a3b832071" providerId="LiveId" clId="{6A622D20-0788-48DB-AE22-8B87B745AAF2}" dt="2023-01-13T05:35:52.453" v="139" actId="20577"/>
        <pc:sldMkLst>
          <pc:docMk/>
          <pc:sldMk cId="899978738" sldId="266"/>
        </pc:sldMkLst>
        <pc:spChg chg="mod">
          <ac:chgData name="Affan Khan" userId="cbbaa46a3b832071" providerId="LiveId" clId="{6A622D20-0788-48DB-AE22-8B87B745AAF2}" dt="2023-01-13T05:35:52.453" v="139" actId="20577"/>
          <ac:spMkLst>
            <pc:docMk/>
            <pc:sldMk cId="899978738" sldId="266"/>
            <ac:spMk id="3" creationId="{02C86339-0A7C-4278-DE6D-5380E3FE7E59}"/>
          </ac:spMkLst>
        </pc:spChg>
        <pc:picChg chg="mod">
          <ac:chgData name="Affan Khan" userId="cbbaa46a3b832071" providerId="LiveId" clId="{6A622D20-0788-48DB-AE22-8B87B745AAF2}" dt="2023-01-13T03:54:27.505" v="31" actId="1076"/>
          <ac:picMkLst>
            <pc:docMk/>
            <pc:sldMk cId="899978738" sldId="266"/>
            <ac:picMk id="5" creationId="{DDA2488F-3316-2EEC-2B6A-A7ED4901D458}"/>
          </ac:picMkLst>
        </pc:picChg>
      </pc:sldChg>
      <pc:sldChg chg="modSp mod">
        <pc:chgData name="Affan Khan" userId="cbbaa46a3b832071" providerId="LiveId" clId="{6A622D20-0788-48DB-AE22-8B87B745AAF2}" dt="2023-01-13T05:37:37.415" v="155" actId="5793"/>
        <pc:sldMkLst>
          <pc:docMk/>
          <pc:sldMk cId="114650458" sldId="267"/>
        </pc:sldMkLst>
        <pc:spChg chg="mod">
          <ac:chgData name="Affan Khan" userId="cbbaa46a3b832071" providerId="LiveId" clId="{6A622D20-0788-48DB-AE22-8B87B745AAF2}" dt="2023-01-13T05:37:37.415" v="155" actId="5793"/>
          <ac:spMkLst>
            <pc:docMk/>
            <pc:sldMk cId="114650458" sldId="267"/>
            <ac:spMk id="6" creationId="{F0343637-1EC1-8A16-2934-52972ACB0C16}"/>
          </ac:spMkLst>
        </pc:spChg>
      </pc:sldChg>
      <pc:sldChg chg="modSp mod">
        <pc:chgData name="Affan Khan" userId="cbbaa46a3b832071" providerId="LiveId" clId="{6A622D20-0788-48DB-AE22-8B87B745AAF2}" dt="2023-01-13T04:11:22.228" v="129" actId="20577"/>
        <pc:sldMkLst>
          <pc:docMk/>
          <pc:sldMk cId="3324673070" sldId="268"/>
        </pc:sldMkLst>
        <pc:spChg chg="mod">
          <ac:chgData name="Affan Khan" userId="cbbaa46a3b832071" providerId="LiveId" clId="{6A622D20-0788-48DB-AE22-8B87B745AAF2}" dt="2023-01-13T04:11:22.228" v="129" actId="20577"/>
          <ac:spMkLst>
            <pc:docMk/>
            <pc:sldMk cId="3324673070" sldId="268"/>
            <ac:spMk id="3" creationId="{1ABD5791-657E-B475-AF6E-5622B96CBA37}"/>
          </ac:spMkLst>
        </pc:spChg>
        <pc:picChg chg="mod">
          <ac:chgData name="Affan Khan" userId="cbbaa46a3b832071" providerId="LiveId" clId="{6A622D20-0788-48DB-AE22-8B87B745AAF2}" dt="2023-01-13T04:11:05.285" v="121" actId="1076"/>
          <ac:picMkLst>
            <pc:docMk/>
            <pc:sldMk cId="3324673070" sldId="268"/>
            <ac:picMk id="4" creationId="{80473EE1-3401-C272-2216-04D828FA4E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2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1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2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787C-799D-4E3C-880E-BF9E6238F67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ECD2D9-BFFB-4470-8587-995DC53F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A714-28CB-25D4-5AC9-5700D5FA8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44" y="1068511"/>
            <a:ext cx="9935110" cy="1900719"/>
          </a:xfrm>
        </p:spPr>
        <p:txBody>
          <a:bodyPr>
            <a:normAutofit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IN" sz="1800" b="0" i="0" u="none" strike="noStrike" baseline="0" dirty="0">
                <a:latin typeface="Arial" panose="020B0604020202020204" pitchFamily="34" charset="0"/>
              </a:rPr>
            </a:br>
            <a:r>
              <a:rPr lang="en-IN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IN" sz="4900" b="1" i="0" u="none" strike="noStrike" baseline="0" dirty="0">
                <a:latin typeface="Arial" panose="020B0604020202020204" pitchFamily="34" charset="0"/>
              </a:rPr>
              <a:t>Employee Segmentation on  Absenteeism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4B47F-8469-122D-5A5A-08677039F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16" y="3606231"/>
            <a:ext cx="12078984" cy="565079"/>
          </a:xfrm>
        </p:spPr>
        <p:txBody>
          <a:bodyPr/>
          <a:lstStyle/>
          <a:p>
            <a:r>
              <a:rPr lang="en-IN" b="1" dirty="0"/>
              <a:t>MINI PROJECT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4194F-144B-F3DC-897F-F38E4A8C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83" y="2825394"/>
            <a:ext cx="6951966" cy="33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29B-3E3D-A7A5-5E22-E8B789BA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9864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43637-1EC1-8A16-2934-52972ACB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8644"/>
            <a:ext cx="12191999" cy="6159356"/>
          </a:xfrm>
        </p:spPr>
        <p:txBody>
          <a:bodyPr/>
          <a:lstStyle/>
          <a:p>
            <a:r>
              <a:rPr lang="en-IN" dirty="0"/>
              <a:t>The people fall in Cluster first </a:t>
            </a:r>
          </a:p>
          <a:p>
            <a:r>
              <a:rPr lang="en-IN" dirty="0"/>
              <a:t>115 people are absent and given 28</a:t>
            </a:r>
            <a:r>
              <a:rPr lang="en-IN" baseline="30000" dirty="0"/>
              <a:t>th</a:t>
            </a:r>
            <a:r>
              <a:rPr lang="en-IN" dirty="0"/>
              <a:t>  reason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8D6CC-0FF1-175B-06F8-AB1E747D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42802"/>
            <a:ext cx="5828281" cy="4572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B8758-7A1D-7C8F-8D57-D139B2CB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3" y="2214265"/>
            <a:ext cx="442161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CB06-4C81-546C-1342-A6D2276E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IN" dirty="0"/>
              <a:t>The Pet Falling in Cluster 1</a:t>
            </a:r>
          </a:p>
          <a:p>
            <a:r>
              <a:rPr lang="en-IN" dirty="0"/>
              <a:t>The 0</a:t>
            </a:r>
            <a:r>
              <a:rPr lang="en-IN" baseline="30000" dirty="0"/>
              <a:t>th</a:t>
            </a:r>
            <a:r>
              <a:rPr lang="en-IN" dirty="0"/>
              <a:t> having </a:t>
            </a:r>
            <a:r>
              <a:rPr lang="en-IN" dirty="0" err="1"/>
              <a:t>higer</a:t>
            </a:r>
            <a:r>
              <a:rPr lang="en-IN" dirty="0"/>
              <a:t> pets</a:t>
            </a:r>
          </a:p>
          <a:p>
            <a:r>
              <a:rPr lang="en-IN" dirty="0" err="1"/>
              <a:t>Displinarary</a:t>
            </a:r>
            <a:r>
              <a:rPr lang="en-IN" dirty="0"/>
              <a:t> failure of 0</a:t>
            </a:r>
            <a:r>
              <a:rPr lang="en-IN" baseline="30000" dirty="0"/>
              <a:t>th</a:t>
            </a:r>
            <a:r>
              <a:rPr lang="en-IN" dirty="0"/>
              <a:t> is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BD1A4-455D-3E83-069A-ABDB3234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917" y="139932"/>
            <a:ext cx="4410075" cy="4103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BD282B-EE8E-2AFF-6C06-BB994EE3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3" y="2057400"/>
            <a:ext cx="662244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1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3D33-B046-1488-1942-914E37BC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IN" dirty="0"/>
              <a:t>The people fall in Cluster ZERO </a:t>
            </a:r>
          </a:p>
          <a:p>
            <a:r>
              <a:rPr lang="en-IN" dirty="0"/>
              <a:t>90 people are absent and given 28</a:t>
            </a:r>
            <a:r>
              <a:rPr lang="en-IN" baseline="30000" dirty="0"/>
              <a:t>th</a:t>
            </a:r>
            <a:r>
              <a:rPr lang="en-IN" dirty="0"/>
              <a:t> reason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E3BC3-9CD5-7E0B-787D-4F9FD909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29" y="0"/>
            <a:ext cx="5772150" cy="4808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72F7D-3D37-09E0-3D50-7A5A2407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1" y="1474526"/>
            <a:ext cx="489422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1F2F-CFAD-8D2A-7A0E-D78388DF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742"/>
            <a:ext cx="12192001" cy="6755258"/>
          </a:xfrm>
        </p:spPr>
        <p:txBody>
          <a:bodyPr/>
          <a:lstStyle/>
          <a:p>
            <a:r>
              <a:rPr lang="en-IN" dirty="0"/>
              <a:t>The Pet Falling in Cluster 0</a:t>
            </a:r>
          </a:p>
          <a:p>
            <a:r>
              <a:rPr lang="en-IN" dirty="0"/>
              <a:t>The 0</a:t>
            </a:r>
            <a:r>
              <a:rPr lang="en-IN" baseline="30000" dirty="0"/>
              <a:t>th</a:t>
            </a:r>
            <a:r>
              <a:rPr lang="en-IN" dirty="0"/>
              <a:t> having </a:t>
            </a:r>
            <a:r>
              <a:rPr lang="en-IN" dirty="0" err="1"/>
              <a:t>higer</a:t>
            </a:r>
            <a:r>
              <a:rPr lang="en-IN" dirty="0"/>
              <a:t> pets</a:t>
            </a:r>
          </a:p>
          <a:p>
            <a:r>
              <a:rPr lang="en-IN" dirty="0"/>
              <a:t>IN SEASON 4 Maximum People are absentee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CD9B6-CD2A-8404-E273-891541A9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252947"/>
            <a:ext cx="4410075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E61D7-90F7-1F61-A3CF-EB5F273B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4" y="1728627"/>
            <a:ext cx="5772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7786-2457-BAC5-3141-5C0D1B1A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3" y="174662"/>
            <a:ext cx="11894551" cy="688368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FB92-9F32-C489-C4B9-B657A5AA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0288"/>
            <a:ext cx="12192000" cy="6097712"/>
          </a:xfrm>
        </p:spPr>
        <p:txBody>
          <a:bodyPr/>
          <a:lstStyle/>
          <a:p>
            <a:pPr algn="l" rtl="0"/>
            <a:r>
              <a:rPr lang="en-US" b="0" i="0" dirty="0">
                <a:effectLst/>
                <a:latin typeface="Google Sans"/>
              </a:rPr>
              <a:t>Reason for absence can be , Timing of absence (Date &amp; Season based), Duration of</a:t>
            </a:r>
          </a:p>
          <a:p>
            <a:pPr algn="l" rtl="0"/>
            <a:r>
              <a:rPr lang="en-US" b="0" i="0" dirty="0">
                <a:effectLst/>
                <a:latin typeface="Google Sans"/>
              </a:rPr>
              <a:t>absence, Employee personal details (mostly health), Workload &amp; targets to meet at office etc.</a:t>
            </a:r>
          </a:p>
          <a:p>
            <a:pPr algn="l" rtl="0"/>
            <a:endParaRPr lang="en-US" b="0" i="0" dirty="0">
              <a:solidFill>
                <a:srgbClr val="5F6368"/>
              </a:solidFill>
              <a:effectLst/>
              <a:latin typeface="Google Sans"/>
            </a:endParaRPr>
          </a:p>
          <a:p>
            <a:r>
              <a:rPr lang="en-IN" dirty="0"/>
              <a:t>Mostly 145 people are absent and given 23</a:t>
            </a:r>
            <a:r>
              <a:rPr lang="en-IN" baseline="30000" dirty="0"/>
              <a:t>rd</a:t>
            </a:r>
            <a:r>
              <a:rPr lang="en-IN" dirty="0"/>
              <a:t> reason</a:t>
            </a:r>
          </a:p>
          <a:p>
            <a:r>
              <a:rPr lang="en-IN" dirty="0"/>
              <a:t>People mostly Absent in 4</a:t>
            </a:r>
            <a:r>
              <a:rPr lang="en-IN" baseline="30000" dirty="0"/>
              <a:t>th</a:t>
            </a:r>
            <a:r>
              <a:rPr lang="en-IN" dirty="0"/>
              <a:t> season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FB282-76DC-A7A9-1616-54E56005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45" y="2018871"/>
            <a:ext cx="5311954" cy="407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D8D7B-DCDA-FE81-4EF7-F0CBBAC7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3" y="3809144"/>
            <a:ext cx="5829300" cy="30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B348-B838-CBF6-4695-3900BC36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98751"/>
          </a:xfrm>
        </p:spPr>
        <p:txBody>
          <a:bodyPr/>
          <a:lstStyle/>
          <a:p>
            <a:r>
              <a:rPr lang="en-US" b="1" dirty="0">
                <a:effectLst/>
                <a:latin typeface="Courier New" panose="02070309020205020404" pitchFamily="49" charset="0"/>
              </a:rPr>
              <a:t>ABOVE HEATMAP SHOWING MULTICOLLINEARITY BETWEEN INDEPENDENT COLUMNS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 I will consider using PCA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orrelation between Body mass Index an Weight ----&gt; 0.9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 between Age and Service Time ----&gt;0.67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Dataset Contain Outliers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88686-DF41-7539-312A-8F1A799A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54" y="1859622"/>
            <a:ext cx="6118046" cy="499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C372F-331D-C863-9748-4852CE6E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3029"/>
            <a:ext cx="6114818" cy="35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9323-949C-1CF1-D725-383F4670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916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latin typeface="ff3"/>
              </a:rPr>
              <a:t>SILHOUTTE AND ELBOW METHOD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72A4-7353-11CF-6205-07E8D8A8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5627"/>
            <a:ext cx="12191999" cy="6272373"/>
          </a:xfrm>
        </p:spPr>
        <p:txBody>
          <a:bodyPr/>
          <a:lstStyle/>
          <a:p>
            <a:r>
              <a:rPr lang="en-IN" dirty="0"/>
              <a:t>We are using </a:t>
            </a:r>
            <a:r>
              <a:rPr lang="en-IN" dirty="0" err="1"/>
              <a:t>Silhoutte</a:t>
            </a:r>
            <a:r>
              <a:rPr lang="en-IN" dirty="0"/>
              <a:t> and Elbow method to determine Number of Cluster</a:t>
            </a:r>
          </a:p>
          <a:p>
            <a:r>
              <a:rPr lang="en-IN" dirty="0"/>
              <a:t>Elbow curve using PCA                                                                   Elbow curve without using PCA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Both curves showing K=2  </a:t>
            </a:r>
          </a:p>
          <a:p>
            <a:r>
              <a:rPr lang="en-IN" dirty="0"/>
              <a:t>From above curve we Can Inference to plot Two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2C884-BB2D-9504-D3A6-4F2DEEFB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83" y="1405739"/>
            <a:ext cx="6336159" cy="2816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9F3EA-9E5F-B03C-6007-205D4796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05739"/>
            <a:ext cx="5527927" cy="28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B1D2-AD17-9AE7-B923-1D00E099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IN" dirty="0"/>
              <a:t>KMEANS ELBOW SHOWING NUMBER OF CLUSTER IS   :  2</a:t>
            </a:r>
          </a:p>
          <a:p>
            <a:r>
              <a:rPr lang="en-IN" dirty="0"/>
              <a:t>SILLHOUTTE   WITHOUT PCA                                                SILLHOUTTE  WITH PCA</a:t>
            </a:r>
          </a:p>
          <a:p>
            <a:r>
              <a:rPr lang="en-IN" dirty="0"/>
              <a:t>0.212588                                                                                    0.4141</a:t>
            </a:r>
          </a:p>
          <a:p>
            <a:endParaRPr lang="en-IN" dirty="0"/>
          </a:p>
          <a:p>
            <a:r>
              <a:rPr lang="en-IN" dirty="0"/>
              <a:t>We can observe that </a:t>
            </a:r>
            <a:r>
              <a:rPr lang="en-IN" dirty="0" err="1"/>
              <a:t>Silloutte</a:t>
            </a:r>
            <a:r>
              <a:rPr lang="en-IN" dirty="0"/>
              <a:t> score increases after doing PCA</a:t>
            </a:r>
          </a:p>
          <a:p>
            <a:r>
              <a:rPr lang="en-IN" dirty="0"/>
              <a:t>Cluster After Doing PCA is More Define</a:t>
            </a:r>
          </a:p>
          <a:p>
            <a:endParaRPr lang="en-IN" dirty="0"/>
          </a:p>
          <a:p>
            <a:r>
              <a:rPr lang="en-IN" dirty="0"/>
              <a:t>           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08BF80-1AD6-3A7D-E2A8-0210FEDC3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46" y="44206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C2460-0D58-EA7C-AA70-D375813C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5" y="2917861"/>
            <a:ext cx="5547841" cy="394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BE7E3-16EF-03C6-5745-050A52DA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41" y="2437384"/>
            <a:ext cx="6334293" cy="44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A022-1261-D0A4-EA3D-FF1DDD3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094"/>
          </a:xfrm>
        </p:spPr>
        <p:txBody>
          <a:bodyPr/>
          <a:lstStyle/>
          <a:p>
            <a:r>
              <a:rPr lang="en-IN" b="1" dirty="0">
                <a:effectLst/>
                <a:latin typeface="Courier New" panose="02070309020205020404" pitchFamily="49" charset="0"/>
              </a:rPr>
              <a:t>Agglomerative Hierarchical clustering 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1ECC-CB0E-53E4-7B9D-13E8B2E0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095"/>
            <a:ext cx="12191999" cy="6179905"/>
          </a:xfrm>
        </p:spPr>
        <p:txBody>
          <a:bodyPr/>
          <a:lstStyle/>
          <a:p>
            <a:r>
              <a:rPr lang="en-IN" dirty="0"/>
              <a:t>From Agglomerative Hierarchical clustering we can observe number of cluster from </a:t>
            </a:r>
            <a:r>
              <a:rPr lang="en-IN" dirty="0" err="1"/>
              <a:t>Dendogram</a:t>
            </a:r>
            <a:endParaRPr lang="en-IN" dirty="0"/>
          </a:p>
          <a:p>
            <a:r>
              <a:rPr lang="en-IN" dirty="0"/>
              <a:t>  The best linkage which is giving Better result is 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83FDA-C857-6165-CB1D-26968375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137"/>
            <a:ext cx="6297714" cy="456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F051E-1E61-ED55-67FA-02CB727A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14" y="2291137"/>
            <a:ext cx="5894285" cy="4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2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13E7-B313-ED6A-36CB-5963F971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16"/>
            <a:ext cx="12191999" cy="6744984"/>
          </a:xfrm>
        </p:spPr>
        <p:txBody>
          <a:bodyPr/>
          <a:lstStyle/>
          <a:p>
            <a:r>
              <a:rPr lang="en-IN" dirty="0"/>
              <a:t>Clustering With PCA                                                                       Clustering Without PCA</a:t>
            </a:r>
          </a:p>
          <a:p>
            <a:r>
              <a:rPr lang="en-IN" dirty="0" err="1"/>
              <a:t>Sillhoutte</a:t>
            </a:r>
            <a:r>
              <a:rPr lang="en-IN" dirty="0"/>
              <a:t> Score :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 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0.451477                                                                </a:t>
            </a:r>
            <a:r>
              <a:rPr lang="en-IN" dirty="0" err="1"/>
              <a:t>Sillhoutte</a:t>
            </a:r>
            <a:r>
              <a:rPr lang="en-IN" dirty="0"/>
              <a:t> Score :    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0.354527</a:t>
            </a:r>
          </a:p>
          <a:p>
            <a:r>
              <a:rPr lang="en-IN" dirty="0"/>
              <a:t>We can observe that </a:t>
            </a:r>
            <a:r>
              <a:rPr lang="en-IN" dirty="0" err="1"/>
              <a:t>Sillhoutte</a:t>
            </a:r>
            <a:r>
              <a:rPr lang="en-IN" dirty="0"/>
              <a:t> score increases after doing PCA</a:t>
            </a:r>
          </a:p>
          <a:p>
            <a:endParaRPr lang="en-IN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C33F-59E9-18A7-7E08-480EF8F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79" y="1818526"/>
            <a:ext cx="5374720" cy="5039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1D417-429D-1322-5DBA-BFA7D53A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526"/>
            <a:ext cx="6616557" cy="50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89D-D1A5-5298-4683-2C9EC2B5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5627"/>
          </a:xfrm>
        </p:spPr>
        <p:txBody>
          <a:bodyPr/>
          <a:lstStyle/>
          <a:p>
            <a:r>
              <a:rPr lang="en-IN" b="1" dirty="0"/>
              <a:t>DBSCAN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6339-0A7C-4278-DE6D-5380E3FE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5628"/>
            <a:ext cx="12191999" cy="6272372"/>
          </a:xfrm>
        </p:spPr>
        <p:txBody>
          <a:bodyPr>
            <a:normAutofit/>
          </a:bodyPr>
          <a:lstStyle/>
          <a:p>
            <a:r>
              <a:rPr lang="en-IN" dirty="0"/>
              <a:t>DBSCAN </a:t>
            </a:r>
            <a:r>
              <a:rPr lang="en-IN" dirty="0" err="1"/>
              <a:t>Sillhoutte</a:t>
            </a:r>
            <a:r>
              <a:rPr lang="en-IN" dirty="0"/>
              <a:t> Score is much better than other two models but cluster are to much so for Further Analysis</a:t>
            </a:r>
          </a:p>
          <a:p>
            <a:r>
              <a:rPr lang="en-IN" dirty="0"/>
              <a:t>I Have taken Hierarchical clustering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 silhouette ranges from -1 to +1 where a high value indicates that the object is well matched to its  own cluster and poorly matched to neighboring cluster</a:t>
            </a:r>
          </a:p>
          <a:p>
            <a:r>
              <a:rPr lang="en-US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 taking into consideration from Silhouette score we can conclude that DBSCAN in both the condition with and without dimension reduction performing well</a:t>
            </a:r>
          </a:p>
          <a:p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2488F-3316-2EEC-2B6A-A7ED4901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6" y="1887876"/>
            <a:ext cx="9791272" cy="15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171-809A-69F0-B9C5-8112B6AB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2" y="0"/>
            <a:ext cx="12117158" cy="736605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5791-657E-B475-AF6E-5622B96C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606"/>
            <a:ext cx="12191999" cy="6121394"/>
          </a:xfrm>
        </p:spPr>
        <p:txBody>
          <a:bodyPr/>
          <a:lstStyle/>
          <a:p>
            <a:r>
              <a:rPr lang="en-US" b="1" i="0" dirty="0">
                <a:effectLst/>
                <a:latin typeface="gg sans"/>
              </a:rPr>
              <a:t>Attributes Affecting the most when it comes to </a:t>
            </a:r>
          </a:p>
          <a:p>
            <a:r>
              <a:rPr lang="en-US" b="1" dirty="0" err="1">
                <a:latin typeface="gg sans"/>
              </a:rPr>
              <a:t>A</a:t>
            </a:r>
            <a:r>
              <a:rPr lang="en-US" b="1" i="0" dirty="0" err="1">
                <a:effectLst/>
                <a:latin typeface="gg sans"/>
              </a:rPr>
              <a:t>bsentism</a:t>
            </a:r>
            <a:r>
              <a:rPr lang="en-US" b="1" i="0" dirty="0">
                <a:effectLst/>
                <a:latin typeface="gg sans"/>
              </a:rPr>
              <a:t> are as follows as observed</a:t>
            </a:r>
          </a:p>
          <a:p>
            <a:r>
              <a:rPr lang="en-US" b="1" i="0" dirty="0">
                <a:effectLst/>
                <a:latin typeface="gg sans"/>
              </a:rPr>
              <a:t> from the heatmap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SOCIAL DRINKER</a:t>
            </a:r>
          </a:p>
          <a:p>
            <a:r>
              <a:rPr lang="en-IN" dirty="0"/>
              <a:t>EDUCATION</a:t>
            </a:r>
          </a:p>
          <a:p>
            <a:r>
              <a:rPr lang="en-IN" dirty="0"/>
              <a:t>DISTANCE  FROM  RESIDANCE   TO 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73EE1-3401-C272-2216-04D828FA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15" y="-1"/>
            <a:ext cx="6564684" cy="6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3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</TotalTime>
  <Words>394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 New</vt:lpstr>
      <vt:lpstr>ff3</vt:lpstr>
      <vt:lpstr>gg sans</vt:lpstr>
      <vt:lpstr>Gill Sans MT</vt:lpstr>
      <vt:lpstr>Google Sans</vt:lpstr>
      <vt:lpstr>Roboto</vt:lpstr>
      <vt:lpstr>Gallery</vt:lpstr>
      <vt:lpstr>   Employee Segmentation on  Absenteeism</vt:lpstr>
      <vt:lpstr>EXPLORATORY Data ANALYSIS</vt:lpstr>
      <vt:lpstr>PowerPoint Presentation</vt:lpstr>
      <vt:lpstr>SILHOUTTE AND ELBOW METHOD</vt:lpstr>
      <vt:lpstr>PowerPoint Presentation</vt:lpstr>
      <vt:lpstr>Agglomerative Hierarchical clustering algorithm</vt:lpstr>
      <vt:lpstr>PowerPoint Presentation</vt:lpstr>
      <vt:lpstr>DBSCAN</vt:lpstr>
      <vt:lpstr>CONCLUSION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Employee Segmentation on  Absenteeism</dc:title>
  <dc:creator>Affan Khan</dc:creator>
  <cp:lastModifiedBy>Affan Khan</cp:lastModifiedBy>
  <cp:revision>1</cp:revision>
  <dcterms:created xsi:type="dcterms:W3CDTF">2023-01-12T18:04:58Z</dcterms:created>
  <dcterms:modified xsi:type="dcterms:W3CDTF">2023-01-13T05:38:14Z</dcterms:modified>
</cp:coreProperties>
</file>