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8" r:id="rId3"/>
    <p:sldId id="259" r:id="rId4"/>
    <p:sldId id="257" r:id="rId5"/>
    <p:sldId id="260" r:id="rId6"/>
    <p:sldId id="258" r:id="rId7"/>
    <p:sldId id="261" r:id="rId8"/>
    <p:sldId id="262" r:id="rId9"/>
    <p:sldId id="266"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fan Khan" userId="cbbaa46a3b832071" providerId="LiveId" clId="{20177C6C-8FCE-40BA-BDC2-0CFCD3C9DD24}"/>
    <pc:docChg chg="undo redo custSel addSld delSld modSld sldOrd">
      <pc:chgData name="Affan Khan" userId="cbbaa46a3b832071" providerId="LiveId" clId="{20177C6C-8FCE-40BA-BDC2-0CFCD3C9DD24}" dt="2023-01-19T04:09:18.375" v="2453" actId="14100"/>
      <pc:docMkLst>
        <pc:docMk/>
      </pc:docMkLst>
      <pc:sldChg chg="addSp modSp new mod">
        <pc:chgData name="Affan Khan" userId="cbbaa46a3b832071" providerId="LiveId" clId="{20177C6C-8FCE-40BA-BDC2-0CFCD3C9DD24}" dt="2023-01-15T20:04:57.259" v="44" actId="115"/>
        <pc:sldMkLst>
          <pc:docMk/>
          <pc:sldMk cId="668105381" sldId="256"/>
        </pc:sldMkLst>
        <pc:spChg chg="mod">
          <ac:chgData name="Affan Khan" userId="cbbaa46a3b832071" providerId="LiveId" clId="{20177C6C-8FCE-40BA-BDC2-0CFCD3C9DD24}" dt="2023-01-15T20:02:58.220" v="17" actId="14100"/>
          <ac:spMkLst>
            <pc:docMk/>
            <pc:sldMk cId="668105381" sldId="256"/>
            <ac:spMk id="2" creationId="{5AA65A96-5662-A016-9985-1326F1854E10}"/>
          </ac:spMkLst>
        </pc:spChg>
        <pc:spChg chg="mod">
          <ac:chgData name="Affan Khan" userId="cbbaa46a3b832071" providerId="LiveId" clId="{20177C6C-8FCE-40BA-BDC2-0CFCD3C9DD24}" dt="2023-01-15T20:04:57.259" v="44" actId="115"/>
          <ac:spMkLst>
            <pc:docMk/>
            <pc:sldMk cId="668105381" sldId="256"/>
            <ac:spMk id="3" creationId="{75C436BD-CD68-0461-B3FA-3D22BA1551F9}"/>
          </ac:spMkLst>
        </pc:spChg>
        <pc:picChg chg="add mod">
          <ac:chgData name="Affan Khan" userId="cbbaa46a3b832071" providerId="LiveId" clId="{20177C6C-8FCE-40BA-BDC2-0CFCD3C9DD24}" dt="2023-01-15T20:04:48.721" v="42" actId="14100"/>
          <ac:picMkLst>
            <pc:docMk/>
            <pc:sldMk cId="668105381" sldId="256"/>
            <ac:picMk id="4" creationId="{DAF0261C-4053-1FB9-DB56-73A9816D97E8}"/>
          </ac:picMkLst>
        </pc:picChg>
      </pc:sldChg>
      <pc:sldChg chg="new del">
        <pc:chgData name="Affan Khan" userId="cbbaa46a3b832071" providerId="LiveId" clId="{20177C6C-8FCE-40BA-BDC2-0CFCD3C9DD24}" dt="2023-01-15T20:05:07.909" v="48" actId="47"/>
        <pc:sldMkLst>
          <pc:docMk/>
          <pc:sldMk cId="1954123879" sldId="257"/>
        </pc:sldMkLst>
      </pc:sldChg>
      <pc:sldChg chg="addSp delSp modSp new mod ord">
        <pc:chgData name="Affan Khan" userId="cbbaa46a3b832071" providerId="LiveId" clId="{20177C6C-8FCE-40BA-BDC2-0CFCD3C9DD24}" dt="2023-01-15T21:47:17.288" v="1844"/>
        <pc:sldMkLst>
          <pc:docMk/>
          <pc:sldMk cId="4271050391" sldId="257"/>
        </pc:sldMkLst>
        <pc:spChg chg="del mod">
          <ac:chgData name="Affan Khan" userId="cbbaa46a3b832071" providerId="LiveId" clId="{20177C6C-8FCE-40BA-BDC2-0CFCD3C9DD24}" dt="2023-01-15T20:22:06.163" v="275" actId="21"/>
          <ac:spMkLst>
            <pc:docMk/>
            <pc:sldMk cId="4271050391" sldId="257"/>
            <ac:spMk id="2" creationId="{96228C06-FBC2-E69F-A3D5-696BF326BE87}"/>
          </ac:spMkLst>
        </pc:spChg>
        <pc:spChg chg="mod">
          <ac:chgData name="Affan Khan" userId="cbbaa46a3b832071" providerId="LiveId" clId="{20177C6C-8FCE-40BA-BDC2-0CFCD3C9DD24}" dt="2023-01-15T20:27:13.342" v="429" actId="20577"/>
          <ac:spMkLst>
            <pc:docMk/>
            <pc:sldMk cId="4271050391" sldId="257"/>
            <ac:spMk id="3" creationId="{C7A0FAF6-18E4-4809-800C-C10492ED5CA6}"/>
          </ac:spMkLst>
        </pc:spChg>
        <pc:picChg chg="add del mod">
          <ac:chgData name="Affan Khan" userId="cbbaa46a3b832071" providerId="LiveId" clId="{20177C6C-8FCE-40BA-BDC2-0CFCD3C9DD24}" dt="2023-01-15T20:23:19.068" v="290"/>
          <ac:picMkLst>
            <pc:docMk/>
            <pc:sldMk cId="4271050391" sldId="257"/>
            <ac:picMk id="5" creationId="{7DACA2E4-0F7C-1BA7-277C-628FF5130A75}"/>
          </ac:picMkLst>
        </pc:picChg>
        <pc:picChg chg="add del mod">
          <ac:chgData name="Affan Khan" userId="cbbaa46a3b832071" providerId="LiveId" clId="{20177C6C-8FCE-40BA-BDC2-0CFCD3C9DD24}" dt="2023-01-15T20:24:09.517" v="292"/>
          <ac:picMkLst>
            <pc:docMk/>
            <pc:sldMk cId="4271050391" sldId="257"/>
            <ac:picMk id="7" creationId="{9EC9A587-4E56-3553-C146-2391C2FEEB78}"/>
          </ac:picMkLst>
        </pc:picChg>
        <pc:picChg chg="add mod">
          <ac:chgData name="Affan Khan" userId="cbbaa46a3b832071" providerId="LiveId" clId="{20177C6C-8FCE-40BA-BDC2-0CFCD3C9DD24}" dt="2023-01-15T20:26:34.073" v="381" actId="1076"/>
          <ac:picMkLst>
            <pc:docMk/>
            <pc:sldMk cId="4271050391" sldId="257"/>
            <ac:picMk id="9" creationId="{66249F2D-59BF-2C6F-F38A-C8049CA1F8C1}"/>
          </ac:picMkLst>
        </pc:picChg>
        <pc:picChg chg="add mod">
          <ac:chgData name="Affan Khan" userId="cbbaa46a3b832071" providerId="LiveId" clId="{20177C6C-8FCE-40BA-BDC2-0CFCD3C9DD24}" dt="2023-01-15T20:26:41.277" v="383" actId="14100"/>
          <ac:picMkLst>
            <pc:docMk/>
            <pc:sldMk cId="4271050391" sldId="257"/>
            <ac:picMk id="10" creationId="{F2782266-0348-8899-DBFC-51B17D98D4C2}"/>
          </ac:picMkLst>
        </pc:picChg>
      </pc:sldChg>
      <pc:sldChg chg="new del">
        <pc:chgData name="Affan Khan" userId="cbbaa46a3b832071" providerId="LiveId" clId="{20177C6C-8FCE-40BA-BDC2-0CFCD3C9DD24}" dt="2023-01-15T20:05:08.421" v="49" actId="47"/>
        <pc:sldMkLst>
          <pc:docMk/>
          <pc:sldMk cId="159396192" sldId="258"/>
        </pc:sldMkLst>
      </pc:sldChg>
      <pc:sldChg chg="addSp delSp modSp new mod ord">
        <pc:chgData name="Affan Khan" userId="cbbaa46a3b832071" providerId="LiveId" clId="{20177C6C-8FCE-40BA-BDC2-0CFCD3C9DD24}" dt="2023-01-19T04:08:03.916" v="2447" actId="20577"/>
        <pc:sldMkLst>
          <pc:docMk/>
          <pc:sldMk cId="3109488905" sldId="258"/>
        </pc:sldMkLst>
        <pc:spChg chg="del">
          <ac:chgData name="Affan Khan" userId="cbbaa46a3b832071" providerId="LiveId" clId="{20177C6C-8FCE-40BA-BDC2-0CFCD3C9DD24}" dt="2023-01-15T20:29:52.949" v="430" actId="21"/>
          <ac:spMkLst>
            <pc:docMk/>
            <pc:sldMk cId="3109488905" sldId="258"/>
            <ac:spMk id="2" creationId="{DAF98884-4901-B305-A384-BA9B2027BF95}"/>
          </ac:spMkLst>
        </pc:spChg>
        <pc:spChg chg="mod">
          <ac:chgData name="Affan Khan" userId="cbbaa46a3b832071" providerId="LiveId" clId="{20177C6C-8FCE-40BA-BDC2-0CFCD3C9DD24}" dt="2023-01-19T04:08:03.916" v="2447" actId="20577"/>
          <ac:spMkLst>
            <pc:docMk/>
            <pc:sldMk cId="3109488905" sldId="258"/>
            <ac:spMk id="3" creationId="{E9840E76-5D5D-EEC5-0D15-B04B6FAE7439}"/>
          </ac:spMkLst>
        </pc:spChg>
        <pc:picChg chg="add mod">
          <ac:chgData name="Affan Khan" userId="cbbaa46a3b832071" providerId="LiveId" clId="{20177C6C-8FCE-40BA-BDC2-0CFCD3C9DD24}" dt="2023-01-15T20:32:17.126" v="479" actId="1076"/>
          <ac:picMkLst>
            <pc:docMk/>
            <pc:sldMk cId="3109488905" sldId="258"/>
            <ac:picMk id="4" creationId="{14AD3C0E-2AAA-02BE-52A9-2F51ACCAD810}"/>
          </ac:picMkLst>
        </pc:picChg>
        <pc:picChg chg="add mod">
          <ac:chgData name="Affan Khan" userId="cbbaa46a3b832071" providerId="LiveId" clId="{20177C6C-8FCE-40BA-BDC2-0CFCD3C9DD24}" dt="2023-01-15T20:32:31.072" v="485" actId="1076"/>
          <ac:picMkLst>
            <pc:docMk/>
            <pc:sldMk cId="3109488905" sldId="258"/>
            <ac:picMk id="5" creationId="{0083D2EA-534C-2E37-AE93-317118855883}"/>
          </ac:picMkLst>
        </pc:picChg>
        <pc:picChg chg="add mod">
          <ac:chgData name="Affan Khan" userId="cbbaa46a3b832071" providerId="LiveId" clId="{20177C6C-8FCE-40BA-BDC2-0CFCD3C9DD24}" dt="2023-01-15T20:32:27.433" v="483" actId="14100"/>
          <ac:picMkLst>
            <pc:docMk/>
            <pc:sldMk cId="3109488905" sldId="258"/>
            <ac:picMk id="6" creationId="{D08637C3-B3A5-804C-DE3E-366BEE69675F}"/>
          </ac:picMkLst>
        </pc:picChg>
      </pc:sldChg>
      <pc:sldChg chg="addSp delSp modSp new mod ord">
        <pc:chgData name="Affan Khan" userId="cbbaa46a3b832071" providerId="LiveId" clId="{20177C6C-8FCE-40BA-BDC2-0CFCD3C9DD24}" dt="2023-01-15T20:21:50.787" v="270" actId="20577"/>
        <pc:sldMkLst>
          <pc:docMk/>
          <pc:sldMk cId="819692476" sldId="259"/>
        </pc:sldMkLst>
        <pc:spChg chg="mod">
          <ac:chgData name="Affan Khan" userId="cbbaa46a3b832071" providerId="LiveId" clId="{20177C6C-8FCE-40BA-BDC2-0CFCD3C9DD24}" dt="2023-01-15T20:10:35.766" v="97" actId="113"/>
          <ac:spMkLst>
            <pc:docMk/>
            <pc:sldMk cId="819692476" sldId="259"/>
            <ac:spMk id="2" creationId="{1544C67B-7E0D-498E-E775-EFE404D7A609}"/>
          </ac:spMkLst>
        </pc:spChg>
        <pc:spChg chg="mod">
          <ac:chgData name="Affan Khan" userId="cbbaa46a3b832071" providerId="LiveId" clId="{20177C6C-8FCE-40BA-BDC2-0CFCD3C9DD24}" dt="2023-01-15T20:21:50.787" v="270" actId="20577"/>
          <ac:spMkLst>
            <pc:docMk/>
            <pc:sldMk cId="819692476" sldId="259"/>
            <ac:spMk id="3" creationId="{965A06A1-2587-C014-F2A5-6BB5EE3D8BFD}"/>
          </ac:spMkLst>
        </pc:spChg>
        <pc:picChg chg="add del mod">
          <ac:chgData name="Affan Khan" userId="cbbaa46a3b832071" providerId="LiveId" clId="{20177C6C-8FCE-40BA-BDC2-0CFCD3C9DD24}" dt="2023-01-15T20:10:58.170" v="103" actId="21"/>
          <ac:picMkLst>
            <pc:docMk/>
            <pc:sldMk cId="819692476" sldId="259"/>
            <ac:picMk id="4" creationId="{0373B7E9-C764-441E-64C1-1339E2E6FB8B}"/>
          </ac:picMkLst>
        </pc:picChg>
        <pc:picChg chg="add mod">
          <ac:chgData name="Affan Khan" userId="cbbaa46a3b832071" providerId="LiveId" clId="{20177C6C-8FCE-40BA-BDC2-0CFCD3C9DD24}" dt="2023-01-15T20:13:05.410" v="107" actId="14100"/>
          <ac:picMkLst>
            <pc:docMk/>
            <pc:sldMk cId="819692476" sldId="259"/>
            <ac:picMk id="6" creationId="{D5886B34-281B-7021-E0C3-1DA7613F49AD}"/>
          </ac:picMkLst>
        </pc:picChg>
      </pc:sldChg>
      <pc:sldChg chg="new del">
        <pc:chgData name="Affan Khan" userId="cbbaa46a3b832071" providerId="LiveId" clId="{20177C6C-8FCE-40BA-BDC2-0CFCD3C9DD24}" dt="2023-01-15T20:05:11.071" v="50" actId="47"/>
        <pc:sldMkLst>
          <pc:docMk/>
          <pc:sldMk cId="2751758767" sldId="259"/>
        </pc:sldMkLst>
      </pc:sldChg>
      <pc:sldChg chg="addSp delSp modSp new mod">
        <pc:chgData name="Affan Khan" userId="cbbaa46a3b832071" providerId="LiveId" clId="{20177C6C-8FCE-40BA-BDC2-0CFCD3C9DD24}" dt="2023-01-15T21:50:43.182" v="1917" actId="14100"/>
        <pc:sldMkLst>
          <pc:docMk/>
          <pc:sldMk cId="2752102350" sldId="260"/>
        </pc:sldMkLst>
        <pc:spChg chg="mod">
          <ac:chgData name="Affan Khan" userId="cbbaa46a3b832071" providerId="LiveId" clId="{20177C6C-8FCE-40BA-BDC2-0CFCD3C9DD24}" dt="2023-01-15T21:50:18.618" v="1910" actId="1076"/>
          <ac:spMkLst>
            <pc:docMk/>
            <pc:sldMk cId="2752102350" sldId="260"/>
            <ac:spMk id="2" creationId="{EC33867D-8557-9028-33B8-C7D3B4E5E9F2}"/>
          </ac:spMkLst>
        </pc:spChg>
        <pc:spChg chg="del">
          <ac:chgData name="Affan Khan" userId="cbbaa46a3b832071" providerId="LiveId" clId="{20177C6C-8FCE-40BA-BDC2-0CFCD3C9DD24}" dt="2023-01-15T20:40:09.240" v="664" actId="21"/>
          <ac:spMkLst>
            <pc:docMk/>
            <pc:sldMk cId="2752102350" sldId="260"/>
            <ac:spMk id="3" creationId="{9DDF19F0-CC88-F75B-FAE6-933A31980C8D}"/>
          </ac:spMkLst>
        </pc:spChg>
        <pc:picChg chg="add mod">
          <ac:chgData name="Affan Khan" userId="cbbaa46a3b832071" providerId="LiveId" clId="{20177C6C-8FCE-40BA-BDC2-0CFCD3C9DD24}" dt="2023-01-15T21:50:43.182" v="1917" actId="14100"/>
          <ac:picMkLst>
            <pc:docMk/>
            <pc:sldMk cId="2752102350" sldId="260"/>
            <ac:picMk id="4" creationId="{588C95C9-EC20-802E-C10D-719D604F1263}"/>
          </ac:picMkLst>
        </pc:picChg>
      </pc:sldChg>
      <pc:sldChg chg="new del">
        <pc:chgData name="Affan Khan" userId="cbbaa46a3b832071" providerId="LiveId" clId="{20177C6C-8FCE-40BA-BDC2-0CFCD3C9DD24}" dt="2023-01-15T20:39:49.755" v="662" actId="2696"/>
        <pc:sldMkLst>
          <pc:docMk/>
          <pc:sldMk cId="4056464128" sldId="260"/>
        </pc:sldMkLst>
      </pc:sldChg>
      <pc:sldChg chg="addSp modSp new mod">
        <pc:chgData name="Affan Khan" userId="cbbaa46a3b832071" providerId="LiveId" clId="{20177C6C-8FCE-40BA-BDC2-0CFCD3C9DD24}" dt="2023-01-15T20:49:19.334" v="1142" actId="255"/>
        <pc:sldMkLst>
          <pc:docMk/>
          <pc:sldMk cId="4081347020" sldId="261"/>
        </pc:sldMkLst>
        <pc:spChg chg="mod">
          <ac:chgData name="Affan Khan" userId="cbbaa46a3b832071" providerId="LiveId" clId="{20177C6C-8FCE-40BA-BDC2-0CFCD3C9DD24}" dt="2023-01-15T20:42:04.248" v="755" actId="115"/>
          <ac:spMkLst>
            <pc:docMk/>
            <pc:sldMk cId="4081347020" sldId="261"/>
            <ac:spMk id="2" creationId="{668011FC-E5FD-9722-6884-7656BBFB91B5}"/>
          </ac:spMkLst>
        </pc:spChg>
        <pc:spChg chg="mod">
          <ac:chgData name="Affan Khan" userId="cbbaa46a3b832071" providerId="LiveId" clId="{20177C6C-8FCE-40BA-BDC2-0CFCD3C9DD24}" dt="2023-01-15T20:49:19.334" v="1142" actId="255"/>
          <ac:spMkLst>
            <pc:docMk/>
            <pc:sldMk cId="4081347020" sldId="261"/>
            <ac:spMk id="3" creationId="{943F345D-5488-3E6B-6BDE-967457DD36E3}"/>
          </ac:spMkLst>
        </pc:spChg>
        <pc:picChg chg="add mod">
          <ac:chgData name="Affan Khan" userId="cbbaa46a3b832071" providerId="LiveId" clId="{20177C6C-8FCE-40BA-BDC2-0CFCD3C9DD24}" dt="2023-01-15T20:44:54.099" v="798" actId="14100"/>
          <ac:picMkLst>
            <pc:docMk/>
            <pc:sldMk cId="4081347020" sldId="261"/>
            <ac:picMk id="5" creationId="{DA9961D3-6E39-698D-C52C-12F798C9A9D9}"/>
          </ac:picMkLst>
        </pc:picChg>
      </pc:sldChg>
      <pc:sldChg chg="addSp delSp modSp new mod">
        <pc:chgData name="Affan Khan" userId="cbbaa46a3b832071" providerId="LiveId" clId="{20177C6C-8FCE-40BA-BDC2-0CFCD3C9DD24}" dt="2023-01-18T20:14:06.781" v="2397" actId="20577"/>
        <pc:sldMkLst>
          <pc:docMk/>
          <pc:sldMk cId="1524732996" sldId="262"/>
        </pc:sldMkLst>
        <pc:spChg chg="mod">
          <ac:chgData name="Affan Khan" userId="cbbaa46a3b832071" providerId="LiveId" clId="{20177C6C-8FCE-40BA-BDC2-0CFCD3C9DD24}" dt="2023-01-15T20:49:57.974" v="1167" actId="20577"/>
          <ac:spMkLst>
            <pc:docMk/>
            <pc:sldMk cId="1524732996" sldId="262"/>
            <ac:spMk id="2" creationId="{7E142E9B-273F-11DC-D0B7-D38F65D8278C}"/>
          </ac:spMkLst>
        </pc:spChg>
        <pc:spChg chg="mod">
          <ac:chgData name="Affan Khan" userId="cbbaa46a3b832071" providerId="LiveId" clId="{20177C6C-8FCE-40BA-BDC2-0CFCD3C9DD24}" dt="2023-01-18T20:14:06.781" v="2397" actId="20577"/>
          <ac:spMkLst>
            <pc:docMk/>
            <pc:sldMk cId="1524732996" sldId="262"/>
            <ac:spMk id="3" creationId="{351C261E-CE2F-AF08-7FC3-45E6542C96EF}"/>
          </ac:spMkLst>
        </pc:spChg>
        <pc:picChg chg="add del mod">
          <ac:chgData name="Affan Khan" userId="cbbaa46a3b832071" providerId="LiveId" clId="{20177C6C-8FCE-40BA-BDC2-0CFCD3C9DD24}" dt="2023-01-16T05:55:48.903" v="2061" actId="21"/>
          <ac:picMkLst>
            <pc:docMk/>
            <pc:sldMk cId="1524732996" sldId="262"/>
            <ac:picMk id="4" creationId="{66DE304C-53A0-225D-50B2-DC4C43CEA74D}"/>
          </ac:picMkLst>
        </pc:picChg>
        <pc:picChg chg="add del mod">
          <ac:chgData name="Affan Khan" userId="cbbaa46a3b832071" providerId="LiveId" clId="{20177C6C-8FCE-40BA-BDC2-0CFCD3C9DD24}" dt="2023-01-16T05:57:29.383" v="2204" actId="21"/>
          <ac:picMkLst>
            <pc:docMk/>
            <pc:sldMk cId="1524732996" sldId="262"/>
            <ac:picMk id="6" creationId="{149EFD60-81B4-FECC-7DA9-89840047B3FF}"/>
          </ac:picMkLst>
        </pc:picChg>
        <pc:picChg chg="add del mod">
          <ac:chgData name="Affan Khan" userId="cbbaa46a3b832071" providerId="LiveId" clId="{20177C6C-8FCE-40BA-BDC2-0CFCD3C9DD24}" dt="2023-01-16T05:57:12.374" v="2198" actId="21"/>
          <ac:picMkLst>
            <pc:docMk/>
            <pc:sldMk cId="1524732996" sldId="262"/>
            <ac:picMk id="8" creationId="{39F909F2-2207-0DAF-5951-A883ECC34EAC}"/>
          </ac:picMkLst>
        </pc:picChg>
        <pc:picChg chg="add mod">
          <ac:chgData name="Affan Khan" userId="cbbaa46a3b832071" providerId="LiveId" clId="{20177C6C-8FCE-40BA-BDC2-0CFCD3C9DD24}" dt="2023-01-16T05:58:28.620" v="2221" actId="1076"/>
          <ac:picMkLst>
            <pc:docMk/>
            <pc:sldMk cId="1524732996" sldId="262"/>
            <ac:picMk id="9" creationId="{3B877684-8A0C-0A25-8B29-1843ABEB57D4}"/>
          </ac:picMkLst>
        </pc:picChg>
      </pc:sldChg>
      <pc:sldChg chg="addSp delSp modSp new mod">
        <pc:chgData name="Affan Khan" userId="cbbaa46a3b832071" providerId="LiveId" clId="{20177C6C-8FCE-40BA-BDC2-0CFCD3C9DD24}" dt="2023-01-15T21:25:13.150" v="1649" actId="1076"/>
        <pc:sldMkLst>
          <pc:docMk/>
          <pc:sldMk cId="2200008754" sldId="263"/>
        </pc:sldMkLst>
        <pc:spChg chg="mod">
          <ac:chgData name="Affan Khan" userId="cbbaa46a3b832071" providerId="LiveId" clId="{20177C6C-8FCE-40BA-BDC2-0CFCD3C9DD24}" dt="2023-01-15T21:21:01.921" v="1476"/>
          <ac:spMkLst>
            <pc:docMk/>
            <pc:sldMk cId="2200008754" sldId="263"/>
            <ac:spMk id="2" creationId="{E3CFCEE7-F172-DCEF-A763-E3B6CE72C0E9}"/>
          </ac:spMkLst>
        </pc:spChg>
        <pc:spChg chg="add del mod">
          <ac:chgData name="Affan Khan" userId="cbbaa46a3b832071" providerId="LiveId" clId="{20177C6C-8FCE-40BA-BDC2-0CFCD3C9DD24}" dt="2023-01-15T21:23:36.238" v="1643"/>
          <ac:spMkLst>
            <pc:docMk/>
            <pc:sldMk cId="2200008754" sldId="263"/>
            <ac:spMk id="3" creationId="{F303991F-9D0C-FE6C-45D6-DC28744CD8FF}"/>
          </ac:spMkLst>
        </pc:spChg>
        <pc:picChg chg="add del mod">
          <ac:chgData name="Affan Khan" userId="cbbaa46a3b832071" providerId="LiveId" clId="{20177C6C-8FCE-40BA-BDC2-0CFCD3C9DD24}" dt="2023-01-15T21:22:24.169" v="1490"/>
          <ac:picMkLst>
            <pc:docMk/>
            <pc:sldMk cId="2200008754" sldId="263"/>
            <ac:picMk id="5" creationId="{BA388F97-8EFE-2B50-E148-492998E347E6}"/>
          </ac:picMkLst>
        </pc:picChg>
        <pc:picChg chg="add mod">
          <ac:chgData name="Affan Khan" userId="cbbaa46a3b832071" providerId="LiveId" clId="{20177C6C-8FCE-40BA-BDC2-0CFCD3C9DD24}" dt="2023-01-15T21:23:02.050" v="1513" actId="1076"/>
          <ac:picMkLst>
            <pc:docMk/>
            <pc:sldMk cId="2200008754" sldId="263"/>
            <ac:picMk id="7" creationId="{2A2BB336-60A6-15FD-E3CF-06F961780744}"/>
          </ac:picMkLst>
        </pc:picChg>
        <pc:picChg chg="add mod">
          <ac:chgData name="Affan Khan" userId="cbbaa46a3b832071" providerId="LiveId" clId="{20177C6C-8FCE-40BA-BDC2-0CFCD3C9DD24}" dt="2023-01-15T21:25:13.150" v="1649" actId="1076"/>
          <ac:picMkLst>
            <pc:docMk/>
            <pc:sldMk cId="2200008754" sldId="263"/>
            <ac:picMk id="9" creationId="{F5EEFF8A-901B-029A-E119-2B5930215F81}"/>
          </ac:picMkLst>
        </pc:picChg>
      </pc:sldChg>
      <pc:sldChg chg="delSp modSp new del mod">
        <pc:chgData name="Affan Khan" userId="cbbaa46a3b832071" providerId="LiveId" clId="{20177C6C-8FCE-40BA-BDC2-0CFCD3C9DD24}" dt="2023-01-15T21:20:11.780" v="1432" actId="2696"/>
        <pc:sldMkLst>
          <pc:docMk/>
          <pc:sldMk cId="2633139026" sldId="263"/>
        </pc:sldMkLst>
        <pc:spChg chg="del mod">
          <ac:chgData name="Affan Khan" userId="cbbaa46a3b832071" providerId="LiveId" clId="{20177C6C-8FCE-40BA-BDC2-0CFCD3C9DD24}" dt="2023-01-15T21:19:25.112" v="1427" actId="21"/>
          <ac:spMkLst>
            <pc:docMk/>
            <pc:sldMk cId="2633139026" sldId="263"/>
            <ac:spMk id="2" creationId="{12DC2645-CE05-ACE1-9BC3-A4ECB7E7B46C}"/>
          </ac:spMkLst>
        </pc:spChg>
        <pc:spChg chg="mod">
          <ac:chgData name="Affan Khan" userId="cbbaa46a3b832071" providerId="LiveId" clId="{20177C6C-8FCE-40BA-BDC2-0CFCD3C9DD24}" dt="2023-01-15T21:19:35.467" v="1431" actId="14100"/>
          <ac:spMkLst>
            <pc:docMk/>
            <pc:sldMk cId="2633139026" sldId="263"/>
            <ac:spMk id="3" creationId="{45EC2E0B-785E-38F1-D159-080E1F4D7345}"/>
          </ac:spMkLst>
        </pc:spChg>
      </pc:sldChg>
      <pc:sldChg chg="modSp new mod">
        <pc:chgData name="Affan Khan" userId="cbbaa46a3b832071" providerId="LiveId" clId="{20177C6C-8FCE-40BA-BDC2-0CFCD3C9DD24}" dt="2023-01-19T04:09:18.375" v="2453" actId="14100"/>
        <pc:sldMkLst>
          <pc:docMk/>
          <pc:sldMk cId="2644776571" sldId="264"/>
        </pc:sldMkLst>
        <pc:spChg chg="mod">
          <ac:chgData name="Affan Khan" userId="cbbaa46a3b832071" providerId="LiveId" clId="{20177C6C-8FCE-40BA-BDC2-0CFCD3C9DD24}" dt="2023-01-15T21:25:43.010" v="1677" actId="20577"/>
          <ac:spMkLst>
            <pc:docMk/>
            <pc:sldMk cId="2644776571" sldId="264"/>
            <ac:spMk id="2" creationId="{261C4CC8-7307-99E7-3818-CA5330062DE2}"/>
          </ac:spMkLst>
        </pc:spChg>
        <pc:spChg chg="mod">
          <ac:chgData name="Affan Khan" userId="cbbaa46a3b832071" providerId="LiveId" clId="{20177C6C-8FCE-40BA-BDC2-0CFCD3C9DD24}" dt="2023-01-19T04:09:18.375" v="2453" actId="14100"/>
          <ac:spMkLst>
            <pc:docMk/>
            <pc:sldMk cId="2644776571" sldId="264"/>
            <ac:spMk id="3" creationId="{8F07E2B4-4368-D183-2F0E-BB032B8B5821}"/>
          </ac:spMkLst>
        </pc:spChg>
      </pc:sldChg>
      <pc:sldChg chg="addSp modSp new mod">
        <pc:chgData name="Affan Khan" userId="cbbaa46a3b832071" providerId="LiveId" clId="{20177C6C-8FCE-40BA-BDC2-0CFCD3C9DD24}" dt="2023-01-15T21:50:04.592" v="1909" actId="14100"/>
        <pc:sldMkLst>
          <pc:docMk/>
          <pc:sldMk cId="449563876" sldId="265"/>
        </pc:sldMkLst>
        <pc:spChg chg="mod">
          <ac:chgData name="Affan Khan" userId="cbbaa46a3b832071" providerId="LiveId" clId="{20177C6C-8FCE-40BA-BDC2-0CFCD3C9DD24}" dt="2023-01-15T21:49:56.131" v="1905" actId="14100"/>
          <ac:spMkLst>
            <pc:docMk/>
            <pc:sldMk cId="449563876" sldId="265"/>
            <ac:spMk id="2" creationId="{558A2355-8B39-CB38-900B-7E4947B0794B}"/>
          </ac:spMkLst>
        </pc:spChg>
        <pc:picChg chg="add mod">
          <ac:chgData name="Affan Khan" userId="cbbaa46a3b832071" providerId="LiveId" clId="{20177C6C-8FCE-40BA-BDC2-0CFCD3C9DD24}" dt="2023-01-15T21:50:04.592" v="1909" actId="14100"/>
          <ac:picMkLst>
            <pc:docMk/>
            <pc:sldMk cId="449563876" sldId="265"/>
            <ac:picMk id="3" creationId="{DD232112-075D-364A-8286-2B40DC3203A0}"/>
          </ac:picMkLst>
        </pc:picChg>
      </pc:sldChg>
      <pc:sldChg chg="new del">
        <pc:chgData name="Affan Khan" userId="cbbaa46a3b832071" providerId="LiveId" clId="{20177C6C-8FCE-40BA-BDC2-0CFCD3C9DD24}" dt="2023-01-15T21:48:19.712" v="1875" actId="2696"/>
        <pc:sldMkLst>
          <pc:docMk/>
          <pc:sldMk cId="3547305552" sldId="265"/>
        </pc:sldMkLst>
      </pc:sldChg>
      <pc:sldChg chg="addSp delSp modSp new mod">
        <pc:chgData name="Affan Khan" userId="cbbaa46a3b832071" providerId="LiveId" clId="{20177C6C-8FCE-40BA-BDC2-0CFCD3C9DD24}" dt="2023-01-16T05:58:07.499" v="2217" actId="14100"/>
        <pc:sldMkLst>
          <pc:docMk/>
          <pc:sldMk cId="1833159451" sldId="266"/>
        </pc:sldMkLst>
        <pc:spChg chg="del">
          <ac:chgData name="Affan Khan" userId="cbbaa46a3b832071" providerId="LiveId" clId="{20177C6C-8FCE-40BA-BDC2-0CFCD3C9DD24}" dt="2023-01-16T05:56:32.726" v="2066" actId="21"/>
          <ac:spMkLst>
            <pc:docMk/>
            <pc:sldMk cId="1833159451" sldId="266"/>
            <ac:spMk id="2" creationId="{9C2C8852-3CE4-49FA-6C5D-B87D22476EDC}"/>
          </ac:spMkLst>
        </pc:spChg>
        <pc:spChg chg="mod">
          <ac:chgData name="Affan Khan" userId="cbbaa46a3b832071" providerId="LiveId" clId="{20177C6C-8FCE-40BA-BDC2-0CFCD3C9DD24}" dt="2023-01-16T05:57:07.225" v="2197" actId="20577"/>
          <ac:spMkLst>
            <pc:docMk/>
            <pc:sldMk cId="1833159451" sldId="266"/>
            <ac:spMk id="3" creationId="{A44CA9F4-B526-920B-8034-F6FCF5B46068}"/>
          </ac:spMkLst>
        </pc:spChg>
        <pc:picChg chg="add mod">
          <ac:chgData name="Affan Khan" userId="cbbaa46a3b832071" providerId="LiveId" clId="{20177C6C-8FCE-40BA-BDC2-0CFCD3C9DD24}" dt="2023-01-16T05:57:59.753" v="2215" actId="1076"/>
          <ac:picMkLst>
            <pc:docMk/>
            <pc:sldMk cId="1833159451" sldId="266"/>
            <ac:picMk id="4" creationId="{886B82A3-0864-0559-544B-BAD8209B7BF5}"/>
          </ac:picMkLst>
        </pc:picChg>
        <pc:picChg chg="add mod">
          <ac:chgData name="Affan Khan" userId="cbbaa46a3b832071" providerId="LiveId" clId="{20177C6C-8FCE-40BA-BDC2-0CFCD3C9DD24}" dt="2023-01-16T05:58:07.499" v="2217" actId="14100"/>
          <ac:picMkLst>
            <pc:docMk/>
            <pc:sldMk cId="1833159451" sldId="266"/>
            <ac:picMk id="5" creationId="{F76C5FA6-06F5-6883-7904-B0D42291FAE0}"/>
          </ac:picMkLst>
        </pc:picChg>
      </pc:sldChg>
      <pc:sldChg chg="new del">
        <pc:chgData name="Affan Khan" userId="cbbaa46a3b832071" providerId="LiveId" clId="{20177C6C-8FCE-40BA-BDC2-0CFCD3C9DD24}" dt="2023-01-17T17:23:31.343" v="2356" actId="2696"/>
        <pc:sldMkLst>
          <pc:docMk/>
          <pc:sldMk cId="970900109" sldId="267"/>
        </pc:sldMkLst>
      </pc:sldChg>
      <pc:sldChg chg="addSp modSp new mod">
        <pc:chgData name="Affan Khan" userId="cbbaa46a3b832071" providerId="LiveId" clId="{20177C6C-8FCE-40BA-BDC2-0CFCD3C9DD24}" dt="2023-01-17T17:26:44.670" v="2371" actId="1076"/>
        <pc:sldMkLst>
          <pc:docMk/>
          <pc:sldMk cId="2966104673" sldId="268"/>
        </pc:sldMkLst>
        <pc:spChg chg="mod">
          <ac:chgData name="Affan Khan" userId="cbbaa46a3b832071" providerId="LiveId" clId="{20177C6C-8FCE-40BA-BDC2-0CFCD3C9DD24}" dt="2023-01-17T17:25:23.496" v="2369"/>
          <ac:spMkLst>
            <pc:docMk/>
            <pc:sldMk cId="2966104673" sldId="268"/>
            <ac:spMk id="2" creationId="{26EAFCC4-1128-E049-2E35-46956B4AB4D4}"/>
          </ac:spMkLst>
        </pc:spChg>
        <pc:picChg chg="add mod">
          <ac:chgData name="Affan Khan" userId="cbbaa46a3b832071" providerId="LiveId" clId="{20177C6C-8FCE-40BA-BDC2-0CFCD3C9DD24}" dt="2023-01-17T17:26:44.670" v="2371" actId="1076"/>
          <ac:picMkLst>
            <pc:docMk/>
            <pc:sldMk cId="2966104673" sldId="268"/>
            <ac:picMk id="3" creationId="{DCB433DD-D7B2-AEB2-EDBE-B08C29C7B6E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77B10-090D-49AA-AA33-94EFCAAF9F2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844A5-DBD1-40DA-B893-DE2B2FA65E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021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7B10-090D-49AA-AA33-94EFCAAF9F2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844A5-DBD1-40DA-B893-DE2B2FA65EAC}" type="slidenum">
              <a:rPr lang="en-IN" smtClean="0"/>
              <a:t>‹#›</a:t>
            </a:fld>
            <a:endParaRPr lang="en-IN"/>
          </a:p>
        </p:txBody>
      </p:sp>
    </p:spTree>
    <p:extLst>
      <p:ext uri="{BB962C8B-B14F-4D97-AF65-F5344CB8AC3E}">
        <p14:creationId xmlns:p14="http://schemas.microsoft.com/office/powerpoint/2010/main" val="119975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7B10-090D-49AA-AA33-94EFCAAF9F2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844A5-DBD1-40DA-B893-DE2B2FA65EAC}" type="slidenum">
              <a:rPr lang="en-IN" smtClean="0"/>
              <a:t>‹#›</a:t>
            </a:fld>
            <a:endParaRPr lang="en-IN"/>
          </a:p>
        </p:txBody>
      </p:sp>
    </p:spTree>
    <p:extLst>
      <p:ext uri="{BB962C8B-B14F-4D97-AF65-F5344CB8AC3E}">
        <p14:creationId xmlns:p14="http://schemas.microsoft.com/office/powerpoint/2010/main" val="147155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77B10-090D-49AA-AA33-94EFCAAF9F2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844A5-DBD1-40DA-B893-DE2B2FA65EAC}" type="slidenum">
              <a:rPr lang="en-IN" smtClean="0"/>
              <a:t>‹#›</a:t>
            </a:fld>
            <a:endParaRPr lang="en-IN"/>
          </a:p>
        </p:txBody>
      </p:sp>
    </p:spTree>
    <p:extLst>
      <p:ext uri="{BB962C8B-B14F-4D97-AF65-F5344CB8AC3E}">
        <p14:creationId xmlns:p14="http://schemas.microsoft.com/office/powerpoint/2010/main" val="137865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77B10-090D-49AA-AA33-94EFCAAF9F21}"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2844A5-DBD1-40DA-B893-DE2B2FA65E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04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77B10-090D-49AA-AA33-94EFCAAF9F21}"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2844A5-DBD1-40DA-B893-DE2B2FA65EAC}" type="slidenum">
              <a:rPr lang="en-IN" smtClean="0"/>
              <a:t>‹#›</a:t>
            </a:fld>
            <a:endParaRPr lang="en-IN"/>
          </a:p>
        </p:txBody>
      </p:sp>
    </p:spTree>
    <p:extLst>
      <p:ext uri="{BB962C8B-B14F-4D97-AF65-F5344CB8AC3E}">
        <p14:creationId xmlns:p14="http://schemas.microsoft.com/office/powerpoint/2010/main" val="144837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77B10-090D-49AA-AA33-94EFCAAF9F21}"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2844A5-DBD1-40DA-B893-DE2B2FA65EAC}" type="slidenum">
              <a:rPr lang="en-IN" smtClean="0"/>
              <a:t>‹#›</a:t>
            </a:fld>
            <a:endParaRPr lang="en-IN"/>
          </a:p>
        </p:txBody>
      </p:sp>
    </p:spTree>
    <p:extLst>
      <p:ext uri="{BB962C8B-B14F-4D97-AF65-F5344CB8AC3E}">
        <p14:creationId xmlns:p14="http://schemas.microsoft.com/office/powerpoint/2010/main" val="119250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77B10-090D-49AA-AA33-94EFCAAF9F21}"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2844A5-DBD1-40DA-B893-DE2B2FA65EAC}" type="slidenum">
              <a:rPr lang="en-IN" smtClean="0"/>
              <a:t>‹#›</a:t>
            </a:fld>
            <a:endParaRPr lang="en-IN"/>
          </a:p>
        </p:txBody>
      </p:sp>
    </p:spTree>
    <p:extLst>
      <p:ext uri="{BB962C8B-B14F-4D97-AF65-F5344CB8AC3E}">
        <p14:creationId xmlns:p14="http://schemas.microsoft.com/office/powerpoint/2010/main" val="256899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F77B10-090D-49AA-AA33-94EFCAAF9F21}" type="datetimeFigureOut">
              <a:rPr lang="en-IN" smtClean="0"/>
              <a:t>19-01-2023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F2844A5-DBD1-40DA-B893-DE2B2FA65EAC}" type="slidenum">
              <a:rPr lang="en-IN" smtClean="0"/>
              <a:t>‹#›</a:t>
            </a:fld>
            <a:endParaRPr lang="en-IN"/>
          </a:p>
        </p:txBody>
      </p:sp>
    </p:spTree>
    <p:extLst>
      <p:ext uri="{BB962C8B-B14F-4D97-AF65-F5344CB8AC3E}">
        <p14:creationId xmlns:p14="http://schemas.microsoft.com/office/powerpoint/2010/main" val="390833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F77B10-090D-49AA-AA33-94EFCAAF9F21}" type="datetimeFigureOut">
              <a:rPr lang="en-IN" smtClean="0"/>
              <a:t>19-01-2023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2844A5-DBD1-40DA-B893-DE2B2FA65EAC}" type="slidenum">
              <a:rPr lang="en-IN" smtClean="0"/>
              <a:t>‹#›</a:t>
            </a:fld>
            <a:endParaRPr lang="en-IN"/>
          </a:p>
        </p:txBody>
      </p:sp>
    </p:spTree>
    <p:extLst>
      <p:ext uri="{BB962C8B-B14F-4D97-AF65-F5344CB8AC3E}">
        <p14:creationId xmlns:p14="http://schemas.microsoft.com/office/powerpoint/2010/main" val="79042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77B10-090D-49AA-AA33-94EFCAAF9F21}"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2844A5-DBD1-40DA-B893-DE2B2FA65EAC}" type="slidenum">
              <a:rPr lang="en-IN" smtClean="0"/>
              <a:t>‹#›</a:t>
            </a:fld>
            <a:endParaRPr lang="en-IN"/>
          </a:p>
        </p:txBody>
      </p:sp>
    </p:spTree>
    <p:extLst>
      <p:ext uri="{BB962C8B-B14F-4D97-AF65-F5344CB8AC3E}">
        <p14:creationId xmlns:p14="http://schemas.microsoft.com/office/powerpoint/2010/main" val="391262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F77B10-090D-49AA-AA33-94EFCAAF9F21}" type="datetimeFigureOut">
              <a:rPr lang="en-IN" smtClean="0"/>
              <a:t>19-01-2023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2844A5-DBD1-40DA-B893-DE2B2FA65EA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352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5A96-5662-A016-9985-1326F1854E10}"/>
              </a:ext>
            </a:extLst>
          </p:cNvPr>
          <p:cNvSpPr>
            <a:spLocks noGrp="1"/>
          </p:cNvSpPr>
          <p:nvPr>
            <p:ph type="ctrTitle"/>
          </p:nvPr>
        </p:nvSpPr>
        <p:spPr>
          <a:xfrm>
            <a:off x="101030" y="945222"/>
            <a:ext cx="11989940" cy="924674"/>
          </a:xfrm>
        </p:spPr>
        <p:txBody>
          <a:bodyPr>
            <a:normAutofit fontScale="90000"/>
          </a:bodyPr>
          <a:lstStyle/>
          <a:p>
            <a:br>
              <a:rPr lang="en-IN" sz="1800" b="0" i="0" u="none" strike="noStrike" baseline="0" dirty="0">
                <a:solidFill>
                  <a:srgbClr val="000000"/>
                </a:solidFill>
                <a:latin typeface="Arial" panose="020B0604020202020204" pitchFamily="34" charset="0"/>
              </a:rPr>
            </a:br>
            <a:br>
              <a:rPr lang="en-IN" sz="5300" b="0" i="0" u="none" strike="noStrike" baseline="0" dirty="0">
                <a:latin typeface="Arial" panose="020B0604020202020204" pitchFamily="34" charset="0"/>
              </a:rPr>
            </a:br>
            <a:r>
              <a:rPr lang="en-US" sz="5300" b="0" i="0" u="none" strike="noStrike" baseline="0" dirty="0">
                <a:latin typeface="Arial" panose="020B0604020202020204" pitchFamily="34" charset="0"/>
              </a:rPr>
              <a:t> </a:t>
            </a:r>
            <a:r>
              <a:rPr lang="en-US" sz="5300" b="1" i="0" u="none" strike="noStrike" baseline="0" dirty="0">
                <a:highlight>
                  <a:srgbClr val="00FFFF"/>
                </a:highlight>
                <a:latin typeface="Arial" panose="020B0604020202020204" pitchFamily="34" charset="0"/>
              </a:rPr>
              <a:t>Regression –Prediction of Store Sales</a:t>
            </a:r>
            <a:endParaRPr lang="en-IN" sz="5300" dirty="0">
              <a:highlight>
                <a:srgbClr val="00FFFF"/>
              </a:highlight>
            </a:endParaRPr>
          </a:p>
        </p:txBody>
      </p:sp>
      <p:sp>
        <p:nvSpPr>
          <p:cNvPr id="3" name="Subtitle 2">
            <a:extLst>
              <a:ext uri="{FF2B5EF4-FFF2-40B4-BE49-F238E27FC236}">
                <a16:creationId xmlns:a16="http://schemas.microsoft.com/office/drawing/2014/main" id="{75C436BD-CD68-0461-B3FA-3D22BA1551F9}"/>
              </a:ext>
            </a:extLst>
          </p:cNvPr>
          <p:cNvSpPr>
            <a:spLocks noGrp="1"/>
          </p:cNvSpPr>
          <p:nvPr>
            <p:ph type="subTitle" idx="1"/>
          </p:nvPr>
        </p:nvSpPr>
        <p:spPr>
          <a:xfrm>
            <a:off x="554804" y="3429000"/>
            <a:ext cx="11332396" cy="2827962"/>
          </a:xfrm>
        </p:spPr>
        <p:txBody>
          <a:bodyPr/>
          <a:lstStyle/>
          <a:p>
            <a:r>
              <a:rPr lang="en-IN" b="1" u="sng" dirty="0" err="1"/>
              <a:t>MiNI</a:t>
            </a:r>
            <a:r>
              <a:rPr lang="en-IN" b="1" u="sng" dirty="0"/>
              <a:t> PROJECT 2</a:t>
            </a:r>
          </a:p>
        </p:txBody>
      </p:sp>
      <p:pic>
        <p:nvPicPr>
          <p:cNvPr id="4" name="Picture 3">
            <a:extLst>
              <a:ext uri="{FF2B5EF4-FFF2-40B4-BE49-F238E27FC236}">
                <a16:creationId xmlns:a16="http://schemas.microsoft.com/office/drawing/2014/main" id="{DAF0261C-4053-1FB9-DB56-73A9816D97E8}"/>
              </a:ext>
            </a:extLst>
          </p:cNvPr>
          <p:cNvPicPr>
            <a:picLocks noChangeAspect="1"/>
          </p:cNvPicPr>
          <p:nvPr/>
        </p:nvPicPr>
        <p:blipFill>
          <a:blip r:embed="rId2"/>
          <a:stretch>
            <a:fillRect/>
          </a:stretch>
        </p:blipFill>
        <p:spPr>
          <a:xfrm>
            <a:off x="3390472" y="2116476"/>
            <a:ext cx="7756881" cy="4023617"/>
          </a:xfrm>
          <a:prstGeom prst="rect">
            <a:avLst/>
          </a:prstGeom>
        </p:spPr>
      </p:pic>
    </p:spTree>
    <p:extLst>
      <p:ext uri="{BB962C8B-B14F-4D97-AF65-F5344CB8AC3E}">
        <p14:creationId xmlns:p14="http://schemas.microsoft.com/office/powerpoint/2010/main" val="66810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CEE7-F172-DCEF-A763-E3B6CE72C0E9}"/>
              </a:ext>
            </a:extLst>
          </p:cNvPr>
          <p:cNvSpPr>
            <a:spLocks noGrp="1"/>
          </p:cNvSpPr>
          <p:nvPr>
            <p:ph type="title"/>
          </p:nvPr>
        </p:nvSpPr>
        <p:spPr>
          <a:xfrm>
            <a:off x="0" y="1"/>
            <a:ext cx="12192000" cy="780836"/>
          </a:xfrm>
        </p:spPr>
        <p:txBody>
          <a:bodyPr>
            <a:normAutofit/>
          </a:bodyPr>
          <a:lstStyle/>
          <a:p>
            <a:r>
              <a:rPr lang="en-IN" b="1" dirty="0">
                <a:effectLst>
                  <a:outerShdw blurRad="38100" dist="38100" dir="2700000" algn="tl">
                    <a:srgbClr val="000000">
                      <a:alpha val="43137"/>
                    </a:srgbClr>
                  </a:outerShdw>
                </a:effectLst>
              </a:rPr>
              <a:t>BEST FEATURES FOR RANDOM FOREST</a:t>
            </a:r>
          </a:p>
        </p:txBody>
      </p:sp>
      <p:sp>
        <p:nvSpPr>
          <p:cNvPr id="3" name="Content Placeholder 2">
            <a:extLst>
              <a:ext uri="{FF2B5EF4-FFF2-40B4-BE49-F238E27FC236}">
                <a16:creationId xmlns:a16="http://schemas.microsoft.com/office/drawing/2014/main" id="{F303991F-9D0C-FE6C-45D6-DC28744CD8FF}"/>
              </a:ext>
            </a:extLst>
          </p:cNvPr>
          <p:cNvSpPr>
            <a:spLocks noGrp="1"/>
          </p:cNvSpPr>
          <p:nvPr>
            <p:ph idx="1"/>
          </p:nvPr>
        </p:nvSpPr>
        <p:spPr>
          <a:xfrm>
            <a:off x="-1" y="863029"/>
            <a:ext cx="12191999" cy="5994971"/>
          </a:xfrm>
        </p:spPr>
        <p:txBody>
          <a:bodyPr/>
          <a:lstStyle/>
          <a:p>
            <a:r>
              <a:rPr lang="en-IN" b="1" dirty="0">
                <a:effectLst>
                  <a:outerShdw blurRad="38100" dist="38100" dir="2700000" algn="tl">
                    <a:srgbClr val="000000">
                      <a:alpha val="43137"/>
                    </a:srgbClr>
                  </a:outerShdw>
                </a:effectLst>
              </a:rPr>
              <a:t>BEST FEATURES                                                                                                            PREDICTED AND ACTUAL</a:t>
            </a:r>
          </a:p>
          <a:p>
            <a:endParaRPr lang="en-IN" b="1" dirty="0"/>
          </a:p>
        </p:txBody>
      </p:sp>
      <p:pic>
        <p:nvPicPr>
          <p:cNvPr id="7" name="Picture 6">
            <a:extLst>
              <a:ext uri="{FF2B5EF4-FFF2-40B4-BE49-F238E27FC236}">
                <a16:creationId xmlns:a16="http://schemas.microsoft.com/office/drawing/2014/main" id="{2A2BB336-60A6-15FD-E3CF-06F961780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4" y="1395243"/>
            <a:ext cx="5058481" cy="4725059"/>
          </a:xfrm>
          <a:prstGeom prst="rect">
            <a:avLst/>
          </a:prstGeom>
        </p:spPr>
      </p:pic>
      <p:pic>
        <p:nvPicPr>
          <p:cNvPr id="9" name="Picture 8">
            <a:extLst>
              <a:ext uri="{FF2B5EF4-FFF2-40B4-BE49-F238E27FC236}">
                <a16:creationId xmlns:a16="http://schemas.microsoft.com/office/drawing/2014/main" id="{F5EEFF8A-901B-029A-E119-2B5930215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6150" y="1395243"/>
            <a:ext cx="4067743" cy="4861291"/>
          </a:xfrm>
          <a:prstGeom prst="rect">
            <a:avLst/>
          </a:prstGeom>
        </p:spPr>
      </p:pic>
    </p:spTree>
    <p:extLst>
      <p:ext uri="{BB962C8B-B14F-4D97-AF65-F5344CB8AC3E}">
        <p14:creationId xmlns:p14="http://schemas.microsoft.com/office/powerpoint/2010/main" val="220000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4CC8-7307-99E7-3818-CA5330062DE2}"/>
              </a:ext>
            </a:extLst>
          </p:cNvPr>
          <p:cNvSpPr>
            <a:spLocks noGrp="1"/>
          </p:cNvSpPr>
          <p:nvPr>
            <p:ph type="title"/>
          </p:nvPr>
        </p:nvSpPr>
        <p:spPr>
          <a:xfrm>
            <a:off x="0" y="286603"/>
            <a:ext cx="12010490" cy="702303"/>
          </a:xfrm>
        </p:spPr>
        <p:txBody>
          <a:bodyPr>
            <a:normAutofit fontScale="90000"/>
          </a:bodyPr>
          <a:lstStyle/>
          <a:p>
            <a:r>
              <a:rPr lang="en-IN" dirty="0"/>
              <a:t>NEW LIBRARY EXPLORE</a:t>
            </a:r>
          </a:p>
        </p:txBody>
      </p:sp>
      <p:sp>
        <p:nvSpPr>
          <p:cNvPr id="3" name="Content Placeholder 2">
            <a:extLst>
              <a:ext uri="{FF2B5EF4-FFF2-40B4-BE49-F238E27FC236}">
                <a16:creationId xmlns:a16="http://schemas.microsoft.com/office/drawing/2014/main" id="{8F07E2B4-4368-D183-2F0E-BB032B8B5821}"/>
              </a:ext>
            </a:extLst>
          </p:cNvPr>
          <p:cNvSpPr>
            <a:spLocks noGrp="1"/>
          </p:cNvSpPr>
          <p:nvPr>
            <p:ph idx="1"/>
          </p:nvPr>
        </p:nvSpPr>
        <p:spPr>
          <a:xfrm>
            <a:off x="0" y="1191802"/>
            <a:ext cx="12192000" cy="5666198"/>
          </a:xfrm>
        </p:spPr>
        <p:txBody>
          <a:bodyPr/>
          <a:lstStyle/>
          <a:p>
            <a:r>
              <a:rPr lang="en-IN" b="1" dirty="0"/>
              <a:t>KLIB LIBRARY</a:t>
            </a:r>
          </a:p>
          <a:p>
            <a:r>
              <a:rPr lang="en-IN" b="1" dirty="0"/>
              <a:t>SWEETVIZ LIBRARY – EDA LIBRARY</a:t>
            </a:r>
          </a:p>
          <a:p>
            <a:r>
              <a:rPr lang="en-IN" b="1" dirty="0"/>
              <a:t>PLOTLY- INTRACTIVE</a:t>
            </a:r>
          </a:p>
          <a:p>
            <a:r>
              <a:rPr lang="en-IN" b="1" dirty="0"/>
              <a:t>XGBOOST REGRESSOR – XTREME GRADIENT BOOSTING</a:t>
            </a:r>
          </a:p>
          <a:p>
            <a:r>
              <a:rPr lang="en-IN" b="1" dirty="0">
                <a:effectLst>
                  <a:outerShdw blurRad="38100" dist="38100" dir="2700000" algn="tl">
                    <a:srgbClr val="000000">
                      <a:alpha val="43137"/>
                    </a:srgbClr>
                  </a:outerShdw>
                </a:effectLst>
              </a:rPr>
              <a:t>CONCLUSIONS</a:t>
            </a:r>
          </a:p>
          <a:p>
            <a:r>
              <a:rPr lang="en-US" dirty="0"/>
              <a:t>How a small-sized outlet located At TIER3 area recorded the highest sales by selling Vegetables and Fruits, suggesting that other shopping locations may benefit like small one at TIER3 by selling More Vegetables and Fruits. Should follow similar patterns for improved sales.</a:t>
            </a:r>
          </a:p>
          <a:p>
            <a:pPr marL="0" indent="0">
              <a:buNone/>
            </a:pPr>
            <a:r>
              <a:rPr lang="en-IN" dirty="0"/>
              <a:t>- </a:t>
            </a:r>
            <a:r>
              <a:rPr lang="en-IN" dirty="0" err="1"/>
              <a:t>Item_MRP</a:t>
            </a:r>
            <a:r>
              <a:rPr lang="en-IN" dirty="0"/>
              <a:t>  and ITEM_OUTLET_STORES  are correlated </a:t>
            </a:r>
            <a:r>
              <a:rPr lang="en-US" b="0" i="0" dirty="0">
                <a:solidFill>
                  <a:srgbClr val="495057"/>
                </a:solidFill>
                <a:effectLst/>
                <a:latin typeface="Helvetica" panose="020B0604020202020204" pitchFamily="34" charset="0"/>
              </a:rPr>
              <a:t> this variables was expected to have high  impact in the sales increase</a:t>
            </a:r>
            <a:endParaRPr lang="en-IN" dirty="0"/>
          </a:p>
          <a:p>
            <a:endParaRPr lang="en-US" dirty="0"/>
          </a:p>
          <a:p>
            <a:endParaRPr lang="en-IN" b="1" dirty="0">
              <a:effectLst>
                <a:outerShdw blurRad="38100" dist="38100" dir="2700000" algn="tl">
                  <a:srgbClr val="000000">
                    <a:alpha val="43137"/>
                  </a:srgbClr>
                </a:outerShdw>
              </a:effectLst>
            </a:endParaRPr>
          </a:p>
          <a:p>
            <a:endParaRPr lang="en-IN" dirty="0"/>
          </a:p>
          <a:p>
            <a:endParaRPr lang="en-IN" dirty="0"/>
          </a:p>
          <a:p>
            <a:endParaRPr lang="en-IN" dirty="0"/>
          </a:p>
        </p:txBody>
      </p:sp>
    </p:spTree>
    <p:extLst>
      <p:ext uri="{BB962C8B-B14F-4D97-AF65-F5344CB8AC3E}">
        <p14:creationId xmlns:p14="http://schemas.microsoft.com/office/powerpoint/2010/main" val="264477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2355-8B39-CB38-900B-7E4947B0794B}"/>
              </a:ext>
            </a:extLst>
          </p:cNvPr>
          <p:cNvSpPr>
            <a:spLocks noGrp="1"/>
          </p:cNvSpPr>
          <p:nvPr>
            <p:ph type="title"/>
          </p:nvPr>
        </p:nvSpPr>
        <p:spPr>
          <a:xfrm>
            <a:off x="1181528" y="1777430"/>
            <a:ext cx="9945383" cy="1315092"/>
          </a:xfrm>
        </p:spPr>
        <p:txBody>
          <a:bodyPr>
            <a:normAutofit fontScale="90000"/>
          </a:bodyPr>
          <a:lstStyle/>
          <a:p>
            <a:r>
              <a:rPr lang="en-IN" sz="9600" b="1" u="sng" dirty="0">
                <a:effectLst>
                  <a:outerShdw blurRad="38100" dist="38100" dir="2700000" algn="tl">
                    <a:srgbClr val="000000">
                      <a:alpha val="43137"/>
                    </a:srgbClr>
                  </a:outerShdw>
                </a:effectLst>
              </a:rPr>
              <a:t>THANK YOU </a:t>
            </a:r>
          </a:p>
        </p:txBody>
      </p:sp>
      <p:pic>
        <p:nvPicPr>
          <p:cNvPr id="3" name="Picture 2">
            <a:extLst>
              <a:ext uri="{FF2B5EF4-FFF2-40B4-BE49-F238E27FC236}">
                <a16:creationId xmlns:a16="http://schemas.microsoft.com/office/drawing/2014/main" id="{DD232112-075D-364A-8286-2B40DC3203A0}"/>
              </a:ext>
            </a:extLst>
          </p:cNvPr>
          <p:cNvPicPr>
            <a:picLocks noChangeAspect="1"/>
          </p:cNvPicPr>
          <p:nvPr/>
        </p:nvPicPr>
        <p:blipFill>
          <a:blip r:embed="rId2"/>
          <a:stretch>
            <a:fillRect/>
          </a:stretch>
        </p:blipFill>
        <p:spPr>
          <a:xfrm>
            <a:off x="5198724" y="3121498"/>
            <a:ext cx="6350446" cy="3053271"/>
          </a:xfrm>
          <a:prstGeom prst="rect">
            <a:avLst/>
          </a:prstGeom>
        </p:spPr>
      </p:pic>
    </p:spTree>
    <p:extLst>
      <p:ext uri="{BB962C8B-B14F-4D97-AF65-F5344CB8AC3E}">
        <p14:creationId xmlns:p14="http://schemas.microsoft.com/office/powerpoint/2010/main" val="44956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FCC4-1128-E049-2E35-46956B4AB4D4}"/>
              </a:ext>
            </a:extLst>
          </p:cNvPr>
          <p:cNvSpPr>
            <a:spLocks noGrp="1"/>
          </p:cNvSpPr>
          <p:nvPr>
            <p:ph type="title"/>
          </p:nvPr>
        </p:nvSpPr>
        <p:spPr>
          <a:xfrm>
            <a:off x="1066800" y="256855"/>
            <a:ext cx="10058400" cy="3287730"/>
          </a:xfrm>
        </p:spPr>
        <p:txBody>
          <a:bodyPr>
            <a:normAutofit/>
          </a:bodyPr>
          <a:lstStyle/>
          <a:p>
            <a:br>
              <a:rPr lang="en-IN" sz="1800" b="0" i="0" u="none" strike="noStrike" baseline="0" dirty="0">
                <a:solidFill>
                  <a:srgbClr val="000000"/>
                </a:solidFill>
                <a:latin typeface="Arial" panose="020B0604020202020204" pitchFamily="34" charset="0"/>
              </a:rPr>
            </a:br>
            <a:r>
              <a:rPr lang="en-IN" sz="5400" b="1" i="0" u="none" strike="noStrike" baseline="0" dirty="0">
                <a:effectLst>
                  <a:outerShdw blurRad="38100" dist="38100" dir="2700000" algn="tl">
                    <a:srgbClr val="000000">
                      <a:alpha val="43137"/>
                    </a:srgbClr>
                  </a:outerShdw>
                </a:effectLst>
                <a:latin typeface="Arial" panose="020B0604020202020204" pitchFamily="34" charset="0"/>
              </a:rPr>
              <a:t>Business Objective</a:t>
            </a:r>
            <a:br>
              <a:rPr lang="en-IN" sz="1800" b="0" i="0" u="none" strike="noStrike" baseline="0" dirty="0">
                <a:latin typeface="Arial" panose="020B0604020202020204" pitchFamily="34" charset="0"/>
              </a:rPr>
            </a:br>
            <a:r>
              <a:rPr lang="en-US" sz="1800" b="0" i="0" u="none" strike="noStrike" baseline="0" dirty="0">
                <a:latin typeface="Arial" panose="020B0604020202020204" pitchFamily="34" charset="0"/>
              </a:rPr>
              <a:t>●</a:t>
            </a:r>
            <a:r>
              <a:rPr lang="en-US" sz="4400" b="0" i="0" u="none" strike="noStrike" baseline="0" dirty="0">
                <a:solidFill>
                  <a:schemeClr val="bg2">
                    <a:lumMod val="50000"/>
                  </a:schemeClr>
                </a:solidFill>
                <a:effectLst>
                  <a:outerShdw blurRad="38100" dist="38100" dir="2700000" algn="tl">
                    <a:srgbClr val="000000">
                      <a:alpha val="43137"/>
                    </a:srgbClr>
                  </a:outerShdw>
                </a:effectLst>
                <a:latin typeface="Arial" panose="020B0604020202020204" pitchFamily="34" charset="0"/>
              </a:rPr>
              <a:t>Build a model to predict the Sales of a store</a:t>
            </a:r>
            <a:br>
              <a:rPr lang="en-US" sz="1800" b="0" i="0" u="none" strike="noStrike" baseline="0" dirty="0">
                <a:latin typeface="Arial" panose="020B0604020202020204" pitchFamily="34" charset="0"/>
              </a:rPr>
            </a:br>
            <a:endParaRPr lang="en-IN" dirty="0"/>
          </a:p>
        </p:txBody>
      </p:sp>
      <p:pic>
        <p:nvPicPr>
          <p:cNvPr id="3" name="Picture 2">
            <a:extLst>
              <a:ext uri="{FF2B5EF4-FFF2-40B4-BE49-F238E27FC236}">
                <a16:creationId xmlns:a16="http://schemas.microsoft.com/office/drawing/2014/main" id="{DCB433DD-D7B2-AEB2-EDBE-B08C29C7B6E5}"/>
              </a:ext>
            </a:extLst>
          </p:cNvPr>
          <p:cNvPicPr>
            <a:picLocks noChangeAspect="1"/>
          </p:cNvPicPr>
          <p:nvPr/>
        </p:nvPicPr>
        <p:blipFill>
          <a:blip r:embed="rId2"/>
          <a:stretch>
            <a:fillRect/>
          </a:stretch>
        </p:blipFill>
        <p:spPr>
          <a:xfrm>
            <a:off x="4385192" y="3048000"/>
            <a:ext cx="7572375" cy="3810000"/>
          </a:xfrm>
          <a:prstGeom prst="rect">
            <a:avLst/>
          </a:prstGeom>
        </p:spPr>
      </p:pic>
    </p:spTree>
    <p:extLst>
      <p:ext uri="{BB962C8B-B14F-4D97-AF65-F5344CB8AC3E}">
        <p14:creationId xmlns:p14="http://schemas.microsoft.com/office/powerpoint/2010/main" val="296610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C67B-7E0D-498E-E775-EFE404D7A609}"/>
              </a:ext>
            </a:extLst>
          </p:cNvPr>
          <p:cNvSpPr>
            <a:spLocks noGrp="1"/>
          </p:cNvSpPr>
          <p:nvPr>
            <p:ph type="title"/>
          </p:nvPr>
        </p:nvSpPr>
        <p:spPr>
          <a:xfrm>
            <a:off x="0" y="0"/>
            <a:ext cx="12192000" cy="698643"/>
          </a:xfrm>
        </p:spPr>
        <p:txBody>
          <a:bodyPr>
            <a:normAutofit fontScale="90000"/>
          </a:bodyPr>
          <a:lstStyle/>
          <a:p>
            <a:r>
              <a:rPr lang="en-IN" b="1" dirty="0"/>
              <a:t>EXPLORATORY DATA ANALYSIS</a:t>
            </a:r>
          </a:p>
        </p:txBody>
      </p:sp>
      <p:sp>
        <p:nvSpPr>
          <p:cNvPr id="3" name="Content Placeholder 2">
            <a:extLst>
              <a:ext uri="{FF2B5EF4-FFF2-40B4-BE49-F238E27FC236}">
                <a16:creationId xmlns:a16="http://schemas.microsoft.com/office/drawing/2014/main" id="{965A06A1-2587-C014-F2A5-6BB5EE3D8BFD}"/>
              </a:ext>
            </a:extLst>
          </p:cNvPr>
          <p:cNvSpPr>
            <a:spLocks noGrp="1"/>
          </p:cNvSpPr>
          <p:nvPr>
            <p:ph idx="1"/>
          </p:nvPr>
        </p:nvSpPr>
        <p:spPr>
          <a:xfrm>
            <a:off x="0" y="863030"/>
            <a:ext cx="12192000" cy="5476125"/>
          </a:xfrm>
        </p:spPr>
        <p:txBody>
          <a:bodyPr/>
          <a:lstStyle/>
          <a:p>
            <a:r>
              <a:rPr lang="en-IN" dirty="0"/>
              <a:t>Categorical Data Plot</a:t>
            </a:r>
          </a:p>
          <a:p>
            <a:r>
              <a:rPr lang="en-IN" dirty="0"/>
              <a:t>Store have Highest Amount Low Fat contain Product</a:t>
            </a:r>
          </a:p>
          <a:p>
            <a:r>
              <a:rPr lang="en-IN" dirty="0"/>
              <a:t>People Having Highest Amount of Small Outlets</a:t>
            </a:r>
          </a:p>
          <a:p>
            <a:r>
              <a:rPr lang="en-IN" dirty="0"/>
              <a:t>Most of The Store Located at Tier3 Area</a:t>
            </a:r>
          </a:p>
        </p:txBody>
      </p:sp>
      <p:pic>
        <p:nvPicPr>
          <p:cNvPr id="6" name="Picture 5">
            <a:extLst>
              <a:ext uri="{FF2B5EF4-FFF2-40B4-BE49-F238E27FC236}">
                <a16:creationId xmlns:a16="http://schemas.microsoft.com/office/drawing/2014/main" id="{D5886B34-281B-7021-E0C3-1DA7613F4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9" y="3108052"/>
            <a:ext cx="11702266" cy="3231103"/>
          </a:xfrm>
          <a:prstGeom prst="rect">
            <a:avLst/>
          </a:prstGeom>
        </p:spPr>
      </p:pic>
    </p:spTree>
    <p:extLst>
      <p:ext uri="{BB962C8B-B14F-4D97-AF65-F5344CB8AC3E}">
        <p14:creationId xmlns:p14="http://schemas.microsoft.com/office/powerpoint/2010/main" val="81969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0FAF6-18E4-4809-800C-C10492ED5CA6}"/>
              </a:ext>
            </a:extLst>
          </p:cNvPr>
          <p:cNvSpPr>
            <a:spLocks noGrp="1"/>
          </p:cNvSpPr>
          <p:nvPr>
            <p:ph idx="1"/>
          </p:nvPr>
        </p:nvSpPr>
        <p:spPr>
          <a:xfrm>
            <a:off x="0" y="0"/>
            <a:ext cx="12192000" cy="6858000"/>
          </a:xfrm>
        </p:spPr>
        <p:txBody>
          <a:bodyPr/>
          <a:lstStyle/>
          <a:p>
            <a:endParaRPr lang="en-IN" dirty="0"/>
          </a:p>
          <a:p>
            <a:r>
              <a:rPr lang="en-IN" dirty="0"/>
              <a:t>STORES CONTAIN HIGHEST AMOUNT OF LOW FAT PRODUCT</a:t>
            </a:r>
          </a:p>
          <a:p>
            <a:r>
              <a:rPr lang="en-IN" dirty="0"/>
              <a:t>MOST OF THE STORES SELL FRUITS AND VEGETABLES</a:t>
            </a:r>
          </a:p>
        </p:txBody>
      </p:sp>
      <p:pic>
        <p:nvPicPr>
          <p:cNvPr id="9" name="Picture 8">
            <a:extLst>
              <a:ext uri="{FF2B5EF4-FFF2-40B4-BE49-F238E27FC236}">
                <a16:creationId xmlns:a16="http://schemas.microsoft.com/office/drawing/2014/main" id="{66249F2D-59BF-2C6F-F38A-C8049CA1F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721" y="2286971"/>
            <a:ext cx="5286963" cy="4079964"/>
          </a:xfrm>
          <a:prstGeom prst="rect">
            <a:avLst/>
          </a:prstGeom>
        </p:spPr>
      </p:pic>
      <p:pic>
        <p:nvPicPr>
          <p:cNvPr id="10" name="Picture 9">
            <a:extLst>
              <a:ext uri="{FF2B5EF4-FFF2-40B4-BE49-F238E27FC236}">
                <a16:creationId xmlns:a16="http://schemas.microsoft.com/office/drawing/2014/main" id="{F2782266-0348-8899-DBFC-51B17D98D4C2}"/>
              </a:ext>
            </a:extLst>
          </p:cNvPr>
          <p:cNvPicPr>
            <a:picLocks noChangeAspect="1"/>
          </p:cNvPicPr>
          <p:nvPr/>
        </p:nvPicPr>
        <p:blipFill>
          <a:blip r:embed="rId3"/>
          <a:stretch>
            <a:fillRect/>
          </a:stretch>
        </p:blipFill>
        <p:spPr>
          <a:xfrm>
            <a:off x="-1" y="2568539"/>
            <a:ext cx="7900827" cy="4007893"/>
          </a:xfrm>
          <a:prstGeom prst="rect">
            <a:avLst/>
          </a:prstGeom>
        </p:spPr>
      </p:pic>
    </p:spTree>
    <p:extLst>
      <p:ext uri="{BB962C8B-B14F-4D97-AF65-F5344CB8AC3E}">
        <p14:creationId xmlns:p14="http://schemas.microsoft.com/office/powerpoint/2010/main" val="427105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867D-8557-9028-33B8-C7D3B4E5E9F2}"/>
              </a:ext>
            </a:extLst>
          </p:cNvPr>
          <p:cNvSpPr>
            <a:spLocks noGrp="1"/>
          </p:cNvSpPr>
          <p:nvPr>
            <p:ph type="title"/>
          </p:nvPr>
        </p:nvSpPr>
        <p:spPr>
          <a:xfrm>
            <a:off x="609600" y="1387011"/>
            <a:ext cx="11712540" cy="1448656"/>
          </a:xfrm>
        </p:spPr>
        <p:txBody>
          <a:bodyPr/>
          <a:lstStyle/>
          <a:p>
            <a:r>
              <a:rPr lang="en-IN" b="1" u="sng" dirty="0">
                <a:effectLst>
                  <a:outerShdw blurRad="38100" dist="38100" dir="2700000" algn="tl">
                    <a:srgbClr val="000000">
                      <a:alpha val="43137"/>
                    </a:srgbClr>
                  </a:outerShdw>
                </a:effectLst>
              </a:rPr>
              <a:t>TECHNICAL DETAILING</a:t>
            </a:r>
          </a:p>
        </p:txBody>
      </p:sp>
      <p:pic>
        <p:nvPicPr>
          <p:cNvPr id="4" name="Picture 3">
            <a:extLst>
              <a:ext uri="{FF2B5EF4-FFF2-40B4-BE49-F238E27FC236}">
                <a16:creationId xmlns:a16="http://schemas.microsoft.com/office/drawing/2014/main" id="{588C95C9-EC20-802E-C10D-719D604F1263}"/>
              </a:ext>
            </a:extLst>
          </p:cNvPr>
          <p:cNvPicPr>
            <a:picLocks noChangeAspect="1"/>
          </p:cNvPicPr>
          <p:nvPr/>
        </p:nvPicPr>
        <p:blipFill>
          <a:blip r:embed="rId2"/>
          <a:stretch>
            <a:fillRect/>
          </a:stretch>
        </p:blipFill>
        <p:spPr>
          <a:xfrm>
            <a:off x="6390526" y="2835667"/>
            <a:ext cx="4839128" cy="3092521"/>
          </a:xfrm>
          <a:prstGeom prst="rect">
            <a:avLst/>
          </a:prstGeom>
        </p:spPr>
      </p:pic>
    </p:spTree>
    <p:extLst>
      <p:ext uri="{BB962C8B-B14F-4D97-AF65-F5344CB8AC3E}">
        <p14:creationId xmlns:p14="http://schemas.microsoft.com/office/powerpoint/2010/main" val="275210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40E76-5D5D-EEC5-0D15-B04B6FAE7439}"/>
              </a:ext>
            </a:extLst>
          </p:cNvPr>
          <p:cNvSpPr>
            <a:spLocks noGrp="1"/>
          </p:cNvSpPr>
          <p:nvPr>
            <p:ph idx="1"/>
          </p:nvPr>
        </p:nvSpPr>
        <p:spPr>
          <a:xfrm>
            <a:off x="1" y="0"/>
            <a:ext cx="12192000" cy="6858000"/>
          </a:xfrm>
        </p:spPr>
        <p:txBody>
          <a:bodyPr/>
          <a:lstStyle/>
          <a:p>
            <a:r>
              <a:rPr lang="en-IN" dirty="0"/>
              <a:t>DATA SET CONTAIN OUTLIERS</a:t>
            </a:r>
          </a:p>
          <a:p>
            <a:r>
              <a:rPr lang="en-IN" dirty="0"/>
              <a:t>-</a:t>
            </a:r>
            <a:r>
              <a:rPr lang="en-IN" b="1" dirty="0"/>
              <a:t>Most of The features Contain OUTLIERS</a:t>
            </a:r>
          </a:p>
          <a:p>
            <a:r>
              <a:rPr lang="en-IN" dirty="0"/>
              <a:t>- </a:t>
            </a:r>
            <a:r>
              <a:rPr lang="en-IN" b="1" dirty="0"/>
              <a:t>Most of the feature are positively Skewed </a:t>
            </a:r>
            <a:endParaRPr lang="en-IN" dirty="0"/>
          </a:p>
          <a:p>
            <a:r>
              <a:rPr lang="en-IN" dirty="0"/>
              <a:t>- </a:t>
            </a:r>
            <a:r>
              <a:rPr lang="en-IN" dirty="0" err="1"/>
              <a:t>Item_MRP</a:t>
            </a:r>
            <a:r>
              <a:rPr lang="en-IN" dirty="0"/>
              <a:t>  and ITEM_OUTLET_STORES  are correlated </a:t>
            </a:r>
          </a:p>
        </p:txBody>
      </p:sp>
      <p:pic>
        <p:nvPicPr>
          <p:cNvPr id="4" name="Picture 3">
            <a:extLst>
              <a:ext uri="{FF2B5EF4-FFF2-40B4-BE49-F238E27FC236}">
                <a16:creationId xmlns:a16="http://schemas.microsoft.com/office/drawing/2014/main" id="{14AD3C0E-2AAA-02BE-52A9-2F51ACCAD810}"/>
              </a:ext>
            </a:extLst>
          </p:cNvPr>
          <p:cNvPicPr>
            <a:picLocks noChangeAspect="1"/>
          </p:cNvPicPr>
          <p:nvPr/>
        </p:nvPicPr>
        <p:blipFill>
          <a:blip r:embed="rId2"/>
          <a:stretch>
            <a:fillRect/>
          </a:stretch>
        </p:blipFill>
        <p:spPr>
          <a:xfrm>
            <a:off x="7784386" y="4352925"/>
            <a:ext cx="4407613" cy="2505075"/>
          </a:xfrm>
          <a:prstGeom prst="rect">
            <a:avLst/>
          </a:prstGeom>
        </p:spPr>
      </p:pic>
      <p:pic>
        <p:nvPicPr>
          <p:cNvPr id="5" name="Picture 4">
            <a:extLst>
              <a:ext uri="{FF2B5EF4-FFF2-40B4-BE49-F238E27FC236}">
                <a16:creationId xmlns:a16="http://schemas.microsoft.com/office/drawing/2014/main" id="{0083D2EA-534C-2E37-AE93-317118855883}"/>
              </a:ext>
            </a:extLst>
          </p:cNvPr>
          <p:cNvPicPr>
            <a:picLocks noChangeAspect="1"/>
          </p:cNvPicPr>
          <p:nvPr/>
        </p:nvPicPr>
        <p:blipFill>
          <a:blip r:embed="rId3"/>
          <a:stretch>
            <a:fillRect/>
          </a:stretch>
        </p:blipFill>
        <p:spPr>
          <a:xfrm>
            <a:off x="6096000" y="338539"/>
            <a:ext cx="6486525" cy="4014386"/>
          </a:xfrm>
          <a:prstGeom prst="rect">
            <a:avLst/>
          </a:prstGeom>
        </p:spPr>
      </p:pic>
      <p:pic>
        <p:nvPicPr>
          <p:cNvPr id="6" name="Picture 5">
            <a:extLst>
              <a:ext uri="{FF2B5EF4-FFF2-40B4-BE49-F238E27FC236}">
                <a16:creationId xmlns:a16="http://schemas.microsoft.com/office/drawing/2014/main" id="{D08637C3-B3A5-804C-DE3E-366BEE69675F}"/>
              </a:ext>
            </a:extLst>
          </p:cNvPr>
          <p:cNvPicPr>
            <a:picLocks noChangeAspect="1"/>
          </p:cNvPicPr>
          <p:nvPr/>
        </p:nvPicPr>
        <p:blipFill>
          <a:blip r:embed="rId4"/>
          <a:stretch>
            <a:fillRect/>
          </a:stretch>
        </p:blipFill>
        <p:spPr>
          <a:xfrm>
            <a:off x="-1" y="3024401"/>
            <a:ext cx="6486524" cy="3833599"/>
          </a:xfrm>
          <a:prstGeom prst="rect">
            <a:avLst/>
          </a:prstGeom>
        </p:spPr>
      </p:pic>
    </p:spTree>
    <p:extLst>
      <p:ext uri="{BB962C8B-B14F-4D97-AF65-F5344CB8AC3E}">
        <p14:creationId xmlns:p14="http://schemas.microsoft.com/office/powerpoint/2010/main" val="31094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11FC-E5FD-9722-6884-7656BBFB91B5}"/>
              </a:ext>
            </a:extLst>
          </p:cNvPr>
          <p:cNvSpPr>
            <a:spLocks noGrp="1"/>
          </p:cNvSpPr>
          <p:nvPr>
            <p:ph type="title"/>
          </p:nvPr>
        </p:nvSpPr>
        <p:spPr>
          <a:xfrm>
            <a:off x="-1" y="1"/>
            <a:ext cx="12120081" cy="988906"/>
          </a:xfrm>
        </p:spPr>
        <p:txBody>
          <a:bodyPr>
            <a:normAutofit/>
          </a:bodyPr>
          <a:lstStyle/>
          <a:p>
            <a:r>
              <a:rPr lang="en-IN" u="sng" dirty="0">
                <a:effectLst>
                  <a:outerShdw blurRad="38100" dist="38100" dir="2700000" algn="tl">
                    <a:srgbClr val="000000">
                      <a:alpha val="43137"/>
                    </a:srgbClr>
                  </a:outerShdw>
                </a:effectLst>
              </a:rPr>
              <a:t>FINDING BEST ALGORITHM</a:t>
            </a:r>
          </a:p>
        </p:txBody>
      </p:sp>
      <p:sp>
        <p:nvSpPr>
          <p:cNvPr id="3" name="Content Placeholder 2">
            <a:extLst>
              <a:ext uri="{FF2B5EF4-FFF2-40B4-BE49-F238E27FC236}">
                <a16:creationId xmlns:a16="http://schemas.microsoft.com/office/drawing/2014/main" id="{943F345D-5488-3E6B-6BDE-967457DD36E3}"/>
              </a:ext>
            </a:extLst>
          </p:cNvPr>
          <p:cNvSpPr>
            <a:spLocks noGrp="1"/>
          </p:cNvSpPr>
          <p:nvPr>
            <p:ph idx="1"/>
          </p:nvPr>
        </p:nvSpPr>
        <p:spPr>
          <a:xfrm>
            <a:off x="1" y="1130157"/>
            <a:ext cx="12192000" cy="5789488"/>
          </a:xfrm>
        </p:spPr>
        <p:txBody>
          <a:bodyPr/>
          <a:lstStyle/>
          <a:p>
            <a:r>
              <a:rPr lang="en-IN" b="1" dirty="0"/>
              <a:t>DATA FRAME for best Algorithm</a:t>
            </a:r>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sz="3600" b="1" u="sng" dirty="0"/>
              <a:t>Taking Random FOREST as the Best Algorithm because Testing and Training Accuracy are closer to each other</a:t>
            </a:r>
          </a:p>
          <a:p>
            <a:r>
              <a:rPr lang="en-IN" sz="3600" b="1" u="sng" dirty="0"/>
              <a:t>And Error are also less </a:t>
            </a:r>
            <a:r>
              <a:rPr lang="en-IN" sz="3600" b="1" u="sng" dirty="0" err="1"/>
              <a:t>comparision</a:t>
            </a:r>
            <a:r>
              <a:rPr lang="en-IN" sz="3600" b="1" u="sng" dirty="0"/>
              <a:t> to other Model</a:t>
            </a:r>
          </a:p>
          <a:p>
            <a:endParaRPr lang="en-IN" b="1" dirty="0"/>
          </a:p>
          <a:p>
            <a:endParaRPr lang="en-IN" b="1" dirty="0"/>
          </a:p>
          <a:p>
            <a:endParaRPr lang="en-IN" b="1" dirty="0"/>
          </a:p>
        </p:txBody>
      </p:sp>
      <p:pic>
        <p:nvPicPr>
          <p:cNvPr id="5" name="Picture 4">
            <a:extLst>
              <a:ext uri="{FF2B5EF4-FFF2-40B4-BE49-F238E27FC236}">
                <a16:creationId xmlns:a16="http://schemas.microsoft.com/office/drawing/2014/main" id="{DA9961D3-6E39-698D-C52C-12F798C9A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37" y="1538122"/>
            <a:ext cx="11784460" cy="2857079"/>
          </a:xfrm>
          <a:prstGeom prst="rect">
            <a:avLst/>
          </a:prstGeom>
        </p:spPr>
      </p:pic>
    </p:spTree>
    <p:extLst>
      <p:ext uri="{BB962C8B-B14F-4D97-AF65-F5344CB8AC3E}">
        <p14:creationId xmlns:p14="http://schemas.microsoft.com/office/powerpoint/2010/main" val="408134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2E9B-273F-11DC-D0B7-D38F65D8278C}"/>
              </a:ext>
            </a:extLst>
          </p:cNvPr>
          <p:cNvSpPr>
            <a:spLocks noGrp="1"/>
          </p:cNvSpPr>
          <p:nvPr>
            <p:ph type="title"/>
          </p:nvPr>
        </p:nvSpPr>
        <p:spPr>
          <a:xfrm>
            <a:off x="0" y="0"/>
            <a:ext cx="12192000" cy="852756"/>
          </a:xfrm>
        </p:spPr>
        <p:txBody>
          <a:bodyPr>
            <a:normAutofit/>
          </a:bodyPr>
          <a:lstStyle/>
          <a:p>
            <a:r>
              <a:rPr lang="en-IN" dirty="0"/>
              <a:t>RANDOM FOREST</a:t>
            </a:r>
          </a:p>
        </p:txBody>
      </p:sp>
      <p:sp>
        <p:nvSpPr>
          <p:cNvPr id="3" name="Content Placeholder 2">
            <a:extLst>
              <a:ext uri="{FF2B5EF4-FFF2-40B4-BE49-F238E27FC236}">
                <a16:creationId xmlns:a16="http://schemas.microsoft.com/office/drawing/2014/main" id="{351C261E-CE2F-AF08-7FC3-45E6542C96EF}"/>
              </a:ext>
            </a:extLst>
          </p:cNvPr>
          <p:cNvSpPr>
            <a:spLocks noGrp="1"/>
          </p:cNvSpPr>
          <p:nvPr>
            <p:ph idx="1"/>
          </p:nvPr>
        </p:nvSpPr>
        <p:spPr>
          <a:xfrm>
            <a:off x="-1" y="1006867"/>
            <a:ext cx="12191999" cy="5851133"/>
          </a:xfrm>
        </p:spPr>
        <p:txBody>
          <a:bodyPr/>
          <a:lstStyle/>
          <a:p>
            <a:r>
              <a:rPr lang="en-IN" b="1" dirty="0"/>
              <a:t>Random FOREST is BOOTSRAP AGGREGATION (BAGGING ) ALGORITHM which uses number of DECISION TREE</a:t>
            </a:r>
          </a:p>
          <a:p>
            <a:r>
              <a:rPr lang="en-IN" b="1" dirty="0"/>
              <a:t>Planted </a:t>
            </a:r>
            <a:r>
              <a:rPr lang="en-IN" b="1" dirty="0" err="1"/>
              <a:t>parallely</a:t>
            </a:r>
            <a:r>
              <a:rPr lang="en-IN" b="1" dirty="0"/>
              <a:t> and Reduce Overfitting in the model</a:t>
            </a:r>
          </a:p>
          <a:p>
            <a:r>
              <a:rPr lang="en-IN" b="1" dirty="0"/>
              <a:t>It convert low </a:t>
            </a:r>
            <a:r>
              <a:rPr lang="en-IN" b="1" dirty="0" err="1"/>
              <a:t>Bais</a:t>
            </a:r>
            <a:r>
              <a:rPr lang="en-IN" b="1" dirty="0"/>
              <a:t> and High Variance into Low </a:t>
            </a:r>
            <a:r>
              <a:rPr lang="en-IN" b="1" dirty="0" err="1"/>
              <a:t>Bais</a:t>
            </a:r>
            <a:r>
              <a:rPr lang="en-IN" b="1" dirty="0"/>
              <a:t> and Low Variance </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dirty="0"/>
          </a:p>
        </p:txBody>
      </p:sp>
      <p:pic>
        <p:nvPicPr>
          <p:cNvPr id="9" name="Picture 8">
            <a:extLst>
              <a:ext uri="{FF2B5EF4-FFF2-40B4-BE49-F238E27FC236}">
                <a16:creationId xmlns:a16="http://schemas.microsoft.com/office/drawing/2014/main" id="{3B877684-8A0C-0A25-8B29-1843ABEB57D4}"/>
              </a:ext>
            </a:extLst>
          </p:cNvPr>
          <p:cNvPicPr>
            <a:picLocks noChangeAspect="1"/>
          </p:cNvPicPr>
          <p:nvPr/>
        </p:nvPicPr>
        <p:blipFill>
          <a:blip r:embed="rId2"/>
          <a:stretch>
            <a:fillRect/>
          </a:stretch>
        </p:blipFill>
        <p:spPr>
          <a:xfrm>
            <a:off x="2489985" y="2311686"/>
            <a:ext cx="5753100" cy="3716301"/>
          </a:xfrm>
          <a:prstGeom prst="rect">
            <a:avLst/>
          </a:prstGeom>
        </p:spPr>
      </p:pic>
    </p:spTree>
    <p:extLst>
      <p:ext uri="{BB962C8B-B14F-4D97-AF65-F5344CB8AC3E}">
        <p14:creationId xmlns:p14="http://schemas.microsoft.com/office/powerpoint/2010/main" val="152473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CA9F4-B526-920B-8034-F6FCF5B46068}"/>
              </a:ext>
            </a:extLst>
          </p:cNvPr>
          <p:cNvSpPr>
            <a:spLocks noGrp="1"/>
          </p:cNvSpPr>
          <p:nvPr>
            <p:ph idx="1"/>
          </p:nvPr>
        </p:nvSpPr>
        <p:spPr>
          <a:xfrm>
            <a:off x="82193" y="277401"/>
            <a:ext cx="11948845" cy="6431623"/>
          </a:xfrm>
        </p:spPr>
        <p:txBody>
          <a:bodyPr/>
          <a:lstStyle/>
          <a:p>
            <a:r>
              <a:rPr lang="en-US" dirty="0"/>
              <a:t>Scatter in 2D                                                                                                     Scatter in 3D</a:t>
            </a:r>
            <a:endParaRPr lang="en-IN" dirty="0"/>
          </a:p>
        </p:txBody>
      </p:sp>
      <p:pic>
        <p:nvPicPr>
          <p:cNvPr id="4" name="Picture 3">
            <a:extLst>
              <a:ext uri="{FF2B5EF4-FFF2-40B4-BE49-F238E27FC236}">
                <a16:creationId xmlns:a16="http://schemas.microsoft.com/office/drawing/2014/main" id="{886B82A3-0864-0559-544B-BAD8209B7BF5}"/>
              </a:ext>
            </a:extLst>
          </p:cNvPr>
          <p:cNvPicPr>
            <a:picLocks noChangeAspect="1"/>
          </p:cNvPicPr>
          <p:nvPr/>
        </p:nvPicPr>
        <p:blipFill>
          <a:blip r:embed="rId2"/>
          <a:stretch>
            <a:fillRect/>
          </a:stretch>
        </p:blipFill>
        <p:spPr>
          <a:xfrm>
            <a:off x="82193" y="1187830"/>
            <a:ext cx="5825447" cy="4011491"/>
          </a:xfrm>
          <a:prstGeom prst="rect">
            <a:avLst/>
          </a:prstGeom>
        </p:spPr>
      </p:pic>
      <p:pic>
        <p:nvPicPr>
          <p:cNvPr id="5" name="Picture 4">
            <a:extLst>
              <a:ext uri="{FF2B5EF4-FFF2-40B4-BE49-F238E27FC236}">
                <a16:creationId xmlns:a16="http://schemas.microsoft.com/office/drawing/2014/main" id="{F76C5FA6-06F5-6883-7904-B0D42291FAE0}"/>
              </a:ext>
            </a:extLst>
          </p:cNvPr>
          <p:cNvPicPr>
            <a:picLocks noChangeAspect="1"/>
          </p:cNvPicPr>
          <p:nvPr/>
        </p:nvPicPr>
        <p:blipFill>
          <a:blip r:embed="rId3"/>
          <a:stretch>
            <a:fillRect/>
          </a:stretch>
        </p:blipFill>
        <p:spPr>
          <a:xfrm>
            <a:off x="6262576" y="1281627"/>
            <a:ext cx="5929423" cy="3917694"/>
          </a:xfrm>
          <a:prstGeom prst="rect">
            <a:avLst/>
          </a:prstGeom>
        </p:spPr>
      </p:pic>
    </p:spTree>
    <p:extLst>
      <p:ext uri="{BB962C8B-B14F-4D97-AF65-F5344CB8AC3E}">
        <p14:creationId xmlns:p14="http://schemas.microsoft.com/office/powerpoint/2010/main" val="18331594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1198</TotalTime>
  <Words>284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vt:lpstr>
      <vt:lpstr>Retrospect</vt:lpstr>
      <vt:lpstr>   Regression –Prediction of Store Sales</vt:lpstr>
      <vt:lpstr> Business Objective ●Build a model to predict the Sales of a store </vt:lpstr>
      <vt:lpstr>EXPLORATORY DATA ANALYSIS</vt:lpstr>
      <vt:lpstr>PowerPoint Presentation</vt:lpstr>
      <vt:lpstr>TECHNICAL DETAILING</vt:lpstr>
      <vt:lpstr>PowerPoint Presentation</vt:lpstr>
      <vt:lpstr>FINDING BEST ALGORITHM</vt:lpstr>
      <vt:lpstr>RANDOM FOREST</vt:lpstr>
      <vt:lpstr>PowerPoint Presentation</vt:lpstr>
      <vt:lpstr>BEST FEATURES FOR RANDOM FOREST</vt:lpstr>
      <vt:lpstr>NEW LIBRARY EXPLORE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Regression –Prediction of Store Sales</dc:title>
  <dc:creator>Affan Khan</dc:creator>
  <cp:lastModifiedBy>Affan Khan</cp:lastModifiedBy>
  <cp:revision>1</cp:revision>
  <dcterms:created xsi:type="dcterms:W3CDTF">2023-01-15T19:12:55Z</dcterms:created>
  <dcterms:modified xsi:type="dcterms:W3CDTF">2023-01-19T18:22:47Z</dcterms:modified>
</cp:coreProperties>
</file>