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838ac43cd_4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838ac43cd_4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838ac43cd_4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838ac43cd_4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838ac43cd_4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7838ac43cd_4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838ac43cd_4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7838ac43cd_4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838ac43cd_4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838ac43cd_4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05225" y="7136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Team-91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             </a:t>
            </a:r>
            <a:endParaRPr i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FF0000"/>
                </a:solidFill>
              </a:rPr>
              <a:t>                    </a:t>
            </a:r>
            <a:r>
              <a:rPr i="1" lang="en">
                <a:solidFill>
                  <a:srgbClr val="FF0000"/>
                </a:solidFill>
              </a:rPr>
              <a:t>         Activity Tracker</a:t>
            </a:r>
            <a:endParaRPr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FF0000"/>
                </a:solidFill>
              </a:rPr>
              <a:t>                     </a:t>
            </a:r>
            <a:endParaRPr b="0" i="1" sz="4000">
              <a:solidFill>
                <a:srgbClr val="FF0000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02500" y="2484775"/>
            <a:ext cx="7688100" cy="20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Description:-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                             Develop an application where students can upload there certificates related to course completion, internship offer to track all activities (academic and extra-curricular) of a student. Then assign points based on type of certificate and generate overall feedback of the student.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580350" y="502475"/>
            <a:ext cx="7688100" cy="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USERS:-</a:t>
            </a:r>
            <a:endParaRPr i="1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914325" y="1900875"/>
            <a:ext cx="76881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i="1" lang="en"/>
              <a:t>ADMINS:  Verifies the basic </a:t>
            </a:r>
            <a:r>
              <a:rPr i="1" lang="en"/>
              <a:t>functionality</a:t>
            </a:r>
            <a:r>
              <a:rPr i="1" lang="en"/>
              <a:t> of students and adds them with mentor.</a:t>
            </a: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i="1" lang="en"/>
              <a:t>MENTOR:  To award the activity point by verifying all certificate of student.</a:t>
            </a: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i="1" lang="en"/>
              <a:t>STUDENT: Uploads </a:t>
            </a:r>
            <a:r>
              <a:rPr i="1" lang="en"/>
              <a:t>certificates</a:t>
            </a:r>
            <a:r>
              <a:rPr i="1" lang="en"/>
              <a:t> of </a:t>
            </a:r>
            <a:r>
              <a:rPr i="1" lang="en"/>
              <a:t>relevant</a:t>
            </a:r>
            <a:r>
              <a:rPr i="1" lang="en"/>
              <a:t> activity or contest and keep tracking their activity  points.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580350" y="477625"/>
            <a:ext cx="76881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ADMIN:</a:t>
            </a:r>
            <a:endParaRPr i="1"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617650" y="502475"/>
            <a:ext cx="7688100" cy="7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MENTOR: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729625" y="1341775"/>
            <a:ext cx="7688100" cy="3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lphaLcParenBoth"/>
            </a:pPr>
            <a:r>
              <a:rPr i="1" lang="en"/>
              <a:t>Separate</a:t>
            </a:r>
            <a:r>
              <a:rPr i="1" lang="en"/>
              <a:t> login page for mentor on this </a:t>
            </a:r>
            <a:r>
              <a:rPr i="1" lang="en"/>
              <a:t>application.</a:t>
            </a: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lphaLcParenBoth"/>
            </a:pPr>
            <a:r>
              <a:rPr i="1" lang="en"/>
              <a:t>It includes the dashboard which shows about the no. of students submitted and pending submission.</a:t>
            </a: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lphaLcParenBoth"/>
            </a:pPr>
            <a:r>
              <a:rPr i="1" lang="en"/>
              <a:t>Mentor is been leftover by feedback.</a:t>
            </a: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lphaLcParenBoth"/>
            </a:pPr>
            <a:r>
              <a:rPr i="1" lang="en"/>
              <a:t>Mentor must review and reward the students with activity points accordingly by verifying the certificates.</a:t>
            </a: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lphaLcParenBoth"/>
            </a:pPr>
            <a:r>
              <a:rPr i="1" lang="en"/>
              <a:t>Mentor contact details will also be provided to solve the queries of students.</a:t>
            </a: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lphaLcParenBoth"/>
            </a:pPr>
            <a:r>
              <a:rPr i="1" lang="en"/>
              <a:t>Mentor will also guiding the students in earning the activity point.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729450" y="521800"/>
            <a:ext cx="76881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750"/>
              <a:t>STUDENT:</a:t>
            </a:r>
            <a:endParaRPr i="1" sz="3750"/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729625" y="1341775"/>
            <a:ext cx="7688100" cy="23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(i)  In this application every </a:t>
            </a:r>
            <a:r>
              <a:rPr i="1" lang="en"/>
              <a:t>students</a:t>
            </a:r>
            <a:r>
              <a:rPr i="1" lang="en"/>
              <a:t> will be provided </a:t>
            </a:r>
            <a:r>
              <a:rPr i="1" lang="en"/>
              <a:t>with</a:t>
            </a:r>
            <a:r>
              <a:rPr i="1" lang="en"/>
              <a:t> login page , so that they can login to check activity points and stay updated.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(ii)</a:t>
            </a:r>
            <a:r>
              <a:rPr i="1" lang="en"/>
              <a:t>Dashboard</a:t>
            </a:r>
            <a:r>
              <a:rPr i="1" lang="en"/>
              <a:t> will be seen consisting of </a:t>
            </a: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i="1" lang="en"/>
              <a:t>Points </a:t>
            </a:r>
            <a:r>
              <a:rPr i="1" lang="en"/>
              <a:t>secured</a:t>
            </a:r>
            <a:r>
              <a:rPr i="1" lang="en"/>
              <a:t> in sem-wise.</a:t>
            </a: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i="1" lang="en"/>
              <a:t>Alerting message.               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(iii) Student in order to insure the activity point must upload </a:t>
            </a:r>
            <a:r>
              <a:rPr i="1" lang="en"/>
              <a:t>relevant</a:t>
            </a:r>
            <a:r>
              <a:rPr i="1" lang="en"/>
              <a:t> certificate.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(iv) Activity points includes academics , </a:t>
            </a:r>
            <a:r>
              <a:rPr i="1" lang="en"/>
              <a:t>curricular</a:t>
            </a:r>
            <a:r>
              <a:rPr i="1" lang="en"/>
              <a:t> and </a:t>
            </a:r>
            <a:r>
              <a:rPr i="1" lang="en"/>
              <a:t>extracurricular activities performed by the students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(v) Through the helpdesk students can clarify the doubts.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