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92" r:id="rId4"/>
    <p:sldId id="293" r:id="rId5"/>
    <p:sldId id="298" r:id="rId6"/>
    <p:sldId id="294" r:id="rId7"/>
    <p:sldId id="296" r:id="rId8"/>
    <p:sldId id="297" r:id="rId9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4" y="-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3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39200" y="9260681"/>
            <a:ext cx="4267200" cy="5476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0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16;p3" descr="Google Shape;16;p3"/>
          <p:cNvPicPr>
            <a:picLocks noChangeAspect="1"/>
          </p:cNvPicPr>
          <p:nvPr/>
        </p:nvPicPr>
        <p:blipFill>
          <a:blip r:embed="rId2"/>
          <a:srcRect b="22683"/>
          <a:stretch>
            <a:fillRect/>
          </a:stretch>
        </p:blipFill>
        <p:spPr>
          <a:xfrm>
            <a:off x="0" y="0"/>
            <a:ext cx="18288000" cy="1028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roup 3912.png" descr="Group 39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795" y="8531487"/>
            <a:ext cx="3322410" cy="739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9922AD82-4472-D09D-FE09-A81634435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34" y="2312633"/>
            <a:ext cx="8137963" cy="3906221"/>
          </a:xfrm>
          <a:prstGeom prst="rect">
            <a:avLst/>
          </a:prstGeom>
        </p:spPr>
      </p:pic>
      <p:pic>
        <p:nvPicPr>
          <p:cNvPr id="2" name="Google Shape;537;p31" descr="Google Shape;537;p31">
            <a:extLst>
              <a:ext uri="{FF2B5EF4-FFF2-40B4-BE49-F238E27FC236}">
                <a16:creationId xmlns:a16="http://schemas.microsoft.com/office/drawing/2014/main" id="{FD7659F0-54C6-0DE1-FD7D-A9CEEED05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D47483C-33E3-262A-6E20-110635C28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6" y="987737"/>
            <a:ext cx="1324896" cy="13248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0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94;p7" descr="Google Shape;94;p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0200" y="400050"/>
            <a:ext cx="400050" cy="40005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97;p7"/>
          <p:cNvSpPr txBox="1"/>
          <p:nvPr/>
        </p:nvSpPr>
        <p:spPr>
          <a:xfrm>
            <a:off x="14049375" y="9667875"/>
            <a:ext cx="3190875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33333"/>
              </a:lnSpc>
              <a:defRPr sz="900">
                <a:solidFill>
                  <a:srgbClr val="E5E1E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rPr dirty="0"/>
              <a:t>2022 HACKTOBERFEST. ALL RIGHTS RESERVED</a:t>
            </a:r>
          </a:p>
        </p:txBody>
      </p:sp>
      <p:pic>
        <p:nvPicPr>
          <p:cNvPr id="26" name="Google Shape;70;p6" descr="Google Shape;70;p6">
            <a:extLst>
              <a:ext uri="{FF2B5EF4-FFF2-40B4-BE49-F238E27FC236}">
                <a16:creationId xmlns:a16="http://schemas.microsoft.com/office/drawing/2014/main" id="{ADD65B1B-CA3E-74C9-DB4B-4ECBF7E19D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2683"/>
          <a:stretch>
            <a:fillRect/>
          </a:stretch>
        </p:blipFill>
        <p:spPr>
          <a:xfrm>
            <a:off x="-19050" y="44407"/>
            <a:ext cx="18288000" cy="1028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oogle Shape;96;p7">
            <a:extLst>
              <a:ext uri="{FF2B5EF4-FFF2-40B4-BE49-F238E27FC236}">
                <a16:creationId xmlns:a16="http://schemas.microsoft.com/office/drawing/2014/main" id="{4B22AC4E-B380-838A-F009-6EA5B8B80F23}"/>
              </a:ext>
            </a:extLst>
          </p:cNvPr>
          <p:cNvSpPr txBox="1"/>
          <p:nvPr/>
        </p:nvSpPr>
        <p:spPr>
          <a:xfrm>
            <a:off x="1047750" y="952500"/>
            <a:ext cx="3140792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3600" b="1" i="1" dirty="0"/>
              <a:t>TEAM-91</a:t>
            </a:r>
          </a:p>
        </p:txBody>
      </p:sp>
      <p:sp>
        <p:nvSpPr>
          <p:cNvPr id="28" name="Google Shape;96;p7">
            <a:extLst>
              <a:ext uri="{FF2B5EF4-FFF2-40B4-BE49-F238E27FC236}">
                <a16:creationId xmlns:a16="http://schemas.microsoft.com/office/drawing/2014/main" id="{6D69C807-A8F2-F3B7-EA59-4D8E3C26C281}"/>
              </a:ext>
            </a:extLst>
          </p:cNvPr>
          <p:cNvSpPr txBox="1"/>
          <p:nvPr/>
        </p:nvSpPr>
        <p:spPr>
          <a:xfrm>
            <a:off x="4471988" y="1752663"/>
            <a:ext cx="7430269" cy="547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Point Tracking</a:t>
            </a:r>
          </a:p>
        </p:txBody>
      </p:sp>
      <p:sp>
        <p:nvSpPr>
          <p:cNvPr id="29" name="Google Shape;96;p7">
            <a:extLst>
              <a:ext uri="{FF2B5EF4-FFF2-40B4-BE49-F238E27FC236}">
                <a16:creationId xmlns:a16="http://schemas.microsoft.com/office/drawing/2014/main" id="{C8C250A8-320B-318A-3F32-F41278B18671}"/>
              </a:ext>
            </a:extLst>
          </p:cNvPr>
          <p:cNvSpPr txBox="1"/>
          <p:nvPr/>
        </p:nvSpPr>
        <p:spPr>
          <a:xfrm>
            <a:off x="1730322" y="3153527"/>
            <a:ext cx="5699177" cy="4437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571500" indent="-571500">
              <a:lnSpc>
                <a:spcPct val="89430"/>
              </a:lnSpc>
              <a:buFont typeface="Wingdings" panose="05000000000000000000" pitchFamily="2" charset="2"/>
              <a:buChar char="§"/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I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Mohammed Faisal Hussain</a:t>
            </a:r>
          </a:p>
          <a:p>
            <a:pPr marL="571500" indent="-571500">
              <a:lnSpc>
                <a:spcPct val="89430"/>
              </a:lnSpc>
              <a:buFont typeface="Wingdings" panose="05000000000000000000" pitchFamily="2" charset="2"/>
              <a:buChar char="§"/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3600" dirty="0"/>
          </a:p>
          <a:p>
            <a:pPr marL="571500" indent="-571500">
              <a:lnSpc>
                <a:spcPct val="89430"/>
              </a:lnSpc>
              <a:buFont typeface="Wingdings" panose="05000000000000000000" pitchFamily="2" charset="2"/>
              <a:buChar char="§"/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Aquid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89430"/>
              </a:lnSpc>
              <a:buFont typeface="Wingdings" panose="05000000000000000000" pitchFamily="2" charset="2"/>
              <a:buChar char="§"/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Affan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89430"/>
              </a:lnSpc>
              <a:buFont typeface="Wingdings" panose="05000000000000000000" pitchFamily="2" charset="2"/>
              <a:buChar char="§"/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Kolluru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Chaitanya</a:t>
            </a:r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89430"/>
              </a:lnSpc>
              <a:buFont typeface="Wingdings" panose="05000000000000000000" pitchFamily="2" charset="2"/>
              <a:buChar char="§"/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GVN Akhil</a:t>
            </a:r>
          </a:p>
        </p:txBody>
      </p:sp>
      <p:pic>
        <p:nvPicPr>
          <p:cNvPr id="30" name="Google Shape;95;p7" descr="Google Shape;95;p7">
            <a:extLst>
              <a:ext uri="{FF2B5EF4-FFF2-40B4-BE49-F238E27FC236}">
                <a16:creationId xmlns:a16="http://schemas.microsoft.com/office/drawing/2014/main" id="{ECCC9330-76E9-73F5-FD2E-A325BCC0D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758" y="8915400"/>
            <a:ext cx="15676921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98;p7">
            <a:extLst>
              <a:ext uri="{FF2B5EF4-FFF2-40B4-BE49-F238E27FC236}">
                <a16:creationId xmlns:a16="http://schemas.microsoft.com/office/drawing/2014/main" id="{364CAD18-9A36-412F-F92B-461627BDDA69}"/>
              </a:ext>
            </a:extLst>
          </p:cNvPr>
          <p:cNvSpPr txBox="1"/>
          <p:nvPr/>
        </p:nvSpPr>
        <p:spPr>
          <a:xfrm>
            <a:off x="15982950" y="9039225"/>
            <a:ext cx="1066800" cy="289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44"/>
              </a:lnSpc>
              <a:defRPr sz="1100">
                <a:solidFill>
                  <a:srgbClr val="FFFFFF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rPr lang="en-US" sz="1400" b="1" dirty="0"/>
              <a:t>1</a:t>
            </a:r>
            <a:endParaRPr sz="1400" b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0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94;p7" descr="Google Shape;94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0" y="400050"/>
            <a:ext cx="400050" cy="40005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97;p7"/>
          <p:cNvSpPr txBox="1"/>
          <p:nvPr/>
        </p:nvSpPr>
        <p:spPr>
          <a:xfrm>
            <a:off x="14049375" y="9667875"/>
            <a:ext cx="3190875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33333"/>
              </a:lnSpc>
              <a:defRPr sz="900">
                <a:solidFill>
                  <a:srgbClr val="E5E1E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t>2022 HACKTOBERFEST. ALL RIGHTS RESERVED</a:t>
            </a:r>
          </a:p>
        </p:txBody>
      </p:sp>
      <p:pic>
        <p:nvPicPr>
          <p:cNvPr id="26" name="Google Shape;70;p6" descr="Google Shape;70;p6">
            <a:extLst>
              <a:ext uri="{FF2B5EF4-FFF2-40B4-BE49-F238E27FC236}">
                <a16:creationId xmlns:a16="http://schemas.microsoft.com/office/drawing/2014/main" id="{ADD65B1B-CA3E-74C9-DB4B-4ECBF7E1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683"/>
          <a:stretch>
            <a:fillRect/>
          </a:stretch>
        </p:blipFill>
        <p:spPr>
          <a:xfrm>
            <a:off x="0" y="-158793"/>
            <a:ext cx="18288000" cy="1028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oogle Shape;96;p7">
            <a:extLst>
              <a:ext uri="{FF2B5EF4-FFF2-40B4-BE49-F238E27FC236}">
                <a16:creationId xmlns:a16="http://schemas.microsoft.com/office/drawing/2014/main" id="{4B22AC4E-B380-838A-F009-6EA5B8B80F23}"/>
              </a:ext>
            </a:extLst>
          </p:cNvPr>
          <p:cNvSpPr txBox="1"/>
          <p:nvPr/>
        </p:nvSpPr>
        <p:spPr>
          <a:xfrm>
            <a:off x="2838908" y="1634709"/>
            <a:ext cx="11725276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STATEMENT:- Activity Points Tracker</a:t>
            </a:r>
          </a:p>
        </p:txBody>
      </p:sp>
      <p:sp>
        <p:nvSpPr>
          <p:cNvPr id="28" name="Google Shape;96;p7">
            <a:extLst>
              <a:ext uri="{FF2B5EF4-FFF2-40B4-BE49-F238E27FC236}">
                <a16:creationId xmlns:a16="http://schemas.microsoft.com/office/drawing/2014/main" id="{6D69C807-A8F2-F3B7-EA59-4D8E3C26C281}"/>
              </a:ext>
            </a:extLst>
          </p:cNvPr>
          <p:cNvSpPr txBox="1"/>
          <p:nvPr/>
        </p:nvSpPr>
        <p:spPr>
          <a:xfrm>
            <a:off x="5752179" y="1752663"/>
            <a:ext cx="6150078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3600" dirty="0"/>
          </a:p>
        </p:txBody>
      </p:sp>
      <p:sp>
        <p:nvSpPr>
          <p:cNvPr id="29" name="Google Shape;96;p7">
            <a:extLst>
              <a:ext uri="{FF2B5EF4-FFF2-40B4-BE49-F238E27FC236}">
                <a16:creationId xmlns:a16="http://schemas.microsoft.com/office/drawing/2014/main" id="{C8C250A8-320B-318A-3F32-F41278B18671}"/>
              </a:ext>
            </a:extLst>
          </p:cNvPr>
          <p:cNvSpPr txBox="1"/>
          <p:nvPr/>
        </p:nvSpPr>
        <p:spPr>
          <a:xfrm>
            <a:off x="1622321" y="3253514"/>
            <a:ext cx="14158451" cy="6244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Description:-</a:t>
            </a:r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Develop an application where students can upload there certificates</a:t>
            </a:r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course completion, internship offer to track all activities (academic and</a:t>
            </a:r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extra-curricular) of a student. Then assign points based on type of certificate and</a:t>
            </a:r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overall feedback of the student.</a:t>
            </a:r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2400" b="1" dirty="0"/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2400" b="1" dirty="0"/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2400" b="1" dirty="0"/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2400" b="1" dirty="0"/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2400" b="1" dirty="0"/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2400" b="1" dirty="0"/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2400" b="1" dirty="0"/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2400" b="1" dirty="0"/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2400" b="1" dirty="0"/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2400" b="1" dirty="0"/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2400" b="1" dirty="0"/>
          </a:p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2400" b="1" dirty="0"/>
          </a:p>
        </p:txBody>
      </p:sp>
      <p:pic>
        <p:nvPicPr>
          <p:cNvPr id="30" name="Google Shape;95;p7" descr="Google Shape;95;p7">
            <a:extLst>
              <a:ext uri="{FF2B5EF4-FFF2-40B4-BE49-F238E27FC236}">
                <a16:creationId xmlns:a16="http://schemas.microsoft.com/office/drawing/2014/main" id="{ECCC9330-76E9-73F5-FD2E-A325BCC0D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58" y="8915400"/>
            <a:ext cx="15676921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98;p7">
            <a:extLst>
              <a:ext uri="{FF2B5EF4-FFF2-40B4-BE49-F238E27FC236}">
                <a16:creationId xmlns:a16="http://schemas.microsoft.com/office/drawing/2014/main" id="{364CAD18-9A36-412F-F92B-461627BDDA69}"/>
              </a:ext>
            </a:extLst>
          </p:cNvPr>
          <p:cNvSpPr txBox="1"/>
          <p:nvPr/>
        </p:nvSpPr>
        <p:spPr>
          <a:xfrm>
            <a:off x="15982950" y="9039225"/>
            <a:ext cx="1066800" cy="289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44"/>
              </a:lnSpc>
              <a:defRPr sz="1100">
                <a:solidFill>
                  <a:srgbClr val="FFFFFF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rPr lang="en-US" sz="1400" b="1" dirty="0"/>
              <a:t>2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17677495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0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94;p7" descr="Google Shape;94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0" y="400050"/>
            <a:ext cx="400050" cy="40005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97;p7"/>
          <p:cNvSpPr txBox="1"/>
          <p:nvPr/>
        </p:nvSpPr>
        <p:spPr>
          <a:xfrm>
            <a:off x="14049375" y="9667875"/>
            <a:ext cx="3190875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33333"/>
              </a:lnSpc>
              <a:defRPr sz="900">
                <a:solidFill>
                  <a:srgbClr val="E5E1E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t>2022 HACKTOBERFEST. ALL RIGHTS RESERVED</a:t>
            </a:r>
          </a:p>
        </p:txBody>
      </p:sp>
      <p:pic>
        <p:nvPicPr>
          <p:cNvPr id="26" name="Google Shape;70;p6" descr="Google Shape;70;p6">
            <a:extLst>
              <a:ext uri="{FF2B5EF4-FFF2-40B4-BE49-F238E27FC236}">
                <a16:creationId xmlns:a16="http://schemas.microsoft.com/office/drawing/2014/main" id="{ADD65B1B-CA3E-74C9-DB4B-4ECBF7E1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683"/>
          <a:stretch>
            <a:fillRect/>
          </a:stretch>
        </p:blipFill>
        <p:spPr>
          <a:xfrm>
            <a:off x="-19050" y="44407"/>
            <a:ext cx="18288000" cy="1028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oogle Shape;96;p7">
            <a:extLst>
              <a:ext uri="{FF2B5EF4-FFF2-40B4-BE49-F238E27FC236}">
                <a16:creationId xmlns:a16="http://schemas.microsoft.com/office/drawing/2014/main" id="{4B22AC4E-B380-838A-F009-6EA5B8B80F23}"/>
              </a:ext>
            </a:extLst>
          </p:cNvPr>
          <p:cNvSpPr txBox="1"/>
          <p:nvPr/>
        </p:nvSpPr>
        <p:spPr>
          <a:xfrm>
            <a:off x="1047749" y="952500"/>
            <a:ext cx="7299838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3600" dirty="0"/>
              <a:t>IMPLEMENTATION / METHODOLOGY</a:t>
            </a:r>
          </a:p>
        </p:txBody>
      </p:sp>
      <p:sp>
        <p:nvSpPr>
          <p:cNvPr id="28" name="Google Shape;96;p7">
            <a:extLst>
              <a:ext uri="{FF2B5EF4-FFF2-40B4-BE49-F238E27FC236}">
                <a16:creationId xmlns:a16="http://schemas.microsoft.com/office/drawing/2014/main" id="{6D69C807-A8F2-F3B7-EA59-4D8E3C26C281}"/>
              </a:ext>
            </a:extLst>
          </p:cNvPr>
          <p:cNvSpPr txBox="1"/>
          <p:nvPr/>
        </p:nvSpPr>
        <p:spPr>
          <a:xfrm>
            <a:off x="5752179" y="1752663"/>
            <a:ext cx="6150078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3600" dirty="0"/>
          </a:p>
        </p:txBody>
      </p:sp>
      <p:sp>
        <p:nvSpPr>
          <p:cNvPr id="29" name="Google Shape;96;p7">
            <a:extLst>
              <a:ext uri="{FF2B5EF4-FFF2-40B4-BE49-F238E27FC236}">
                <a16:creationId xmlns:a16="http://schemas.microsoft.com/office/drawing/2014/main" id="{C8C250A8-320B-318A-3F32-F41278B18671}"/>
              </a:ext>
            </a:extLst>
          </p:cNvPr>
          <p:cNvSpPr txBox="1"/>
          <p:nvPr/>
        </p:nvSpPr>
        <p:spPr>
          <a:xfrm>
            <a:off x="1356852" y="1961535"/>
            <a:ext cx="14158451" cy="328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2400" b="1" dirty="0"/>
              <a:t>(approach to solve the problem)</a:t>
            </a:r>
          </a:p>
        </p:txBody>
      </p:sp>
      <p:pic>
        <p:nvPicPr>
          <p:cNvPr id="30" name="Google Shape;95;p7" descr="Google Shape;95;p7">
            <a:extLst>
              <a:ext uri="{FF2B5EF4-FFF2-40B4-BE49-F238E27FC236}">
                <a16:creationId xmlns:a16="http://schemas.microsoft.com/office/drawing/2014/main" id="{ECCC9330-76E9-73F5-FD2E-A325BCC0D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58" y="8915400"/>
            <a:ext cx="15676921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98;p7">
            <a:extLst>
              <a:ext uri="{FF2B5EF4-FFF2-40B4-BE49-F238E27FC236}">
                <a16:creationId xmlns:a16="http://schemas.microsoft.com/office/drawing/2014/main" id="{364CAD18-9A36-412F-F92B-461627BDDA69}"/>
              </a:ext>
            </a:extLst>
          </p:cNvPr>
          <p:cNvSpPr txBox="1"/>
          <p:nvPr/>
        </p:nvSpPr>
        <p:spPr>
          <a:xfrm>
            <a:off x="15982950" y="9039225"/>
            <a:ext cx="1066800" cy="289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44"/>
              </a:lnSpc>
              <a:defRPr sz="1100">
                <a:solidFill>
                  <a:srgbClr val="FFFFFF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rPr lang="en-US" sz="1400" b="1" dirty="0"/>
              <a:t>3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9408406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0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94;p7" descr="Google Shape;94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0" y="400050"/>
            <a:ext cx="400050" cy="40005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97;p7"/>
          <p:cNvSpPr txBox="1"/>
          <p:nvPr/>
        </p:nvSpPr>
        <p:spPr>
          <a:xfrm>
            <a:off x="14049375" y="9667875"/>
            <a:ext cx="3190875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33333"/>
              </a:lnSpc>
              <a:defRPr sz="900">
                <a:solidFill>
                  <a:srgbClr val="E5E1E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t>2022 HACKTOBERFEST. ALL RIGHTS RESERVED</a:t>
            </a:r>
          </a:p>
        </p:txBody>
      </p:sp>
      <p:pic>
        <p:nvPicPr>
          <p:cNvPr id="26" name="Google Shape;70;p6" descr="Google Shape;70;p6">
            <a:extLst>
              <a:ext uri="{FF2B5EF4-FFF2-40B4-BE49-F238E27FC236}">
                <a16:creationId xmlns:a16="http://schemas.microsoft.com/office/drawing/2014/main" id="{ADD65B1B-CA3E-74C9-DB4B-4ECBF7E1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683"/>
          <a:stretch>
            <a:fillRect/>
          </a:stretch>
        </p:blipFill>
        <p:spPr>
          <a:xfrm>
            <a:off x="-19050" y="44407"/>
            <a:ext cx="18288000" cy="1028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oogle Shape;96;p7">
            <a:extLst>
              <a:ext uri="{FF2B5EF4-FFF2-40B4-BE49-F238E27FC236}">
                <a16:creationId xmlns:a16="http://schemas.microsoft.com/office/drawing/2014/main" id="{4B22AC4E-B380-838A-F009-6EA5B8B80F23}"/>
              </a:ext>
            </a:extLst>
          </p:cNvPr>
          <p:cNvSpPr txBox="1"/>
          <p:nvPr/>
        </p:nvSpPr>
        <p:spPr>
          <a:xfrm>
            <a:off x="1047749" y="952500"/>
            <a:ext cx="6150078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3600" dirty="0"/>
              <a:t>TECH STACK</a:t>
            </a:r>
          </a:p>
        </p:txBody>
      </p:sp>
      <p:sp>
        <p:nvSpPr>
          <p:cNvPr id="28" name="Google Shape;96;p7">
            <a:extLst>
              <a:ext uri="{FF2B5EF4-FFF2-40B4-BE49-F238E27FC236}">
                <a16:creationId xmlns:a16="http://schemas.microsoft.com/office/drawing/2014/main" id="{6D69C807-A8F2-F3B7-EA59-4D8E3C26C281}"/>
              </a:ext>
            </a:extLst>
          </p:cNvPr>
          <p:cNvSpPr txBox="1"/>
          <p:nvPr/>
        </p:nvSpPr>
        <p:spPr>
          <a:xfrm>
            <a:off x="5752179" y="1752663"/>
            <a:ext cx="6150078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3600" dirty="0"/>
          </a:p>
        </p:txBody>
      </p:sp>
      <p:sp>
        <p:nvSpPr>
          <p:cNvPr id="29" name="Google Shape;96;p7">
            <a:extLst>
              <a:ext uri="{FF2B5EF4-FFF2-40B4-BE49-F238E27FC236}">
                <a16:creationId xmlns:a16="http://schemas.microsoft.com/office/drawing/2014/main" id="{C8C250A8-320B-318A-3F32-F41278B18671}"/>
              </a:ext>
            </a:extLst>
          </p:cNvPr>
          <p:cNvSpPr txBox="1"/>
          <p:nvPr/>
        </p:nvSpPr>
        <p:spPr>
          <a:xfrm>
            <a:off x="1356852" y="1961535"/>
            <a:ext cx="14158451" cy="328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2400" b="1" dirty="0"/>
              <a:t>(Specify technologies used)</a:t>
            </a:r>
          </a:p>
        </p:txBody>
      </p:sp>
      <p:pic>
        <p:nvPicPr>
          <p:cNvPr id="30" name="Google Shape;95;p7" descr="Google Shape;95;p7">
            <a:extLst>
              <a:ext uri="{FF2B5EF4-FFF2-40B4-BE49-F238E27FC236}">
                <a16:creationId xmlns:a16="http://schemas.microsoft.com/office/drawing/2014/main" id="{ECCC9330-76E9-73F5-FD2E-A325BCC0D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58" y="8915400"/>
            <a:ext cx="15676921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98;p7">
            <a:extLst>
              <a:ext uri="{FF2B5EF4-FFF2-40B4-BE49-F238E27FC236}">
                <a16:creationId xmlns:a16="http://schemas.microsoft.com/office/drawing/2014/main" id="{364CAD18-9A36-412F-F92B-461627BDDA69}"/>
              </a:ext>
            </a:extLst>
          </p:cNvPr>
          <p:cNvSpPr txBox="1"/>
          <p:nvPr/>
        </p:nvSpPr>
        <p:spPr>
          <a:xfrm>
            <a:off x="15982950" y="9039225"/>
            <a:ext cx="1066800" cy="289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44"/>
              </a:lnSpc>
              <a:defRPr sz="1100">
                <a:solidFill>
                  <a:srgbClr val="FFFFFF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rPr lang="en-US" sz="1400" b="1" dirty="0"/>
              <a:t>4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27373417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0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94;p7" descr="Google Shape;94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0" y="400050"/>
            <a:ext cx="400050" cy="40005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97;p7"/>
          <p:cNvSpPr txBox="1"/>
          <p:nvPr/>
        </p:nvSpPr>
        <p:spPr>
          <a:xfrm>
            <a:off x="14049375" y="9667875"/>
            <a:ext cx="3190875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33333"/>
              </a:lnSpc>
              <a:defRPr sz="900">
                <a:solidFill>
                  <a:srgbClr val="E5E1E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t>2022 HACKTOBERFEST. ALL RIGHTS RESERVED</a:t>
            </a:r>
          </a:p>
        </p:txBody>
      </p:sp>
      <p:pic>
        <p:nvPicPr>
          <p:cNvPr id="26" name="Google Shape;70;p6" descr="Google Shape;70;p6">
            <a:extLst>
              <a:ext uri="{FF2B5EF4-FFF2-40B4-BE49-F238E27FC236}">
                <a16:creationId xmlns:a16="http://schemas.microsoft.com/office/drawing/2014/main" id="{ADD65B1B-CA3E-74C9-DB4B-4ECBF7E1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683"/>
          <a:stretch>
            <a:fillRect/>
          </a:stretch>
        </p:blipFill>
        <p:spPr>
          <a:xfrm>
            <a:off x="0" y="0"/>
            <a:ext cx="18288000" cy="1028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oogle Shape;96;p7">
            <a:extLst>
              <a:ext uri="{FF2B5EF4-FFF2-40B4-BE49-F238E27FC236}">
                <a16:creationId xmlns:a16="http://schemas.microsoft.com/office/drawing/2014/main" id="{4B22AC4E-B380-838A-F009-6EA5B8B80F23}"/>
              </a:ext>
            </a:extLst>
          </p:cNvPr>
          <p:cNvSpPr txBox="1"/>
          <p:nvPr/>
        </p:nvSpPr>
        <p:spPr>
          <a:xfrm>
            <a:off x="1047749" y="952500"/>
            <a:ext cx="6150078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3600" dirty="0"/>
              <a:t>RESULTS</a:t>
            </a:r>
          </a:p>
        </p:txBody>
      </p:sp>
      <p:sp>
        <p:nvSpPr>
          <p:cNvPr id="28" name="Google Shape;96;p7">
            <a:extLst>
              <a:ext uri="{FF2B5EF4-FFF2-40B4-BE49-F238E27FC236}">
                <a16:creationId xmlns:a16="http://schemas.microsoft.com/office/drawing/2014/main" id="{6D69C807-A8F2-F3B7-EA59-4D8E3C26C281}"/>
              </a:ext>
            </a:extLst>
          </p:cNvPr>
          <p:cNvSpPr txBox="1"/>
          <p:nvPr/>
        </p:nvSpPr>
        <p:spPr>
          <a:xfrm>
            <a:off x="5752179" y="1752663"/>
            <a:ext cx="6150078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3600" dirty="0"/>
          </a:p>
        </p:txBody>
      </p:sp>
      <p:sp>
        <p:nvSpPr>
          <p:cNvPr id="29" name="Google Shape;96;p7">
            <a:extLst>
              <a:ext uri="{FF2B5EF4-FFF2-40B4-BE49-F238E27FC236}">
                <a16:creationId xmlns:a16="http://schemas.microsoft.com/office/drawing/2014/main" id="{C8C250A8-320B-318A-3F32-F41278B18671}"/>
              </a:ext>
            </a:extLst>
          </p:cNvPr>
          <p:cNvSpPr txBox="1"/>
          <p:nvPr/>
        </p:nvSpPr>
        <p:spPr>
          <a:xfrm>
            <a:off x="1356852" y="1961535"/>
            <a:ext cx="14158451" cy="328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2400" b="1" dirty="0"/>
              <a:t>Screenshots of Application</a:t>
            </a:r>
          </a:p>
        </p:txBody>
      </p:sp>
      <p:pic>
        <p:nvPicPr>
          <p:cNvPr id="30" name="Google Shape;95;p7" descr="Google Shape;95;p7">
            <a:extLst>
              <a:ext uri="{FF2B5EF4-FFF2-40B4-BE49-F238E27FC236}">
                <a16:creationId xmlns:a16="http://schemas.microsoft.com/office/drawing/2014/main" id="{ECCC9330-76E9-73F5-FD2E-A325BCC0D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58" y="8915400"/>
            <a:ext cx="15676921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98;p7">
            <a:extLst>
              <a:ext uri="{FF2B5EF4-FFF2-40B4-BE49-F238E27FC236}">
                <a16:creationId xmlns:a16="http://schemas.microsoft.com/office/drawing/2014/main" id="{364CAD18-9A36-412F-F92B-461627BDDA69}"/>
              </a:ext>
            </a:extLst>
          </p:cNvPr>
          <p:cNvSpPr txBox="1"/>
          <p:nvPr/>
        </p:nvSpPr>
        <p:spPr>
          <a:xfrm>
            <a:off x="15982950" y="9039225"/>
            <a:ext cx="1066800" cy="289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44"/>
              </a:lnSpc>
              <a:defRPr sz="1100">
                <a:solidFill>
                  <a:srgbClr val="FFFFFF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rPr lang="en-US" sz="1400" b="1" dirty="0"/>
              <a:t>5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20161325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0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94;p7" descr="Google Shape;94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0" y="400050"/>
            <a:ext cx="400050" cy="40005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97;p7"/>
          <p:cNvSpPr txBox="1"/>
          <p:nvPr/>
        </p:nvSpPr>
        <p:spPr>
          <a:xfrm>
            <a:off x="14049375" y="9667875"/>
            <a:ext cx="3190875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33333"/>
              </a:lnSpc>
              <a:defRPr sz="900">
                <a:solidFill>
                  <a:srgbClr val="E5E1E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t>2022 HACKTOBERFEST. ALL RIGHTS RESERVED</a:t>
            </a:r>
          </a:p>
        </p:txBody>
      </p:sp>
      <p:pic>
        <p:nvPicPr>
          <p:cNvPr id="26" name="Google Shape;70;p6" descr="Google Shape;70;p6">
            <a:extLst>
              <a:ext uri="{FF2B5EF4-FFF2-40B4-BE49-F238E27FC236}">
                <a16:creationId xmlns:a16="http://schemas.microsoft.com/office/drawing/2014/main" id="{ADD65B1B-CA3E-74C9-DB4B-4ECBF7E1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683"/>
          <a:stretch>
            <a:fillRect/>
          </a:stretch>
        </p:blipFill>
        <p:spPr>
          <a:xfrm>
            <a:off x="-19050" y="44407"/>
            <a:ext cx="18288000" cy="1028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oogle Shape;96;p7">
            <a:extLst>
              <a:ext uri="{FF2B5EF4-FFF2-40B4-BE49-F238E27FC236}">
                <a16:creationId xmlns:a16="http://schemas.microsoft.com/office/drawing/2014/main" id="{4B22AC4E-B380-838A-F009-6EA5B8B80F23}"/>
              </a:ext>
            </a:extLst>
          </p:cNvPr>
          <p:cNvSpPr txBox="1"/>
          <p:nvPr/>
        </p:nvSpPr>
        <p:spPr>
          <a:xfrm>
            <a:off x="1047749" y="952500"/>
            <a:ext cx="6150078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3600" dirty="0"/>
              <a:t>FUTURE SCOPE</a:t>
            </a:r>
          </a:p>
        </p:txBody>
      </p:sp>
      <p:sp>
        <p:nvSpPr>
          <p:cNvPr id="28" name="Google Shape;96;p7">
            <a:extLst>
              <a:ext uri="{FF2B5EF4-FFF2-40B4-BE49-F238E27FC236}">
                <a16:creationId xmlns:a16="http://schemas.microsoft.com/office/drawing/2014/main" id="{6D69C807-A8F2-F3B7-EA59-4D8E3C26C281}"/>
              </a:ext>
            </a:extLst>
          </p:cNvPr>
          <p:cNvSpPr txBox="1"/>
          <p:nvPr/>
        </p:nvSpPr>
        <p:spPr>
          <a:xfrm>
            <a:off x="5752179" y="1752663"/>
            <a:ext cx="6150078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3600" dirty="0"/>
          </a:p>
        </p:txBody>
      </p:sp>
      <p:sp>
        <p:nvSpPr>
          <p:cNvPr id="29" name="Google Shape;96;p7">
            <a:extLst>
              <a:ext uri="{FF2B5EF4-FFF2-40B4-BE49-F238E27FC236}">
                <a16:creationId xmlns:a16="http://schemas.microsoft.com/office/drawing/2014/main" id="{C8C250A8-320B-318A-3F32-F41278B18671}"/>
              </a:ext>
            </a:extLst>
          </p:cNvPr>
          <p:cNvSpPr txBox="1"/>
          <p:nvPr/>
        </p:nvSpPr>
        <p:spPr>
          <a:xfrm>
            <a:off x="1356852" y="1961535"/>
            <a:ext cx="14158451" cy="328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2400" b="1" dirty="0"/>
              <a:t>(extensions to the project)</a:t>
            </a:r>
          </a:p>
        </p:txBody>
      </p:sp>
      <p:pic>
        <p:nvPicPr>
          <p:cNvPr id="30" name="Google Shape;95;p7" descr="Google Shape;95;p7">
            <a:extLst>
              <a:ext uri="{FF2B5EF4-FFF2-40B4-BE49-F238E27FC236}">
                <a16:creationId xmlns:a16="http://schemas.microsoft.com/office/drawing/2014/main" id="{ECCC9330-76E9-73F5-FD2E-A325BCC0D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58" y="8915400"/>
            <a:ext cx="15676921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98;p7">
            <a:extLst>
              <a:ext uri="{FF2B5EF4-FFF2-40B4-BE49-F238E27FC236}">
                <a16:creationId xmlns:a16="http://schemas.microsoft.com/office/drawing/2014/main" id="{364CAD18-9A36-412F-F92B-461627BDDA69}"/>
              </a:ext>
            </a:extLst>
          </p:cNvPr>
          <p:cNvSpPr txBox="1"/>
          <p:nvPr/>
        </p:nvSpPr>
        <p:spPr>
          <a:xfrm>
            <a:off x="15982950" y="9039225"/>
            <a:ext cx="1066800" cy="289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44"/>
              </a:lnSpc>
              <a:defRPr sz="1100">
                <a:solidFill>
                  <a:srgbClr val="FFFFFF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rPr lang="en-US" sz="1400" b="1" dirty="0"/>
              <a:t>6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41040620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0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94;p7" descr="Google Shape;94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0" y="400050"/>
            <a:ext cx="400050" cy="40005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97;p7"/>
          <p:cNvSpPr txBox="1"/>
          <p:nvPr/>
        </p:nvSpPr>
        <p:spPr>
          <a:xfrm>
            <a:off x="14049375" y="9667875"/>
            <a:ext cx="3190875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33333"/>
              </a:lnSpc>
              <a:defRPr sz="900">
                <a:solidFill>
                  <a:srgbClr val="E5E1E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t>2022 HACKTOBERFEST. ALL RIGHTS RESERVED</a:t>
            </a:r>
          </a:p>
        </p:txBody>
      </p:sp>
      <p:pic>
        <p:nvPicPr>
          <p:cNvPr id="26" name="Google Shape;70;p6" descr="Google Shape;70;p6">
            <a:extLst>
              <a:ext uri="{FF2B5EF4-FFF2-40B4-BE49-F238E27FC236}">
                <a16:creationId xmlns:a16="http://schemas.microsoft.com/office/drawing/2014/main" id="{ADD65B1B-CA3E-74C9-DB4B-4ECBF7E1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683"/>
          <a:stretch>
            <a:fillRect/>
          </a:stretch>
        </p:blipFill>
        <p:spPr>
          <a:xfrm>
            <a:off x="-19050" y="44407"/>
            <a:ext cx="18288000" cy="1028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oogle Shape;96;p7">
            <a:extLst>
              <a:ext uri="{FF2B5EF4-FFF2-40B4-BE49-F238E27FC236}">
                <a16:creationId xmlns:a16="http://schemas.microsoft.com/office/drawing/2014/main" id="{4B22AC4E-B380-838A-F009-6EA5B8B80F23}"/>
              </a:ext>
            </a:extLst>
          </p:cNvPr>
          <p:cNvSpPr txBox="1"/>
          <p:nvPr/>
        </p:nvSpPr>
        <p:spPr>
          <a:xfrm>
            <a:off x="6268371" y="3954003"/>
            <a:ext cx="4335412" cy="821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r>
              <a:rPr lang="en-US" sz="6000" dirty="0"/>
              <a:t>THANK YOU</a:t>
            </a:r>
          </a:p>
        </p:txBody>
      </p:sp>
      <p:sp>
        <p:nvSpPr>
          <p:cNvPr id="28" name="Google Shape;96;p7">
            <a:extLst>
              <a:ext uri="{FF2B5EF4-FFF2-40B4-BE49-F238E27FC236}">
                <a16:creationId xmlns:a16="http://schemas.microsoft.com/office/drawing/2014/main" id="{6D69C807-A8F2-F3B7-EA59-4D8E3C26C281}"/>
              </a:ext>
            </a:extLst>
          </p:cNvPr>
          <p:cNvSpPr txBox="1"/>
          <p:nvPr/>
        </p:nvSpPr>
        <p:spPr>
          <a:xfrm>
            <a:off x="5752179" y="1752663"/>
            <a:ext cx="6150078" cy="49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3600" dirty="0"/>
          </a:p>
        </p:txBody>
      </p:sp>
      <p:sp>
        <p:nvSpPr>
          <p:cNvPr id="29" name="Google Shape;96;p7">
            <a:extLst>
              <a:ext uri="{FF2B5EF4-FFF2-40B4-BE49-F238E27FC236}">
                <a16:creationId xmlns:a16="http://schemas.microsoft.com/office/drawing/2014/main" id="{C8C250A8-320B-318A-3F32-F41278B18671}"/>
              </a:ext>
            </a:extLst>
          </p:cNvPr>
          <p:cNvSpPr txBox="1"/>
          <p:nvPr/>
        </p:nvSpPr>
        <p:spPr>
          <a:xfrm>
            <a:off x="1356852" y="1961535"/>
            <a:ext cx="14158451" cy="328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9430"/>
              </a:lnSpc>
              <a:defRPr sz="9200">
                <a:solidFill>
                  <a:srgbClr val="E5E1E6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pPr>
            <a:endParaRPr lang="en-US" sz="2400" b="1" dirty="0"/>
          </a:p>
        </p:txBody>
      </p:sp>
      <p:pic>
        <p:nvPicPr>
          <p:cNvPr id="30" name="Google Shape;95;p7" descr="Google Shape;95;p7">
            <a:extLst>
              <a:ext uri="{FF2B5EF4-FFF2-40B4-BE49-F238E27FC236}">
                <a16:creationId xmlns:a16="http://schemas.microsoft.com/office/drawing/2014/main" id="{ECCC9330-76E9-73F5-FD2E-A325BCC0D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58" y="8915400"/>
            <a:ext cx="15676921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98;p7">
            <a:extLst>
              <a:ext uri="{FF2B5EF4-FFF2-40B4-BE49-F238E27FC236}">
                <a16:creationId xmlns:a16="http://schemas.microsoft.com/office/drawing/2014/main" id="{364CAD18-9A36-412F-F92B-461627BDDA69}"/>
              </a:ext>
            </a:extLst>
          </p:cNvPr>
          <p:cNvSpPr txBox="1"/>
          <p:nvPr/>
        </p:nvSpPr>
        <p:spPr>
          <a:xfrm>
            <a:off x="15982950" y="9039225"/>
            <a:ext cx="1066800" cy="289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44"/>
              </a:lnSpc>
              <a:defRPr sz="1100">
                <a:solidFill>
                  <a:srgbClr val="FFFFFF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33598187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149</Words>
  <Application>Microsoft Office PowerPoint</Application>
  <PresentationFormat>Custom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Barlow ExtraBold</vt:lpstr>
      <vt:lpstr>JetBrains Mono Regular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KOLLURU POOJITHA</cp:lastModifiedBy>
  <cp:revision>7</cp:revision>
  <dcterms:modified xsi:type="dcterms:W3CDTF">2022-10-30T09:56:07Z</dcterms:modified>
</cp:coreProperties>
</file>