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4A692C4-F9F8-44C8-9B46-123E6B63B03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Crab Age Prediction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83825AC-D32E-497B-A396-3B7ABF085D4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7/1/23 7:43:05 am SGT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nk you" id="2" name="slide2">
            <a:extLst>
              <a:ext uri="{FF2B5EF4-FFF2-40B4-BE49-F238E27FC236}">
                <a16:creationId xmlns:a16="http://schemas.microsoft.com/office/drawing/2014/main" id="{53731CFC-0A97-477B-B916-FBEF617236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46" y="0"/>
            <a:ext cx="8792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2023-01-06T23:43:05Z</dcterms:created>
  <dcterms:modified xsi:type="dcterms:W3CDTF">2023-01-06T23:43:05Z</dcterms:modified>
</cp:coreProperties>
</file>