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0" r:id="rId6"/>
    <p:sldId id="261" r:id="rId7"/>
    <p:sldId id="266" r:id="rId8"/>
    <p:sldId id="265"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768A5B-A9D5-4594-8307-4E97B6D36CFB}">
          <p14:sldIdLst>
            <p14:sldId id="256"/>
            <p14:sldId id="257"/>
            <p14:sldId id="258"/>
            <p14:sldId id="259"/>
            <p14:sldId id="260"/>
            <p14:sldId id="261"/>
            <p14:sldId id="266"/>
            <p14:sldId id="265"/>
            <p14:sldId id="262"/>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F467A6-5300-4029-A87C-81DD2332B876}"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81916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F467A6-5300-4029-A87C-81DD2332B876}"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123913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F467A6-5300-4029-A87C-81DD2332B876}"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245005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F467A6-5300-4029-A87C-81DD2332B876}"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390568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F467A6-5300-4029-A87C-81DD2332B876}" type="datetimeFigureOut">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100843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F467A6-5300-4029-A87C-81DD2332B876}"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359726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F467A6-5300-4029-A87C-81DD2332B876}" type="datetimeFigureOut">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6300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F467A6-5300-4029-A87C-81DD2332B876}" type="datetimeFigureOut">
              <a:rPr lang="en-US" smtClean="0"/>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217200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467A6-5300-4029-A87C-81DD2332B876}" type="datetimeFigureOut">
              <a:rPr lang="en-US" smtClean="0"/>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7316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467A6-5300-4029-A87C-81DD2332B876}"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274501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467A6-5300-4029-A87C-81DD2332B876}" type="datetimeFigureOut">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D6F3E-FA9A-48F3-AC12-86AA727C01F7}" type="slidenum">
              <a:rPr lang="en-US" smtClean="0"/>
              <a:t>‹#›</a:t>
            </a:fld>
            <a:endParaRPr lang="en-US"/>
          </a:p>
        </p:txBody>
      </p:sp>
    </p:spTree>
    <p:extLst>
      <p:ext uri="{BB962C8B-B14F-4D97-AF65-F5344CB8AC3E}">
        <p14:creationId xmlns:p14="http://schemas.microsoft.com/office/powerpoint/2010/main" val="117731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1">
                <a:lumMod val="40000"/>
                <a:lumOff val="60000"/>
              </a:schemeClr>
            </a:gs>
            <a:gs pos="82000">
              <a:schemeClr val="accent1">
                <a:lumMod val="95000"/>
                <a:lumOff val="5000"/>
              </a:schemeClr>
            </a:gs>
            <a:gs pos="98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467A6-5300-4029-A87C-81DD2332B876}" type="datetimeFigureOut">
              <a:rPr lang="en-US" smtClean="0"/>
              <a:t>10/26/2018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D6F3E-FA9A-48F3-AC12-86AA727C01F7}" type="slidenum">
              <a:rPr lang="en-US" smtClean="0"/>
              <a:t>‹#›</a:t>
            </a:fld>
            <a:endParaRPr lang="en-US"/>
          </a:p>
        </p:txBody>
      </p:sp>
    </p:spTree>
    <p:extLst>
      <p:ext uri="{BB962C8B-B14F-4D97-AF65-F5344CB8AC3E}">
        <p14:creationId xmlns:p14="http://schemas.microsoft.com/office/powerpoint/2010/main" val="3901667253"/>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aviorXTanren/mixer-mixitup/releases/tag/0.1"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7559" y="1399592"/>
            <a:ext cx="10493819" cy="3877985"/>
          </a:xfrm>
          <a:prstGeom prst="rect">
            <a:avLst/>
          </a:prstGeom>
          <a:noFill/>
        </p:spPr>
        <p:txBody>
          <a:bodyPr wrap="square" lIns="91440" tIns="45720" rIns="91440" bIns="45720">
            <a:spAutoFit/>
            <a:scene3d>
              <a:camera prst="isometricOffAxis2Left"/>
              <a:lightRig rig="threePt" dir="t"/>
            </a:scene3d>
            <a:sp3d extrusionH="57150">
              <a:bevelT w="57150" h="38100" prst="artDeco"/>
            </a:sp3d>
          </a:bodyPr>
          <a:lstStyle/>
          <a:p>
            <a:pPr algn="ctr"/>
            <a:r>
              <a:rPr lang="en-US" sz="9600" b="1" dirty="0" smtClean="0">
                <a:ln w="22225">
                  <a:solidFill>
                    <a:schemeClr val="accent2"/>
                  </a:solidFill>
                  <a:prstDash val="solid"/>
                </a:ln>
                <a:solidFill>
                  <a:schemeClr val="accent2">
                    <a:lumMod val="40000"/>
                    <a:lumOff val="60000"/>
                  </a:schemeClr>
                </a:solidFill>
                <a:effectLst>
                  <a:glow rad="228600">
                    <a:schemeClr val="accent4">
                      <a:satMod val="175000"/>
                      <a:alpha val="40000"/>
                    </a:schemeClr>
                  </a:glow>
                </a:effectLst>
              </a:rPr>
              <a:t>Mix It Up</a:t>
            </a:r>
          </a:p>
          <a:p>
            <a:pPr algn="ctr"/>
            <a:endParaRPr lang="en-US" sz="5400" b="1" dirty="0">
              <a:ln w="22225">
                <a:solidFill>
                  <a:schemeClr val="accent2"/>
                </a:solidFill>
                <a:prstDash val="solid"/>
              </a:ln>
              <a:solidFill>
                <a:schemeClr val="accent2">
                  <a:lumMod val="40000"/>
                  <a:lumOff val="60000"/>
                </a:schemeClr>
              </a:solidFill>
              <a:effectLst>
                <a:glow rad="228600">
                  <a:schemeClr val="accent4">
                    <a:satMod val="175000"/>
                    <a:alpha val="40000"/>
                  </a:schemeClr>
                </a:glow>
              </a:effectLst>
            </a:endParaRPr>
          </a:p>
          <a:p>
            <a:pPr algn="ctr"/>
            <a:r>
              <a:rPr lang="en-US" sz="9600" b="1" dirty="0" smtClean="0">
                <a:ln w="22225">
                  <a:solidFill>
                    <a:schemeClr val="accent2"/>
                  </a:solidFill>
                  <a:prstDash val="solid"/>
                </a:ln>
                <a:solidFill>
                  <a:schemeClr val="accent2">
                    <a:lumMod val="40000"/>
                    <a:lumOff val="60000"/>
                  </a:schemeClr>
                </a:solidFill>
                <a:effectLst>
                  <a:glow rad="228600">
                    <a:schemeClr val="accent4">
                      <a:satMod val="175000"/>
                      <a:alpha val="40000"/>
                    </a:schemeClr>
                  </a:glow>
                </a:effectLst>
              </a:rPr>
              <a:t>1</a:t>
            </a:r>
            <a:r>
              <a:rPr lang="en-US" sz="9600" b="1" baseline="30000" dirty="0" smtClean="0">
                <a:ln w="22225">
                  <a:solidFill>
                    <a:schemeClr val="accent2"/>
                  </a:solidFill>
                  <a:prstDash val="solid"/>
                </a:ln>
                <a:solidFill>
                  <a:schemeClr val="accent2">
                    <a:lumMod val="40000"/>
                    <a:lumOff val="60000"/>
                  </a:schemeClr>
                </a:solidFill>
                <a:effectLst>
                  <a:glow rad="228600">
                    <a:schemeClr val="accent4">
                      <a:satMod val="175000"/>
                      <a:alpha val="40000"/>
                    </a:schemeClr>
                  </a:glow>
                </a:effectLst>
              </a:rPr>
              <a:t>st</a:t>
            </a:r>
            <a:r>
              <a:rPr lang="en-US" sz="9600" b="1" dirty="0" smtClean="0">
                <a:ln w="22225">
                  <a:solidFill>
                    <a:schemeClr val="accent2"/>
                  </a:solidFill>
                  <a:prstDash val="solid"/>
                </a:ln>
                <a:solidFill>
                  <a:schemeClr val="accent2">
                    <a:lumMod val="40000"/>
                    <a:lumOff val="60000"/>
                  </a:schemeClr>
                </a:solidFill>
                <a:effectLst>
                  <a:glow rad="228600">
                    <a:schemeClr val="accent4">
                      <a:satMod val="175000"/>
                      <a:alpha val="40000"/>
                    </a:schemeClr>
                  </a:glow>
                </a:effectLst>
              </a:rPr>
              <a:t> Birthday Party!</a:t>
            </a:r>
            <a:endParaRPr lang="en-US" sz="9600" b="1" dirty="0">
              <a:ln w="22225">
                <a:solidFill>
                  <a:schemeClr val="accent2"/>
                </a:solidFill>
                <a:prstDash val="solid"/>
              </a:ln>
              <a:solidFill>
                <a:schemeClr val="accent2">
                  <a:lumMod val="40000"/>
                  <a:lumOff val="60000"/>
                </a:schemeClr>
              </a:solidFill>
              <a:effectLst>
                <a:glow rad="228600">
                  <a:schemeClr val="accent4">
                    <a:satMod val="175000"/>
                    <a:alpha val="40000"/>
                  </a:schemeClr>
                </a:glow>
              </a:effectLst>
            </a:endParaRPr>
          </a:p>
        </p:txBody>
      </p:sp>
    </p:spTree>
    <p:extLst>
      <p:ext uri="{BB962C8B-B14F-4D97-AF65-F5344CB8AC3E}">
        <p14:creationId xmlns:p14="http://schemas.microsoft.com/office/powerpoint/2010/main" val="500384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New platforms being investigated</a:t>
            </a:r>
            <a:endParaRPr lang="en-US" dirty="0">
              <a:latin typeface="+mn-lt"/>
            </a:endParaRPr>
          </a:p>
        </p:txBody>
      </p:sp>
      <p:pic>
        <p:nvPicPr>
          <p:cNvPr id="4" name="Picture 2" descr="See the source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547" y="3239649"/>
            <a:ext cx="1842059" cy="113833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cdn.breathecast.com/data/images/full/30043/youtube-gaming-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6237" y="3098560"/>
            <a:ext cx="2118209" cy="14205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y4j7y8s9.ssl.hwcdn.net/wp-content/uploads/2018/02/facebook-gam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9738" y="3328188"/>
            <a:ext cx="1962474" cy="96125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838200" y="1595535"/>
            <a:ext cx="10515600" cy="4917232"/>
          </a:xfrm>
        </p:spPr>
        <p:txBody>
          <a:bodyPr>
            <a:normAutofit/>
          </a:bodyPr>
          <a:lstStyle/>
          <a:p>
            <a:pPr marL="0" indent="0">
              <a:buNone/>
            </a:pPr>
            <a:r>
              <a:rPr lang="en-US" dirty="0" smtClean="0"/>
              <a:t>A day of “one platform” just isn’t the case anymore with most streamers. Using multiple platforms to help bring in your audience is now the norm and we want to support that.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One thing we want to make clear, this doesn’t change where everything started. We still plan to keep Mixer as the priority platform, but this would help provide better opportunities for our users.</a:t>
            </a:r>
            <a:endParaRPr lang="en-US" dirty="0"/>
          </a:p>
        </p:txBody>
      </p:sp>
    </p:spTree>
    <p:extLst>
      <p:ext uri="{BB962C8B-B14F-4D97-AF65-F5344CB8AC3E}">
        <p14:creationId xmlns:p14="http://schemas.microsoft.com/office/powerpoint/2010/main" val="1607897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68421" y="1221937"/>
            <a:ext cx="7367707" cy="2272393"/>
          </a:xfrm>
          <a:prstGeom prst="rect">
            <a:avLst/>
          </a:prstGeom>
        </p:spPr>
      </p:pic>
      <p:pic>
        <p:nvPicPr>
          <p:cNvPr id="6" name="Picture 5"/>
          <p:cNvPicPr>
            <a:picLocks noChangeAspect="1"/>
          </p:cNvPicPr>
          <p:nvPr/>
        </p:nvPicPr>
        <p:blipFill>
          <a:blip r:embed="rId3"/>
          <a:stretch>
            <a:fillRect/>
          </a:stretch>
        </p:blipFill>
        <p:spPr>
          <a:xfrm>
            <a:off x="8815353" y="3767548"/>
            <a:ext cx="2762250" cy="2562225"/>
          </a:xfrm>
          <a:prstGeom prst="rect">
            <a:avLst/>
          </a:prstGeom>
        </p:spPr>
      </p:pic>
      <p:pic>
        <p:nvPicPr>
          <p:cNvPr id="7" name="Picture 6"/>
          <p:cNvPicPr>
            <a:picLocks noChangeAspect="1"/>
          </p:cNvPicPr>
          <p:nvPr/>
        </p:nvPicPr>
        <p:blipFill>
          <a:blip r:embed="rId4"/>
          <a:stretch>
            <a:fillRect/>
          </a:stretch>
        </p:blipFill>
        <p:spPr>
          <a:xfrm>
            <a:off x="574569" y="3811075"/>
            <a:ext cx="2714625" cy="2486025"/>
          </a:xfrm>
          <a:prstGeom prst="rect">
            <a:avLst/>
          </a:prstGeom>
        </p:spPr>
      </p:pic>
      <p:sp>
        <p:nvSpPr>
          <p:cNvPr id="9" name="TextBox 8"/>
          <p:cNvSpPr txBox="1"/>
          <p:nvPr/>
        </p:nvSpPr>
        <p:spPr>
          <a:xfrm flipH="1">
            <a:off x="2210591" y="365667"/>
            <a:ext cx="7830266" cy="646331"/>
          </a:xfrm>
          <a:prstGeom prst="rect">
            <a:avLst/>
          </a:prstGeom>
          <a:noFill/>
        </p:spPr>
        <p:txBody>
          <a:bodyPr wrap="square" rtlCol="0">
            <a:spAutoFit/>
          </a:bodyPr>
          <a:lstStyle/>
          <a:p>
            <a:pPr algn="ctr"/>
            <a:r>
              <a:rPr lang="en-US" b="1" dirty="0" smtClean="0"/>
              <a:t>Over the last 30 days, we’ve 2000 unique users try Mix It Up.</a:t>
            </a:r>
          </a:p>
          <a:p>
            <a:pPr algn="ctr"/>
            <a:r>
              <a:rPr lang="en-US" b="1" dirty="0" smtClean="0"/>
              <a:t>We also average around 500 unique users every day.</a:t>
            </a:r>
            <a:endParaRPr lang="en-US" b="1" dirty="0"/>
          </a:p>
        </p:txBody>
      </p:sp>
      <p:sp>
        <p:nvSpPr>
          <p:cNvPr id="11" name="TextBox 10"/>
          <p:cNvSpPr txBox="1"/>
          <p:nvPr/>
        </p:nvSpPr>
        <p:spPr>
          <a:xfrm flipH="1">
            <a:off x="3920229" y="4315424"/>
            <a:ext cx="4264089" cy="1477328"/>
          </a:xfrm>
          <a:prstGeom prst="rect">
            <a:avLst/>
          </a:prstGeom>
          <a:noFill/>
        </p:spPr>
        <p:txBody>
          <a:bodyPr wrap="square" rtlCol="0">
            <a:spAutoFit/>
          </a:bodyPr>
          <a:lstStyle/>
          <a:p>
            <a:pPr algn="ctr"/>
            <a:r>
              <a:rPr lang="en-US" b="1" dirty="0" smtClean="0"/>
              <a:t>Over the last 14 days:</a:t>
            </a:r>
          </a:p>
          <a:p>
            <a:pPr algn="ctr"/>
            <a:endParaRPr lang="en-US" b="1" dirty="0"/>
          </a:p>
          <a:p>
            <a:pPr algn="ctr"/>
            <a:r>
              <a:rPr lang="en-US" b="1" dirty="0" smtClean="0"/>
              <a:t>570,000 commands have been run</a:t>
            </a:r>
          </a:p>
          <a:p>
            <a:pPr algn="ctr"/>
            <a:endParaRPr lang="en-US" b="1" dirty="0"/>
          </a:p>
          <a:p>
            <a:pPr algn="ctr"/>
            <a:r>
              <a:rPr lang="en-US" b="1" dirty="0" smtClean="0"/>
              <a:t>964,000 actions have been run</a:t>
            </a:r>
          </a:p>
        </p:txBody>
      </p:sp>
      <p:sp>
        <p:nvSpPr>
          <p:cNvPr id="12" name="Right Arrow 11"/>
          <p:cNvSpPr/>
          <p:nvPr/>
        </p:nvSpPr>
        <p:spPr>
          <a:xfrm flipH="1">
            <a:off x="3498980" y="4866713"/>
            <a:ext cx="709126" cy="363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766179" y="5428858"/>
            <a:ext cx="746082" cy="363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260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Where did it all start?</a:t>
            </a:r>
            <a:endParaRPr lang="en-US" b="1" dirty="0">
              <a:latin typeface="+mn-lt"/>
            </a:endParaRPr>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Want to see how bad it was?</a:t>
            </a:r>
          </a:p>
          <a:p>
            <a:pPr marL="0" indent="0">
              <a:buNone/>
            </a:pPr>
            <a:endParaRPr lang="en-US" dirty="0" smtClean="0"/>
          </a:p>
          <a:p>
            <a:pPr marL="0" indent="0">
              <a:buNone/>
            </a:pPr>
            <a:r>
              <a:rPr lang="en-US" dirty="0">
                <a:hlinkClick r:id="rId2"/>
              </a:rPr>
              <a:t>https://</a:t>
            </a:r>
            <a:r>
              <a:rPr lang="en-US" dirty="0" smtClean="0">
                <a:hlinkClick r:id="rId2"/>
              </a:rPr>
              <a:t>github.com/SaviorXTanren/mixer-mixitup/releases/tag/0.1</a:t>
            </a:r>
            <a:endParaRPr lang="en-US" dirty="0" smtClean="0"/>
          </a:p>
        </p:txBody>
      </p:sp>
      <p:pic>
        <p:nvPicPr>
          <p:cNvPr id="5" name="Picture 4"/>
          <p:cNvPicPr>
            <a:picLocks noChangeAspect="1"/>
          </p:cNvPicPr>
          <p:nvPr/>
        </p:nvPicPr>
        <p:blipFill>
          <a:blip r:embed="rId3"/>
          <a:stretch>
            <a:fillRect/>
          </a:stretch>
        </p:blipFill>
        <p:spPr>
          <a:xfrm>
            <a:off x="6134797" y="1810955"/>
            <a:ext cx="2832346" cy="2138636"/>
          </a:xfrm>
          <a:prstGeom prst="rect">
            <a:avLst/>
          </a:prstGeom>
        </p:spPr>
      </p:pic>
      <p:pic>
        <p:nvPicPr>
          <p:cNvPr id="6" name="Picture 5"/>
          <p:cNvPicPr>
            <a:picLocks noChangeAspect="1"/>
          </p:cNvPicPr>
          <p:nvPr/>
        </p:nvPicPr>
        <p:blipFill>
          <a:blip r:embed="rId4"/>
          <a:stretch>
            <a:fillRect/>
          </a:stretch>
        </p:blipFill>
        <p:spPr>
          <a:xfrm>
            <a:off x="471632" y="1825625"/>
            <a:ext cx="2829474" cy="2124788"/>
          </a:xfrm>
          <a:prstGeom prst="rect">
            <a:avLst/>
          </a:prstGeom>
        </p:spPr>
      </p:pic>
      <p:pic>
        <p:nvPicPr>
          <p:cNvPr id="7" name="Picture 6"/>
          <p:cNvPicPr>
            <a:picLocks noChangeAspect="1"/>
          </p:cNvPicPr>
          <p:nvPr/>
        </p:nvPicPr>
        <p:blipFill>
          <a:blip r:embed="rId5"/>
          <a:stretch>
            <a:fillRect/>
          </a:stretch>
        </p:blipFill>
        <p:spPr>
          <a:xfrm>
            <a:off x="3302451" y="1809939"/>
            <a:ext cx="2832346" cy="2140474"/>
          </a:xfrm>
          <a:prstGeom prst="rect">
            <a:avLst/>
          </a:prstGeom>
        </p:spPr>
      </p:pic>
      <p:pic>
        <p:nvPicPr>
          <p:cNvPr id="8" name="Picture 7"/>
          <p:cNvPicPr>
            <a:picLocks noChangeAspect="1"/>
          </p:cNvPicPr>
          <p:nvPr/>
        </p:nvPicPr>
        <p:blipFill>
          <a:blip r:embed="rId6"/>
          <a:stretch>
            <a:fillRect/>
          </a:stretch>
        </p:blipFill>
        <p:spPr>
          <a:xfrm>
            <a:off x="8967143" y="1809939"/>
            <a:ext cx="2833691" cy="2139652"/>
          </a:xfrm>
          <a:prstGeom prst="rect">
            <a:avLst/>
          </a:prstGeom>
        </p:spPr>
      </p:pic>
    </p:spTree>
    <p:extLst>
      <p:ext uri="{BB962C8B-B14F-4D97-AF65-F5344CB8AC3E}">
        <p14:creationId xmlns:p14="http://schemas.microsoft.com/office/powerpoint/2010/main" val="624900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Where are we now?</a:t>
            </a:r>
            <a:endParaRPr lang="en-US" b="1" dirty="0">
              <a:latin typeface="+mn-lt"/>
            </a:endParaRPr>
          </a:p>
        </p:txBody>
      </p:sp>
      <p:sp>
        <p:nvSpPr>
          <p:cNvPr id="3" name="Content Placeholder 2"/>
          <p:cNvSpPr>
            <a:spLocks noGrp="1"/>
          </p:cNvSpPr>
          <p:nvPr>
            <p:ph idx="1"/>
          </p:nvPr>
        </p:nvSpPr>
        <p:spPr/>
        <p:txBody>
          <a:bodyPr>
            <a:normAutofit/>
          </a:bodyPr>
          <a:lstStyle/>
          <a:p>
            <a:r>
              <a:rPr lang="en-US" dirty="0"/>
              <a:t>27 different types of </a:t>
            </a:r>
            <a:r>
              <a:rPr lang="en-US" dirty="0" smtClean="0"/>
              <a:t>actions</a:t>
            </a:r>
          </a:p>
          <a:p>
            <a:endParaRPr lang="en-US" dirty="0" smtClean="0"/>
          </a:p>
          <a:p>
            <a:r>
              <a:rPr lang="en-US" dirty="0" smtClean="0"/>
              <a:t>Full connectivity with all major streaming software</a:t>
            </a:r>
          </a:p>
          <a:p>
            <a:endParaRPr lang="en-US" dirty="0" smtClean="0"/>
          </a:p>
          <a:p>
            <a:r>
              <a:rPr lang="en-US" dirty="0" smtClean="0"/>
              <a:t>Connectivity with </a:t>
            </a:r>
            <a:r>
              <a:rPr lang="en-US" dirty="0" smtClean="0"/>
              <a:t>8 </a:t>
            </a:r>
            <a:r>
              <a:rPr lang="en-US" dirty="0" smtClean="0"/>
              <a:t>different external services</a:t>
            </a:r>
          </a:p>
          <a:p>
            <a:endParaRPr lang="en-US" dirty="0" smtClean="0"/>
          </a:p>
          <a:p>
            <a:r>
              <a:rPr lang="en-US" dirty="0" smtClean="0"/>
              <a:t>Some of the best users in the world!</a:t>
            </a:r>
          </a:p>
        </p:txBody>
      </p:sp>
    </p:spTree>
    <p:extLst>
      <p:ext uri="{BB962C8B-B14F-4D97-AF65-F5344CB8AC3E}">
        <p14:creationId xmlns:p14="http://schemas.microsoft.com/office/powerpoint/2010/main" val="1706517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What’s coming up?</a:t>
            </a:r>
            <a:endParaRPr lang="en-US" b="1" dirty="0">
              <a:latin typeface="+mn-lt"/>
            </a:endParaRPr>
          </a:p>
        </p:txBody>
      </p:sp>
      <p:sp>
        <p:nvSpPr>
          <p:cNvPr id="5" name="Content Placeholder 2"/>
          <p:cNvSpPr>
            <a:spLocks noGrp="1"/>
          </p:cNvSpPr>
          <p:nvPr>
            <p:ph idx="1"/>
          </p:nvPr>
        </p:nvSpPr>
        <p:spPr>
          <a:xfrm>
            <a:off x="838200" y="1825625"/>
            <a:ext cx="10515600" cy="4351338"/>
          </a:xfrm>
        </p:spPr>
        <p:txBody>
          <a:bodyPr>
            <a:normAutofit fontScale="92500" lnSpcReduction="10000"/>
          </a:bodyPr>
          <a:lstStyle/>
          <a:p>
            <a:r>
              <a:rPr lang="en-US" b="1" u="sng" dirty="0"/>
              <a:t>Stream Avatars</a:t>
            </a:r>
            <a:r>
              <a:rPr lang="en-US" dirty="0"/>
              <a:t> </a:t>
            </a:r>
            <a:r>
              <a:rPr lang="en-US" dirty="0" smtClean="0"/>
              <a:t>– Integration with commands &amp; currency, released TODAY!</a:t>
            </a:r>
            <a:endParaRPr lang="en-US" b="1" u="sng" dirty="0" smtClean="0"/>
          </a:p>
          <a:p>
            <a:endParaRPr lang="en-US" b="1" u="sng" dirty="0" smtClean="0"/>
          </a:p>
          <a:p>
            <a:r>
              <a:rPr lang="en-US" b="1" u="sng" dirty="0" smtClean="0"/>
              <a:t>Overlay </a:t>
            </a:r>
            <a:r>
              <a:rPr lang="en-US" b="1" u="sng" dirty="0" smtClean="0"/>
              <a:t>Widgets </a:t>
            </a:r>
            <a:r>
              <a:rPr lang="en-US" dirty="0" smtClean="0"/>
              <a:t>– The ability to show “static” content on your Overlay, such as goals, event lists, stats, &amp; more</a:t>
            </a:r>
          </a:p>
          <a:p>
            <a:endParaRPr lang="en-US" dirty="0" smtClean="0"/>
          </a:p>
          <a:p>
            <a:r>
              <a:rPr lang="en-US" b="1" u="sng" dirty="0" smtClean="0"/>
              <a:t>Stream Deck</a:t>
            </a:r>
            <a:r>
              <a:rPr lang="en-US" dirty="0" smtClean="0"/>
              <a:t> – The ability to run commands directly from your </a:t>
            </a:r>
            <a:r>
              <a:rPr lang="en-US" dirty="0" err="1" smtClean="0"/>
              <a:t>Elgato</a:t>
            </a:r>
            <a:r>
              <a:rPr lang="en-US" dirty="0" smtClean="0"/>
              <a:t> Stream Deck</a:t>
            </a:r>
          </a:p>
          <a:p>
            <a:endParaRPr lang="en-US" dirty="0"/>
          </a:p>
          <a:p>
            <a:r>
              <a:rPr lang="en-US" b="1" u="sng" dirty="0" smtClean="0"/>
              <a:t>Mix It Up Remote</a:t>
            </a:r>
            <a:r>
              <a:rPr lang="en-US" dirty="0"/>
              <a:t> </a:t>
            </a:r>
            <a:r>
              <a:rPr lang="en-US" dirty="0" smtClean="0"/>
              <a:t>– A free, mobile phone version of a stream deck that can be used with Mix it </a:t>
            </a:r>
            <a:r>
              <a:rPr lang="en-US" dirty="0" smtClean="0"/>
              <a:t>Up</a:t>
            </a:r>
            <a:endParaRPr lang="en-US" dirty="0"/>
          </a:p>
          <a:p>
            <a:endParaRPr lang="en-US" dirty="0"/>
          </a:p>
        </p:txBody>
      </p:sp>
    </p:spTree>
    <p:extLst>
      <p:ext uri="{BB962C8B-B14F-4D97-AF65-F5344CB8AC3E}">
        <p14:creationId xmlns:p14="http://schemas.microsoft.com/office/powerpoint/2010/main" val="3732264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What about the future?</a:t>
            </a:r>
            <a:endParaRPr lang="en-US" b="1" dirty="0">
              <a:latin typeface="+mn-lt"/>
            </a:endParaRPr>
          </a:p>
        </p:txBody>
      </p:sp>
      <p:sp>
        <p:nvSpPr>
          <p:cNvPr id="3" name="Content Placeholder 2"/>
          <p:cNvSpPr>
            <a:spLocks noGrp="1"/>
          </p:cNvSpPr>
          <p:nvPr>
            <p:ph idx="1"/>
          </p:nvPr>
        </p:nvSpPr>
        <p:spPr/>
        <p:txBody>
          <a:bodyPr>
            <a:normAutofit fontScale="92500" lnSpcReduction="10000"/>
          </a:bodyPr>
          <a:lstStyle/>
          <a:p>
            <a:r>
              <a:rPr lang="en-US" dirty="0" smtClean="0"/>
              <a:t>Integrate with more services (EX: Player.me, </a:t>
            </a:r>
            <a:r>
              <a:rPr lang="en-US" dirty="0" err="1" smtClean="0"/>
              <a:t>Patreon</a:t>
            </a:r>
            <a:r>
              <a:rPr lang="en-US" dirty="0" smtClean="0"/>
              <a:t>)</a:t>
            </a:r>
          </a:p>
          <a:p>
            <a:endParaRPr lang="en-US" dirty="0" smtClean="0"/>
          </a:p>
          <a:p>
            <a:r>
              <a:rPr lang="en-US" dirty="0" smtClean="0"/>
              <a:t>Improve current service integrations (EX: Twitter Likes &amp; Retweets)</a:t>
            </a:r>
          </a:p>
          <a:p>
            <a:endParaRPr lang="en-US" dirty="0" smtClean="0"/>
          </a:p>
          <a:p>
            <a:r>
              <a:rPr lang="en-US" dirty="0" smtClean="0"/>
              <a:t>Developer SDK to allow users to build their own Commands &amp; Actions + share them with the community</a:t>
            </a:r>
          </a:p>
          <a:p>
            <a:endParaRPr lang="en-US" dirty="0"/>
          </a:p>
          <a:p>
            <a:r>
              <a:rPr lang="en-US" dirty="0" smtClean="0"/>
              <a:t>Localization for Spanish &amp; Japanese</a:t>
            </a:r>
          </a:p>
          <a:p>
            <a:endParaRPr lang="en-US" dirty="0"/>
          </a:p>
          <a:p>
            <a:r>
              <a:rPr lang="en-US" dirty="0" smtClean="0"/>
              <a:t>And more to </a:t>
            </a:r>
            <a:r>
              <a:rPr lang="en-US" smtClean="0"/>
              <a:t>announce here…</a:t>
            </a:r>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578242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New Website</a:t>
            </a:r>
            <a:endParaRPr lang="en-US" dirty="0">
              <a:latin typeface="+mn-lt"/>
            </a:endParaRPr>
          </a:p>
        </p:txBody>
      </p:sp>
      <p:pic>
        <p:nvPicPr>
          <p:cNvPr id="4" name="Picture 3"/>
          <p:cNvPicPr>
            <a:picLocks noChangeAspect="1"/>
          </p:cNvPicPr>
          <p:nvPr/>
        </p:nvPicPr>
        <p:blipFill>
          <a:blip r:embed="rId2"/>
          <a:stretch>
            <a:fillRect/>
          </a:stretch>
        </p:blipFill>
        <p:spPr>
          <a:xfrm>
            <a:off x="5216102" y="365125"/>
            <a:ext cx="6137698" cy="3161640"/>
          </a:xfrm>
          <a:prstGeom prst="rect">
            <a:avLst/>
          </a:prstGeom>
        </p:spPr>
      </p:pic>
      <p:pic>
        <p:nvPicPr>
          <p:cNvPr id="5" name="Picture 4"/>
          <p:cNvPicPr>
            <a:picLocks noChangeAspect="1"/>
          </p:cNvPicPr>
          <p:nvPr/>
        </p:nvPicPr>
        <p:blipFill>
          <a:blip r:embed="rId3"/>
          <a:stretch>
            <a:fillRect/>
          </a:stretch>
        </p:blipFill>
        <p:spPr>
          <a:xfrm>
            <a:off x="5216102" y="3844005"/>
            <a:ext cx="6137698" cy="2766419"/>
          </a:xfrm>
          <a:prstGeom prst="rect">
            <a:avLst/>
          </a:prstGeom>
        </p:spPr>
      </p:pic>
      <p:sp>
        <p:nvSpPr>
          <p:cNvPr id="6" name="Content Placeholder 2"/>
          <p:cNvSpPr>
            <a:spLocks noGrp="1"/>
          </p:cNvSpPr>
          <p:nvPr>
            <p:ph idx="1"/>
          </p:nvPr>
        </p:nvSpPr>
        <p:spPr>
          <a:xfrm>
            <a:off x="838200" y="1825625"/>
            <a:ext cx="4097694" cy="4351338"/>
          </a:xfrm>
        </p:spPr>
        <p:txBody>
          <a:bodyPr>
            <a:normAutofit/>
          </a:bodyPr>
          <a:lstStyle/>
          <a:p>
            <a:r>
              <a:rPr lang="en-US" dirty="0" smtClean="0"/>
              <a:t>Since it’s our 1 year anniversary, we decided the website could use a nice face-lift</a:t>
            </a:r>
          </a:p>
          <a:p>
            <a:endParaRPr lang="en-US" dirty="0"/>
          </a:p>
          <a:p>
            <a:r>
              <a:rPr lang="en-US" dirty="0" smtClean="0"/>
              <a:t>We also have FINALLY implemented our “Feature Me” option in the Settings menu!</a:t>
            </a:r>
            <a:endParaRPr lang="en-US" dirty="0"/>
          </a:p>
        </p:txBody>
      </p:sp>
    </p:spTree>
    <p:extLst>
      <p:ext uri="{BB962C8B-B14F-4D97-AF65-F5344CB8AC3E}">
        <p14:creationId xmlns:p14="http://schemas.microsoft.com/office/powerpoint/2010/main" val="2574536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The Bounty System</a:t>
            </a:r>
            <a:endParaRPr lang="en-US" b="1" dirty="0">
              <a:latin typeface="+mn-lt"/>
            </a:endParaRPr>
          </a:p>
        </p:txBody>
      </p:sp>
      <p:sp>
        <p:nvSpPr>
          <p:cNvPr id="3" name="Content Placeholder 2"/>
          <p:cNvSpPr>
            <a:spLocks noGrp="1"/>
          </p:cNvSpPr>
          <p:nvPr>
            <p:ph idx="1"/>
          </p:nvPr>
        </p:nvSpPr>
        <p:spPr/>
        <p:txBody>
          <a:bodyPr/>
          <a:lstStyle/>
          <a:p>
            <a:r>
              <a:rPr lang="en-US" dirty="0" smtClean="0"/>
              <a:t>Providing resources for new users is difficult balance with active feature development</a:t>
            </a:r>
          </a:p>
          <a:p>
            <a:endParaRPr lang="en-US" dirty="0"/>
          </a:p>
          <a:p>
            <a:r>
              <a:rPr lang="en-US" dirty="0" smtClean="0"/>
              <a:t>We know some our users already create awesome content about Mix It Up via the Mix It Up Store &amp; YouTube videos</a:t>
            </a:r>
          </a:p>
          <a:p>
            <a:endParaRPr lang="en-US" dirty="0"/>
          </a:p>
          <a:p>
            <a:r>
              <a:rPr lang="en-US" dirty="0" smtClean="0"/>
              <a:t>We want to help reward users &amp; provide spotlight to these people by creating targeted &amp; timely “bounties” for resource content</a:t>
            </a:r>
          </a:p>
          <a:p>
            <a:pPr lvl="1"/>
            <a:r>
              <a:rPr lang="en-US" dirty="0" smtClean="0"/>
              <a:t>EX: Create a video on Games for a chance to win an Xbox game</a:t>
            </a:r>
            <a:endParaRPr lang="en-US" dirty="0"/>
          </a:p>
        </p:txBody>
      </p:sp>
    </p:spTree>
    <p:extLst>
      <p:ext uri="{BB962C8B-B14F-4D97-AF65-F5344CB8AC3E}">
        <p14:creationId xmlns:p14="http://schemas.microsoft.com/office/powerpoint/2010/main" val="1501856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2 new ways to use Mix It Up</a:t>
            </a:r>
            <a:endParaRPr lang="en-US" b="1" dirty="0">
              <a:latin typeface="+mn-lt"/>
            </a:endParaRPr>
          </a:p>
        </p:txBody>
      </p:sp>
      <p:sp>
        <p:nvSpPr>
          <p:cNvPr id="3" name="Content Placeholder 2"/>
          <p:cNvSpPr>
            <a:spLocks noGrp="1"/>
          </p:cNvSpPr>
          <p:nvPr>
            <p:ph idx="1"/>
          </p:nvPr>
        </p:nvSpPr>
        <p:spPr/>
        <p:txBody>
          <a:bodyPr/>
          <a:lstStyle/>
          <a:p>
            <a:pPr marL="0" indent="0">
              <a:buNone/>
            </a:pPr>
            <a:r>
              <a:rPr lang="en-US" b="1" dirty="0" smtClean="0"/>
              <a:t>	Mix It Up Mobile				Mix </a:t>
            </a:r>
            <a:r>
              <a:rPr lang="en-US" b="1" dirty="0"/>
              <a:t>It Up </a:t>
            </a:r>
            <a:r>
              <a:rPr lang="en-US" b="1" dirty="0" smtClean="0"/>
              <a:t>Online</a:t>
            </a:r>
            <a:endParaRPr lang="en-US" b="1" dirty="0"/>
          </a:p>
        </p:txBody>
      </p:sp>
      <p:pic>
        <p:nvPicPr>
          <p:cNvPr id="4" name="Picture 3"/>
          <p:cNvPicPr>
            <a:picLocks noChangeAspect="1"/>
          </p:cNvPicPr>
          <p:nvPr/>
        </p:nvPicPr>
        <p:blipFill>
          <a:blip r:embed="rId2"/>
          <a:stretch>
            <a:fillRect/>
          </a:stretch>
        </p:blipFill>
        <p:spPr>
          <a:xfrm>
            <a:off x="6468154" y="2802489"/>
            <a:ext cx="4367277" cy="33744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031" y="2505010"/>
            <a:ext cx="2019766" cy="3806890"/>
          </a:xfrm>
          <a:prstGeom prst="rect">
            <a:avLst/>
          </a:prstGeom>
        </p:spPr>
      </p:pic>
    </p:spTree>
    <p:extLst>
      <p:ext uri="{BB962C8B-B14F-4D97-AF65-F5344CB8AC3E}">
        <p14:creationId xmlns:p14="http://schemas.microsoft.com/office/powerpoint/2010/main" val="1897454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TotalTime>
  <Words>427</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Where did it all start?</vt:lpstr>
      <vt:lpstr>Where are we now?</vt:lpstr>
      <vt:lpstr>What’s coming up?</vt:lpstr>
      <vt:lpstr>What about the future?</vt:lpstr>
      <vt:lpstr>New Website</vt:lpstr>
      <vt:lpstr>The Bounty System</vt:lpstr>
      <vt:lpstr>2 new ways to use Mix It Up</vt:lpstr>
      <vt:lpstr>New platforms being investigated</vt:lpstr>
    </vt:vector>
  </TitlesOfParts>
  <Company>MVSC Studios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It Up  1st Birthday Party!</dc:title>
  <dc:creator>Matthew Olivo</dc:creator>
  <cp:lastModifiedBy>Matthew Olivo</cp:lastModifiedBy>
  <cp:revision>15</cp:revision>
  <dcterms:created xsi:type="dcterms:W3CDTF">2018-10-25T02:59:46Z</dcterms:created>
  <dcterms:modified xsi:type="dcterms:W3CDTF">2018-10-27T02:07:58Z</dcterms:modified>
</cp:coreProperties>
</file>