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562D-D421-4D3E-82DA-DA891DFE30B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1A75-B627-4E33-AF8D-2FF1B790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7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562D-D421-4D3E-82DA-DA891DFE30B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1A75-B627-4E33-AF8D-2FF1B790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91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562D-D421-4D3E-82DA-DA891DFE30B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1A75-B627-4E33-AF8D-2FF1B790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5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562D-D421-4D3E-82DA-DA891DFE30B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1A75-B627-4E33-AF8D-2FF1B790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26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562D-D421-4D3E-82DA-DA891DFE30B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1A75-B627-4E33-AF8D-2FF1B790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8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562D-D421-4D3E-82DA-DA891DFE30B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1A75-B627-4E33-AF8D-2FF1B790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2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562D-D421-4D3E-82DA-DA891DFE30B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1A75-B627-4E33-AF8D-2FF1B790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1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562D-D421-4D3E-82DA-DA891DFE30B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1A75-B627-4E33-AF8D-2FF1B790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6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562D-D421-4D3E-82DA-DA891DFE30B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1A75-B627-4E33-AF8D-2FF1B790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562D-D421-4D3E-82DA-DA891DFE30B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1A75-B627-4E33-AF8D-2FF1B790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9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562D-D421-4D3E-82DA-DA891DFE30B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1A75-B627-4E33-AF8D-2FF1B790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6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D562D-D421-4D3E-82DA-DA891DFE30B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61A75-B627-4E33-AF8D-2FF1B790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3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13" Type="http://schemas.openxmlformats.org/officeDocument/2006/relationships/image" Target="../media/image18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12" Type="http://schemas.openxmlformats.org/officeDocument/2006/relationships/image" Target="../media/image17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11" Type="http://schemas.openxmlformats.org/officeDocument/2006/relationships/image" Target="../media/image16.jpg"/><Relationship Id="rId5" Type="http://schemas.openxmlformats.org/officeDocument/2006/relationships/image" Target="../media/image10.jpg"/><Relationship Id="rId10" Type="http://schemas.openxmlformats.org/officeDocument/2006/relationships/image" Target="../media/image15.jpg"/><Relationship Id="rId4" Type="http://schemas.openxmlformats.org/officeDocument/2006/relationships/image" Target="../media/image9.jpg"/><Relationship Id="rId9" Type="http://schemas.openxmlformats.org/officeDocument/2006/relationships/image" Target="../media/image14.jpg"/><Relationship Id="rId1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13" Type="http://schemas.openxmlformats.org/officeDocument/2006/relationships/image" Target="../media/image31.jpeg"/><Relationship Id="rId3" Type="http://schemas.openxmlformats.org/officeDocument/2006/relationships/image" Target="../media/image21.jpg"/><Relationship Id="rId7" Type="http://schemas.openxmlformats.org/officeDocument/2006/relationships/image" Target="../media/image25.jpg"/><Relationship Id="rId12" Type="http://schemas.openxmlformats.org/officeDocument/2006/relationships/image" Target="../media/image30.jpe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11" Type="http://schemas.openxmlformats.org/officeDocument/2006/relationships/image" Target="../media/image29.jpeg"/><Relationship Id="rId5" Type="http://schemas.openxmlformats.org/officeDocument/2006/relationships/image" Target="../media/image23.jpeg"/><Relationship Id="rId10" Type="http://schemas.openxmlformats.org/officeDocument/2006/relationships/image" Target="../media/image28.jpg"/><Relationship Id="rId4" Type="http://schemas.openxmlformats.org/officeDocument/2006/relationships/image" Target="../media/image22.jpg"/><Relationship Id="rId9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3486" y="0"/>
            <a:ext cx="10515600" cy="1325563"/>
          </a:xfrm>
        </p:spPr>
        <p:txBody>
          <a:bodyPr/>
          <a:lstStyle/>
          <a:p>
            <a:r>
              <a:rPr lang="en-US" b="1" u="sng" dirty="0" smtClean="0"/>
              <a:t>Small Items</a:t>
            </a:r>
            <a:endParaRPr lang="en-US" b="1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493" y="357113"/>
            <a:ext cx="2564026" cy="32050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057" y="1225847"/>
            <a:ext cx="1789266" cy="22365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542" y="568281"/>
            <a:ext cx="2235544" cy="27944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767" y="3773680"/>
            <a:ext cx="2103739" cy="26296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174" y="3773680"/>
            <a:ext cx="2094057" cy="2617571"/>
          </a:xfrm>
          <a:prstGeom prst="rect">
            <a:avLst/>
          </a:prstGeom>
        </p:spPr>
      </p:pic>
      <p:pic>
        <p:nvPicPr>
          <p:cNvPr id="1028" name="Picture 4" descr="http://images10.newegg.com/ProductImage/32-416-718-03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3680"/>
            <a:ext cx="3773874" cy="283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19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store.ecompanystore.com/ECS_ProductImages/MIC/MIC12079700-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152" y="4556436"/>
            <a:ext cx="1956219" cy="244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3486" y="0"/>
            <a:ext cx="10515600" cy="1325563"/>
          </a:xfrm>
        </p:spPr>
        <p:txBody>
          <a:bodyPr/>
          <a:lstStyle/>
          <a:p>
            <a:r>
              <a:rPr lang="en-US" b="1" u="sng" dirty="0" smtClean="0"/>
              <a:t>Medium Items</a:t>
            </a:r>
            <a:endParaRPr lang="en-US" b="1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612" y="346992"/>
            <a:ext cx="1853926" cy="23174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663" y="4556436"/>
            <a:ext cx="1793875" cy="22423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147" y="228167"/>
            <a:ext cx="1708939" cy="21361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696" y="2364341"/>
            <a:ext cx="1615149" cy="20189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485" y="4963457"/>
            <a:ext cx="1522267" cy="19028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40" y="3296579"/>
            <a:ext cx="1522266" cy="19028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030" y="917241"/>
            <a:ext cx="1560659" cy="19508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595" y="1187756"/>
            <a:ext cx="1561157" cy="19514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574" y="2627049"/>
            <a:ext cx="2024038" cy="25300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931" y="2664399"/>
            <a:ext cx="1636446" cy="20455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41" y="1622722"/>
            <a:ext cx="1546851" cy="21990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94377" y="4762040"/>
            <a:ext cx="2750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PLUS </a:t>
            </a:r>
            <a:r>
              <a:rPr lang="en-US" sz="3200" b="1" u="sng" dirty="0" smtClean="0"/>
              <a:t>ALL SMALL</a:t>
            </a:r>
          </a:p>
          <a:p>
            <a:pPr algn="ctr"/>
            <a:r>
              <a:rPr lang="en-US" sz="3200" b="1" u="sng" dirty="0" smtClean="0"/>
              <a:t>ITEMS</a:t>
            </a:r>
            <a:endParaRPr lang="en-US" sz="3200" b="1" u="sng" dirty="0"/>
          </a:p>
        </p:txBody>
      </p:sp>
      <p:pic>
        <p:nvPicPr>
          <p:cNvPr id="14" name="Picture 2" descr="Microsoft - Xbox $25 Gift Card [Digital] - Front_Standard. 1 of 1 . 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4009" y="3821759"/>
            <a:ext cx="3300023" cy="330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25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3486" y="0"/>
            <a:ext cx="10515600" cy="1325563"/>
          </a:xfrm>
        </p:spPr>
        <p:txBody>
          <a:bodyPr/>
          <a:lstStyle/>
          <a:p>
            <a:r>
              <a:rPr lang="en-US" b="1" u="sng" dirty="0" smtClean="0"/>
              <a:t>Large Items</a:t>
            </a:r>
            <a:endParaRPr lang="en-US" b="1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04" y="1189639"/>
            <a:ext cx="1952779" cy="24409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53" y="3944530"/>
            <a:ext cx="1807794" cy="22597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897" y="301583"/>
            <a:ext cx="1886876" cy="23585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69" y="3122464"/>
            <a:ext cx="1305734" cy="16289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39" y="4965526"/>
            <a:ext cx="1398116" cy="17476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940" y="-88168"/>
            <a:ext cx="1316371" cy="16454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872" y="-186304"/>
            <a:ext cx="1691777" cy="211472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143161" y="4142169"/>
            <a:ext cx="27504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PLUS </a:t>
            </a:r>
            <a:r>
              <a:rPr lang="en-US" sz="3200" b="1" u="sng" dirty="0" smtClean="0"/>
              <a:t>ALL SMALL &amp; MEDIUM ITEMS</a:t>
            </a:r>
            <a:endParaRPr lang="en-US" sz="3200" b="1" u="sng" dirty="0"/>
          </a:p>
        </p:txBody>
      </p:sp>
      <p:pic>
        <p:nvPicPr>
          <p:cNvPr id="11" name="Picture 4" descr="https://store.ecompanystore.com/ECS_ProductImages/MIC/MIC28E225-l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095" y="2937851"/>
            <a:ext cx="1536477" cy="192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798" y="1489359"/>
            <a:ext cx="1473227" cy="1841534"/>
          </a:xfrm>
          <a:prstGeom prst="rect">
            <a:avLst/>
          </a:prstGeom>
        </p:spPr>
      </p:pic>
      <p:pic>
        <p:nvPicPr>
          <p:cNvPr id="1030" name="Picture 6" descr="https://store.ecompanystore.com/ECS_ProductImages/MIC/MIC291403-l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518" y="1453272"/>
            <a:ext cx="1335354" cy="166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tore.ecompanystore.com/ECS_ProductImages/MIC/MIC29140100-l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021" y="477795"/>
            <a:ext cx="1467159" cy="183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store.ecompanystore.com/ECS_ProductImages/MIC/MIC060366-l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414" y="2410126"/>
            <a:ext cx="2154478" cy="269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6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Small Items</vt:lpstr>
      <vt:lpstr>Medium Items</vt:lpstr>
      <vt:lpstr>Large Items</vt:lpstr>
    </vt:vector>
  </TitlesOfParts>
  <Company>MVSC Studios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Olivo</dc:creator>
  <cp:lastModifiedBy>Matthew Olivo</cp:lastModifiedBy>
  <cp:revision>18</cp:revision>
  <dcterms:created xsi:type="dcterms:W3CDTF">2018-07-22T06:21:14Z</dcterms:created>
  <dcterms:modified xsi:type="dcterms:W3CDTF">2019-10-24T06:54:06Z</dcterms:modified>
</cp:coreProperties>
</file>