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2" d="100"/>
          <a:sy n="142" d="100"/>
        </p:scale>
        <p:origin x="104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z zz" userId="6edfc8919dbe1b74" providerId="LiveId" clId="{ECDDF5E0-422C-4BF6-B363-1CA138B95E87}"/>
    <pc:docChg chg="modSld">
      <pc:chgData name="Megz zz" userId="6edfc8919dbe1b74" providerId="LiveId" clId="{ECDDF5E0-422C-4BF6-B363-1CA138B95E87}" dt="2024-04-11T11:19:49.536" v="75" actId="20577"/>
      <pc:docMkLst>
        <pc:docMk/>
      </pc:docMkLst>
      <pc:sldChg chg="modSp mod">
        <pc:chgData name="Megz zz" userId="6edfc8919dbe1b74" providerId="LiveId" clId="{ECDDF5E0-422C-4BF6-B363-1CA138B95E87}" dt="2024-04-11T11:19:49.536" v="75" actId="20577"/>
        <pc:sldMkLst>
          <pc:docMk/>
          <pc:sldMk cId="0" sldId="292"/>
        </pc:sldMkLst>
        <pc:spChg chg="mod">
          <ac:chgData name="Megz zz" userId="6edfc8919dbe1b74" providerId="LiveId" clId="{ECDDF5E0-422C-4BF6-B363-1CA138B95E87}" dt="2024-04-11T11:19:49.536" v="75"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Affreen</a:t>
            </a:r>
            <a:r>
              <a:rPr lang="en-US" sz="1100" b="0" i="0" u="none" strike="noStrike" cap="none" dirty="0">
                <a:solidFill>
                  <a:schemeClr val="tx1"/>
                </a:solidFill>
                <a:latin typeface="Arial"/>
                <a:ea typeface="Arial"/>
                <a:cs typeface="Arial"/>
                <a:sym typeface="Arial"/>
              </a:rPr>
              <a:t> A</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au510421205003</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Megz zz</cp:lastModifiedBy>
  <cp:revision>9</cp:revision>
  <dcterms:modified xsi:type="dcterms:W3CDTF">2024-04-11T11:19:53Z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