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5" r:id="rId11"/>
    <p:sldId id="274" r:id="rId12"/>
    <p:sldId id="269" r:id="rId13"/>
    <p:sldId id="276" r:id="rId14"/>
    <p:sldId id="266" r:id="rId15"/>
    <p:sldId id="268" r:id="rId16"/>
    <p:sldId id="267" r:id="rId17"/>
    <p:sldId id="271" r:id="rId18"/>
    <p:sldId id="277" r:id="rId19"/>
    <p:sldId id="279" r:id="rId20"/>
    <p:sldId id="280" r:id="rId21"/>
    <p:sldId id="26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hyperlink" Target="https://www.kaggle.com/datasets/ninzaami/loan-predication/data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nzaami/loan-predication/data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73D74-436C-470C-BE66-6EBEE5AA23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BFD9F-83DE-4B6E-B8CD-880C9DEEDF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Challenges: </a:t>
          </a:r>
        </a:p>
        <a:p>
          <a:pPr>
            <a:lnSpc>
              <a:spcPct val="100000"/>
            </a:lnSpc>
          </a:pPr>
          <a:r>
            <a:rPr lang="en-US" dirty="0"/>
            <a:t>Traditional loan approval processes are time-consuming and prone to human error, leading to inefficiencies and delays.</a:t>
          </a:r>
        </a:p>
      </dgm:t>
    </dgm:pt>
    <dgm:pt modelId="{7825E820-B2A9-4B58-B10A-58FF395D4F22}" type="parTrans" cxnId="{B6558C3F-09EE-44EF-807B-1005D54FECAE}">
      <dgm:prSet/>
      <dgm:spPr/>
      <dgm:t>
        <a:bodyPr/>
        <a:lstStyle/>
        <a:p>
          <a:endParaRPr lang="en-US"/>
        </a:p>
      </dgm:t>
    </dgm:pt>
    <dgm:pt modelId="{81A727DD-8BF3-4AB0-A785-DCCCCA24DFC7}" type="sibTrans" cxnId="{B6558C3F-09EE-44EF-807B-1005D54FECAE}">
      <dgm:prSet/>
      <dgm:spPr/>
      <dgm:t>
        <a:bodyPr/>
        <a:lstStyle/>
        <a:p>
          <a:endParaRPr lang="en-US"/>
        </a:p>
      </dgm:t>
    </dgm:pt>
    <dgm:pt modelId="{F1DC2DCB-376B-49D7-AC19-7EDD15C3A7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Solution: </a:t>
          </a:r>
        </a:p>
        <a:p>
          <a:pPr>
            <a:lnSpc>
              <a:spcPct val="100000"/>
            </a:lnSpc>
          </a:pPr>
          <a:r>
            <a:rPr lang="en-US" dirty="0"/>
            <a:t>Implementing automation improves efficiency by streamlining workflows and enhances accuracy through advanced data science techniques, revolutionizing the loan approval paradigm.</a:t>
          </a:r>
        </a:p>
        <a:p>
          <a:pPr>
            <a:lnSpc>
              <a:spcPct val="100000"/>
            </a:lnSpc>
          </a:pPr>
          <a:r>
            <a:rPr lang="en-CA" b="0" i="0" dirty="0"/>
            <a:t>Reduce Turnaround Time</a:t>
          </a:r>
          <a:endParaRPr lang="en-US" dirty="0"/>
        </a:p>
        <a:p>
          <a:pPr>
            <a:lnSpc>
              <a:spcPct val="100000"/>
            </a:lnSpc>
          </a:pPr>
          <a:endParaRPr lang="en-US" dirty="0"/>
        </a:p>
      </dgm:t>
    </dgm:pt>
    <dgm:pt modelId="{F34688FE-74D3-43FE-8838-D055309A572D}" type="parTrans" cxnId="{06FEA236-9056-4597-9BF1-8D351CA3E975}">
      <dgm:prSet/>
      <dgm:spPr/>
      <dgm:t>
        <a:bodyPr/>
        <a:lstStyle/>
        <a:p>
          <a:endParaRPr lang="en-US"/>
        </a:p>
      </dgm:t>
    </dgm:pt>
    <dgm:pt modelId="{68F9DF15-730D-42EA-992F-A93B36F80789}" type="sibTrans" cxnId="{06FEA236-9056-4597-9BF1-8D351CA3E975}">
      <dgm:prSet/>
      <dgm:spPr/>
      <dgm:t>
        <a:bodyPr/>
        <a:lstStyle/>
        <a:p>
          <a:endParaRPr lang="en-US"/>
        </a:p>
      </dgm:t>
    </dgm:pt>
    <dgm:pt modelId="{999248EE-0687-4D40-9B5C-C13CA1EC8AD1}" type="pres">
      <dgm:prSet presAssocID="{BCA73D74-436C-470C-BE66-6EBEE5AA23FF}" presName="root" presStyleCnt="0">
        <dgm:presLayoutVars>
          <dgm:dir/>
          <dgm:resizeHandles val="exact"/>
        </dgm:presLayoutVars>
      </dgm:prSet>
      <dgm:spPr/>
    </dgm:pt>
    <dgm:pt modelId="{2D5E8FD6-87D9-4856-AD81-F9442DAB8499}" type="pres">
      <dgm:prSet presAssocID="{B95BFD9F-83DE-4B6E-B8CD-880C9DEEDF4E}" presName="compNode" presStyleCnt="0"/>
      <dgm:spPr/>
    </dgm:pt>
    <dgm:pt modelId="{11134781-623B-4DCD-8B1B-2A32A535B3A6}" type="pres">
      <dgm:prSet presAssocID="{B95BFD9F-83DE-4B6E-B8CD-880C9DEEDF4E}" presName="bgRect" presStyleLbl="bgShp" presStyleIdx="0" presStyleCnt="2"/>
      <dgm:spPr/>
    </dgm:pt>
    <dgm:pt modelId="{EDAB83A5-005C-4F14-98E3-B393A24109D1}" type="pres">
      <dgm:prSet presAssocID="{B95BFD9F-83DE-4B6E-B8CD-880C9DEEDF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E85AF3B-B9F9-4CB6-A4DB-C98CE64252A8}" type="pres">
      <dgm:prSet presAssocID="{B95BFD9F-83DE-4B6E-B8CD-880C9DEEDF4E}" presName="spaceRect" presStyleCnt="0"/>
      <dgm:spPr/>
    </dgm:pt>
    <dgm:pt modelId="{DF878AC3-EEED-4CC6-A517-CF8D17A06189}" type="pres">
      <dgm:prSet presAssocID="{B95BFD9F-83DE-4B6E-B8CD-880C9DEEDF4E}" presName="parTx" presStyleLbl="revTx" presStyleIdx="0" presStyleCnt="2">
        <dgm:presLayoutVars>
          <dgm:chMax val="0"/>
          <dgm:chPref val="0"/>
        </dgm:presLayoutVars>
      </dgm:prSet>
      <dgm:spPr/>
    </dgm:pt>
    <dgm:pt modelId="{29B50306-0D8A-4CCB-BD6E-C2DCFC41129F}" type="pres">
      <dgm:prSet presAssocID="{81A727DD-8BF3-4AB0-A785-DCCCCA24DFC7}" presName="sibTrans" presStyleCnt="0"/>
      <dgm:spPr/>
    </dgm:pt>
    <dgm:pt modelId="{062714B3-231B-4120-8CAC-C02B09240E17}" type="pres">
      <dgm:prSet presAssocID="{F1DC2DCB-376B-49D7-AC19-7EDD15C3A75A}" presName="compNode" presStyleCnt="0"/>
      <dgm:spPr/>
    </dgm:pt>
    <dgm:pt modelId="{864105B0-CF0B-4144-AC44-14515424F1E0}" type="pres">
      <dgm:prSet presAssocID="{F1DC2DCB-376B-49D7-AC19-7EDD15C3A75A}" presName="bgRect" presStyleLbl="bgShp" presStyleIdx="1" presStyleCnt="2"/>
      <dgm:spPr/>
    </dgm:pt>
    <dgm:pt modelId="{12C200BF-D875-4F26-BAE3-99A2690A63B9}" type="pres">
      <dgm:prSet presAssocID="{F1DC2DCB-376B-49D7-AC19-7EDD15C3A7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E9B9790-4D1D-455B-BEE7-2859F3DDCDD3}" type="pres">
      <dgm:prSet presAssocID="{F1DC2DCB-376B-49D7-AC19-7EDD15C3A75A}" presName="spaceRect" presStyleCnt="0"/>
      <dgm:spPr/>
    </dgm:pt>
    <dgm:pt modelId="{3BC4E086-D2BC-4C4C-BE15-20D90C48D0CF}" type="pres">
      <dgm:prSet presAssocID="{F1DC2DCB-376B-49D7-AC19-7EDD15C3A75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0AB681F-6643-4B86-AF8B-E3069242497D}" type="presOf" srcId="{B95BFD9F-83DE-4B6E-B8CD-880C9DEEDF4E}" destId="{DF878AC3-EEED-4CC6-A517-CF8D17A06189}" srcOrd="0" destOrd="0" presId="urn:microsoft.com/office/officeart/2018/2/layout/IconVerticalSolidList"/>
    <dgm:cxn modelId="{06FEA236-9056-4597-9BF1-8D351CA3E975}" srcId="{BCA73D74-436C-470C-BE66-6EBEE5AA23FF}" destId="{F1DC2DCB-376B-49D7-AC19-7EDD15C3A75A}" srcOrd="1" destOrd="0" parTransId="{F34688FE-74D3-43FE-8838-D055309A572D}" sibTransId="{68F9DF15-730D-42EA-992F-A93B36F80789}"/>
    <dgm:cxn modelId="{B6558C3F-09EE-44EF-807B-1005D54FECAE}" srcId="{BCA73D74-436C-470C-BE66-6EBEE5AA23FF}" destId="{B95BFD9F-83DE-4B6E-B8CD-880C9DEEDF4E}" srcOrd="0" destOrd="0" parTransId="{7825E820-B2A9-4B58-B10A-58FF395D4F22}" sibTransId="{81A727DD-8BF3-4AB0-A785-DCCCCA24DFC7}"/>
    <dgm:cxn modelId="{3659AC68-3728-4437-9179-34015B099AFF}" type="presOf" srcId="{F1DC2DCB-376B-49D7-AC19-7EDD15C3A75A}" destId="{3BC4E086-D2BC-4C4C-BE15-20D90C48D0CF}" srcOrd="0" destOrd="0" presId="urn:microsoft.com/office/officeart/2018/2/layout/IconVerticalSolidList"/>
    <dgm:cxn modelId="{7261C0D8-DE90-4C1D-96BE-50498D60E98D}" type="presOf" srcId="{BCA73D74-436C-470C-BE66-6EBEE5AA23FF}" destId="{999248EE-0687-4D40-9B5C-C13CA1EC8AD1}" srcOrd="0" destOrd="0" presId="urn:microsoft.com/office/officeart/2018/2/layout/IconVerticalSolidList"/>
    <dgm:cxn modelId="{7144C655-9BBC-44F3-A960-22E89A270AE8}" type="presParOf" srcId="{999248EE-0687-4D40-9B5C-C13CA1EC8AD1}" destId="{2D5E8FD6-87D9-4856-AD81-F9442DAB8499}" srcOrd="0" destOrd="0" presId="urn:microsoft.com/office/officeart/2018/2/layout/IconVerticalSolidList"/>
    <dgm:cxn modelId="{BDE45B35-BCA1-472B-9DB9-16BEF429B8D5}" type="presParOf" srcId="{2D5E8FD6-87D9-4856-AD81-F9442DAB8499}" destId="{11134781-623B-4DCD-8B1B-2A32A535B3A6}" srcOrd="0" destOrd="0" presId="urn:microsoft.com/office/officeart/2018/2/layout/IconVerticalSolidList"/>
    <dgm:cxn modelId="{6517F10B-49FD-4532-AB6F-A01010A6F959}" type="presParOf" srcId="{2D5E8FD6-87D9-4856-AD81-F9442DAB8499}" destId="{EDAB83A5-005C-4F14-98E3-B393A24109D1}" srcOrd="1" destOrd="0" presId="urn:microsoft.com/office/officeart/2018/2/layout/IconVerticalSolidList"/>
    <dgm:cxn modelId="{6D8E0576-490D-4423-926F-A89C95ED9444}" type="presParOf" srcId="{2D5E8FD6-87D9-4856-AD81-F9442DAB8499}" destId="{FE85AF3B-B9F9-4CB6-A4DB-C98CE64252A8}" srcOrd="2" destOrd="0" presId="urn:microsoft.com/office/officeart/2018/2/layout/IconVerticalSolidList"/>
    <dgm:cxn modelId="{46567F11-436F-45F2-91ED-797FD424B109}" type="presParOf" srcId="{2D5E8FD6-87D9-4856-AD81-F9442DAB8499}" destId="{DF878AC3-EEED-4CC6-A517-CF8D17A06189}" srcOrd="3" destOrd="0" presId="urn:microsoft.com/office/officeart/2018/2/layout/IconVerticalSolidList"/>
    <dgm:cxn modelId="{E384BE67-11A3-4C30-BFCB-A1A45A2B55AA}" type="presParOf" srcId="{999248EE-0687-4D40-9B5C-C13CA1EC8AD1}" destId="{29B50306-0D8A-4CCB-BD6E-C2DCFC41129F}" srcOrd="1" destOrd="0" presId="urn:microsoft.com/office/officeart/2018/2/layout/IconVerticalSolidList"/>
    <dgm:cxn modelId="{1B1B45DE-E13B-428C-9855-42E3C988C02A}" type="presParOf" srcId="{999248EE-0687-4D40-9B5C-C13CA1EC8AD1}" destId="{062714B3-231B-4120-8CAC-C02B09240E17}" srcOrd="2" destOrd="0" presId="urn:microsoft.com/office/officeart/2018/2/layout/IconVerticalSolidList"/>
    <dgm:cxn modelId="{9915A027-0018-4334-9A2F-0127DB8EDB9A}" type="presParOf" srcId="{062714B3-231B-4120-8CAC-C02B09240E17}" destId="{864105B0-CF0B-4144-AC44-14515424F1E0}" srcOrd="0" destOrd="0" presId="urn:microsoft.com/office/officeart/2018/2/layout/IconVerticalSolidList"/>
    <dgm:cxn modelId="{CD064F3D-9740-44FB-9C9A-2D23E6FF7CD1}" type="presParOf" srcId="{062714B3-231B-4120-8CAC-C02B09240E17}" destId="{12C200BF-D875-4F26-BAE3-99A2690A63B9}" srcOrd="1" destOrd="0" presId="urn:microsoft.com/office/officeart/2018/2/layout/IconVerticalSolidList"/>
    <dgm:cxn modelId="{0E7C1411-BA07-4F84-AC98-0D7813F06625}" type="presParOf" srcId="{062714B3-231B-4120-8CAC-C02B09240E17}" destId="{CE9B9790-4D1D-455B-BEE7-2859F3DDCDD3}" srcOrd="2" destOrd="0" presId="urn:microsoft.com/office/officeart/2018/2/layout/IconVerticalSolidList"/>
    <dgm:cxn modelId="{2049F27D-6A93-437B-879A-3BF4ED47D677}" type="presParOf" srcId="{062714B3-231B-4120-8CAC-C02B09240E17}" destId="{3BC4E086-D2BC-4C4C-BE15-20D90C48D0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FE9FC-A764-4460-94FA-812043444A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4C5E9C-F8FD-4FF5-8E5A-E32D589C7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Source:</a:t>
          </a:r>
          <a:r>
            <a:rPr lang="en-US" b="0" i="0"/>
            <a:t> The dataset was sourced from Kaggle (</a:t>
          </a:r>
          <a:r>
            <a:rPr lang="en-US" b="0" i="0">
              <a:hlinkClick xmlns:r="http://schemas.openxmlformats.org/officeDocument/2006/relationships" r:id="rId1"/>
            </a:rPr>
            <a:t>LOAN PREDICTION DATASET</a:t>
          </a:r>
          <a:r>
            <a:rPr lang="en-US" b="0" i="0"/>
            <a:t> ).</a:t>
          </a:r>
          <a:endParaRPr lang="en-US"/>
        </a:p>
      </dgm:t>
    </dgm:pt>
    <dgm:pt modelId="{2751BB9C-09F1-4521-B4FD-E9C148E8B428}" type="parTrans" cxnId="{F9B0DF30-E9A9-4B78-B2A7-7B67D4E1E767}">
      <dgm:prSet/>
      <dgm:spPr/>
      <dgm:t>
        <a:bodyPr/>
        <a:lstStyle/>
        <a:p>
          <a:endParaRPr lang="en-US"/>
        </a:p>
      </dgm:t>
    </dgm:pt>
    <dgm:pt modelId="{A4F921FA-8B13-4AD4-A0A2-2921A527C63D}" type="sibTrans" cxnId="{F9B0DF30-E9A9-4B78-B2A7-7B67D4E1E767}">
      <dgm:prSet/>
      <dgm:spPr/>
      <dgm:t>
        <a:bodyPr/>
        <a:lstStyle/>
        <a:p>
          <a:endParaRPr lang="en-US"/>
        </a:p>
      </dgm:t>
    </dgm:pt>
    <dgm:pt modelId="{6857C701-7C5C-4DF0-A7DF-895D85B40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Description:</a:t>
          </a:r>
          <a:r>
            <a:rPr lang="en-US" b="0" i="0"/>
            <a:t> With 614 entries and 13 columns, including the target variable "Loan_Status," our goal is to predict whether a loan should be approved or declined based on diverse attributes like gender, income, and credit history.</a:t>
          </a:r>
          <a:endParaRPr lang="en-US"/>
        </a:p>
      </dgm:t>
    </dgm:pt>
    <dgm:pt modelId="{0A9B5064-61A5-487D-9784-976F29D3FE2F}" type="parTrans" cxnId="{2ABAB202-1529-4CE4-8620-B4A7DD75A35A}">
      <dgm:prSet/>
      <dgm:spPr/>
      <dgm:t>
        <a:bodyPr/>
        <a:lstStyle/>
        <a:p>
          <a:endParaRPr lang="en-US"/>
        </a:p>
      </dgm:t>
    </dgm:pt>
    <dgm:pt modelId="{25FBF5EC-0E4B-4844-96BC-34266A04F582}" type="sibTrans" cxnId="{2ABAB202-1529-4CE4-8620-B4A7DD75A35A}">
      <dgm:prSet/>
      <dgm:spPr/>
      <dgm:t>
        <a:bodyPr/>
        <a:lstStyle/>
        <a:p>
          <a:endParaRPr lang="en-US"/>
        </a:p>
      </dgm:t>
    </dgm:pt>
    <dgm:pt modelId="{41D258B4-664C-42F2-B5E2-69E49DDB7AB8}" type="pres">
      <dgm:prSet presAssocID="{FCFFE9FC-A764-4460-94FA-812043444A4E}" presName="root" presStyleCnt="0">
        <dgm:presLayoutVars>
          <dgm:dir/>
          <dgm:resizeHandles val="exact"/>
        </dgm:presLayoutVars>
      </dgm:prSet>
      <dgm:spPr/>
    </dgm:pt>
    <dgm:pt modelId="{1AFBA6B0-8B18-4F29-92DD-CBE38A5E3BD5}" type="pres">
      <dgm:prSet presAssocID="{F14C5E9C-F8FD-4FF5-8E5A-E32D589C7D22}" presName="compNode" presStyleCnt="0"/>
      <dgm:spPr/>
    </dgm:pt>
    <dgm:pt modelId="{8E6F54C2-219A-4B29-89CF-B86659A877F6}" type="pres">
      <dgm:prSet presAssocID="{F14C5E9C-F8FD-4FF5-8E5A-E32D589C7D22}" presName="bgRect" presStyleLbl="bgShp" presStyleIdx="0" presStyleCnt="2"/>
      <dgm:spPr/>
    </dgm:pt>
    <dgm:pt modelId="{CFE58459-E0CC-470A-ADB3-2CFC7698CC9E}" type="pres">
      <dgm:prSet presAssocID="{F14C5E9C-F8FD-4FF5-8E5A-E32D589C7D22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C8E44F2-72E7-46F1-92C4-8D5069915E88}" type="pres">
      <dgm:prSet presAssocID="{F14C5E9C-F8FD-4FF5-8E5A-E32D589C7D22}" presName="spaceRect" presStyleCnt="0"/>
      <dgm:spPr/>
    </dgm:pt>
    <dgm:pt modelId="{A9AD8DF8-6E5F-4657-A39E-6EF95EFFF493}" type="pres">
      <dgm:prSet presAssocID="{F14C5E9C-F8FD-4FF5-8E5A-E32D589C7D22}" presName="parTx" presStyleLbl="revTx" presStyleIdx="0" presStyleCnt="2">
        <dgm:presLayoutVars>
          <dgm:chMax val="0"/>
          <dgm:chPref val="0"/>
        </dgm:presLayoutVars>
      </dgm:prSet>
      <dgm:spPr/>
    </dgm:pt>
    <dgm:pt modelId="{819F5399-3213-4EFD-A436-501D201D3474}" type="pres">
      <dgm:prSet presAssocID="{A4F921FA-8B13-4AD4-A0A2-2921A527C63D}" presName="sibTrans" presStyleCnt="0"/>
      <dgm:spPr/>
    </dgm:pt>
    <dgm:pt modelId="{B0B8FFA1-FE31-4C83-93E9-F3C32D53E583}" type="pres">
      <dgm:prSet presAssocID="{6857C701-7C5C-4DF0-A7DF-895D85B40720}" presName="compNode" presStyleCnt="0"/>
      <dgm:spPr/>
    </dgm:pt>
    <dgm:pt modelId="{FF5F3A99-5750-4368-ADEC-8DC54B37D0E7}" type="pres">
      <dgm:prSet presAssocID="{6857C701-7C5C-4DF0-A7DF-895D85B40720}" presName="bgRect" presStyleLbl="bgShp" presStyleIdx="1" presStyleCnt="2"/>
      <dgm:spPr/>
    </dgm:pt>
    <dgm:pt modelId="{349360C5-D543-470A-845F-16646410BA08}" type="pres">
      <dgm:prSet presAssocID="{6857C701-7C5C-4DF0-A7DF-895D85B4072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CDAABCF-2AF4-4D4D-82DB-FAD6EF00FBE9}" type="pres">
      <dgm:prSet presAssocID="{6857C701-7C5C-4DF0-A7DF-895D85B40720}" presName="spaceRect" presStyleCnt="0"/>
      <dgm:spPr/>
    </dgm:pt>
    <dgm:pt modelId="{8263278E-59E3-4692-9826-15BD712BE022}" type="pres">
      <dgm:prSet presAssocID="{6857C701-7C5C-4DF0-A7DF-895D85B407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BAB202-1529-4CE4-8620-B4A7DD75A35A}" srcId="{FCFFE9FC-A764-4460-94FA-812043444A4E}" destId="{6857C701-7C5C-4DF0-A7DF-895D85B40720}" srcOrd="1" destOrd="0" parTransId="{0A9B5064-61A5-487D-9784-976F29D3FE2F}" sibTransId="{25FBF5EC-0E4B-4844-96BC-34266A04F582}"/>
    <dgm:cxn modelId="{F9B0DF30-E9A9-4B78-B2A7-7B67D4E1E767}" srcId="{FCFFE9FC-A764-4460-94FA-812043444A4E}" destId="{F14C5E9C-F8FD-4FF5-8E5A-E32D589C7D22}" srcOrd="0" destOrd="0" parTransId="{2751BB9C-09F1-4521-B4FD-E9C148E8B428}" sibTransId="{A4F921FA-8B13-4AD4-A0A2-2921A527C63D}"/>
    <dgm:cxn modelId="{17F8F67B-818A-4A58-B071-43604E110594}" type="presOf" srcId="{FCFFE9FC-A764-4460-94FA-812043444A4E}" destId="{41D258B4-664C-42F2-B5E2-69E49DDB7AB8}" srcOrd="0" destOrd="0" presId="urn:microsoft.com/office/officeart/2018/2/layout/IconVerticalSolidList"/>
    <dgm:cxn modelId="{E12411B1-58A8-4732-8394-A92AA184B2CF}" type="presOf" srcId="{F14C5E9C-F8FD-4FF5-8E5A-E32D589C7D22}" destId="{A9AD8DF8-6E5F-4657-A39E-6EF95EFFF493}" srcOrd="0" destOrd="0" presId="urn:microsoft.com/office/officeart/2018/2/layout/IconVerticalSolidList"/>
    <dgm:cxn modelId="{EE4F3DCF-C9FD-41B0-AFD4-481D1D59FB70}" type="presOf" srcId="{6857C701-7C5C-4DF0-A7DF-895D85B40720}" destId="{8263278E-59E3-4692-9826-15BD712BE022}" srcOrd="0" destOrd="0" presId="urn:microsoft.com/office/officeart/2018/2/layout/IconVerticalSolidList"/>
    <dgm:cxn modelId="{CA318F43-F45D-4687-8573-D1BBFDACFC4C}" type="presParOf" srcId="{41D258B4-664C-42F2-B5E2-69E49DDB7AB8}" destId="{1AFBA6B0-8B18-4F29-92DD-CBE38A5E3BD5}" srcOrd="0" destOrd="0" presId="urn:microsoft.com/office/officeart/2018/2/layout/IconVerticalSolidList"/>
    <dgm:cxn modelId="{DED874DB-114B-4F38-9370-E4E16CEA98F2}" type="presParOf" srcId="{1AFBA6B0-8B18-4F29-92DD-CBE38A5E3BD5}" destId="{8E6F54C2-219A-4B29-89CF-B86659A877F6}" srcOrd="0" destOrd="0" presId="urn:microsoft.com/office/officeart/2018/2/layout/IconVerticalSolidList"/>
    <dgm:cxn modelId="{FDC1F5B5-7D54-468D-B3C6-1F02808702E2}" type="presParOf" srcId="{1AFBA6B0-8B18-4F29-92DD-CBE38A5E3BD5}" destId="{CFE58459-E0CC-470A-ADB3-2CFC7698CC9E}" srcOrd="1" destOrd="0" presId="urn:microsoft.com/office/officeart/2018/2/layout/IconVerticalSolidList"/>
    <dgm:cxn modelId="{DD64B699-4D85-4980-B168-E3306319EA73}" type="presParOf" srcId="{1AFBA6B0-8B18-4F29-92DD-CBE38A5E3BD5}" destId="{7C8E44F2-72E7-46F1-92C4-8D5069915E88}" srcOrd="2" destOrd="0" presId="urn:microsoft.com/office/officeart/2018/2/layout/IconVerticalSolidList"/>
    <dgm:cxn modelId="{4A72E8DE-BA8C-4DDE-8074-B4010033B8FC}" type="presParOf" srcId="{1AFBA6B0-8B18-4F29-92DD-CBE38A5E3BD5}" destId="{A9AD8DF8-6E5F-4657-A39E-6EF95EFFF493}" srcOrd="3" destOrd="0" presId="urn:microsoft.com/office/officeart/2018/2/layout/IconVerticalSolidList"/>
    <dgm:cxn modelId="{9D1DD462-118F-4607-827D-AA7609F82EF6}" type="presParOf" srcId="{41D258B4-664C-42F2-B5E2-69E49DDB7AB8}" destId="{819F5399-3213-4EFD-A436-501D201D3474}" srcOrd="1" destOrd="0" presId="urn:microsoft.com/office/officeart/2018/2/layout/IconVerticalSolidList"/>
    <dgm:cxn modelId="{6351FBA0-6094-4714-A962-A958C5483804}" type="presParOf" srcId="{41D258B4-664C-42F2-B5E2-69E49DDB7AB8}" destId="{B0B8FFA1-FE31-4C83-93E9-F3C32D53E583}" srcOrd="2" destOrd="0" presId="urn:microsoft.com/office/officeart/2018/2/layout/IconVerticalSolidList"/>
    <dgm:cxn modelId="{A90A9117-493E-454D-9F49-5C863F4C9B81}" type="presParOf" srcId="{B0B8FFA1-FE31-4C83-93E9-F3C32D53E583}" destId="{FF5F3A99-5750-4368-ADEC-8DC54B37D0E7}" srcOrd="0" destOrd="0" presId="urn:microsoft.com/office/officeart/2018/2/layout/IconVerticalSolidList"/>
    <dgm:cxn modelId="{5F07E6F3-9C61-4FF4-82C6-02AABDC191B5}" type="presParOf" srcId="{B0B8FFA1-FE31-4C83-93E9-F3C32D53E583}" destId="{349360C5-D543-470A-845F-16646410BA08}" srcOrd="1" destOrd="0" presId="urn:microsoft.com/office/officeart/2018/2/layout/IconVerticalSolidList"/>
    <dgm:cxn modelId="{B83C48D3-E376-4FCB-BE68-D9689E7CBDC5}" type="presParOf" srcId="{B0B8FFA1-FE31-4C83-93E9-F3C32D53E583}" destId="{6CDAABCF-2AF4-4D4D-82DB-FAD6EF00FBE9}" srcOrd="2" destOrd="0" presId="urn:microsoft.com/office/officeart/2018/2/layout/IconVerticalSolidList"/>
    <dgm:cxn modelId="{1BEEFF18-3E3D-419B-9278-EE62976D46E4}" type="presParOf" srcId="{B0B8FFA1-FE31-4C83-93E9-F3C32D53E583}" destId="{8263278E-59E3-4692-9826-15BD712BE0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E1DA96-4E5A-4DA6-B985-99FCD33F66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B95278-A783-451A-97E5-CEBDDE12B3CC}">
      <dgm:prSet/>
      <dgm:spPr/>
      <dgm:t>
        <a:bodyPr/>
        <a:lstStyle/>
        <a:p>
          <a:r>
            <a:rPr lang="en-US"/>
            <a:t>Expectations:</a:t>
          </a:r>
        </a:p>
      </dgm:t>
    </dgm:pt>
    <dgm:pt modelId="{7A099CEE-4D8B-4A35-9649-F6F40292DAE0}" type="parTrans" cxnId="{3820569E-C662-40BF-A1CE-FDE72906D765}">
      <dgm:prSet/>
      <dgm:spPr/>
      <dgm:t>
        <a:bodyPr/>
        <a:lstStyle/>
        <a:p>
          <a:endParaRPr lang="en-US"/>
        </a:p>
      </dgm:t>
    </dgm:pt>
    <dgm:pt modelId="{0B02C0AC-5218-496C-8321-9E00818AA924}" type="sibTrans" cxnId="{3820569E-C662-40BF-A1CE-FDE72906D765}">
      <dgm:prSet/>
      <dgm:spPr/>
      <dgm:t>
        <a:bodyPr/>
        <a:lstStyle/>
        <a:p>
          <a:endParaRPr lang="en-US"/>
        </a:p>
      </dgm:t>
    </dgm:pt>
    <dgm:pt modelId="{121988F0-5FF3-40EA-9825-AD03842BDFC6}">
      <dgm:prSet/>
      <dgm:spPr/>
      <dgm:t>
        <a:bodyPr/>
        <a:lstStyle/>
        <a:p>
          <a:r>
            <a:rPr lang="en-US"/>
            <a:t>Anticipate a transformative impact on the loan approval process through automation, leading to enhanced efficiency and reduced processing time.</a:t>
          </a:r>
        </a:p>
      </dgm:t>
    </dgm:pt>
    <dgm:pt modelId="{38500B55-3D15-4B1A-B09C-59847CC94F5A}" type="parTrans" cxnId="{A5726BC4-4A73-404B-8A1C-8B194C79C3C2}">
      <dgm:prSet/>
      <dgm:spPr/>
      <dgm:t>
        <a:bodyPr/>
        <a:lstStyle/>
        <a:p>
          <a:endParaRPr lang="en-US"/>
        </a:p>
      </dgm:t>
    </dgm:pt>
    <dgm:pt modelId="{AABFD570-87D0-41AE-9F6D-19425EC8B00E}" type="sibTrans" cxnId="{A5726BC4-4A73-404B-8A1C-8B194C79C3C2}">
      <dgm:prSet/>
      <dgm:spPr/>
      <dgm:t>
        <a:bodyPr/>
        <a:lstStyle/>
        <a:p>
          <a:endParaRPr lang="en-US"/>
        </a:p>
      </dgm:t>
    </dgm:pt>
    <dgm:pt modelId="{6D5B0A1B-019F-48B6-AB33-C1C51DBCBBC7}">
      <dgm:prSet/>
      <dgm:spPr/>
      <dgm:t>
        <a:bodyPr/>
        <a:lstStyle/>
        <a:p>
          <a:r>
            <a:rPr lang="en-US"/>
            <a:t>Envision improved accuracy in decision-making, resulting in a more reliable and fair system for applicants.</a:t>
          </a:r>
        </a:p>
      </dgm:t>
    </dgm:pt>
    <dgm:pt modelId="{3131739C-5E01-4C5F-8D68-4D385DF72917}" type="parTrans" cxnId="{ACEC96B9-1853-4D38-88B3-FCB62142D06E}">
      <dgm:prSet/>
      <dgm:spPr/>
      <dgm:t>
        <a:bodyPr/>
        <a:lstStyle/>
        <a:p>
          <a:endParaRPr lang="en-US"/>
        </a:p>
      </dgm:t>
    </dgm:pt>
    <dgm:pt modelId="{D8624B82-C519-42AD-BAD1-50E109B2C672}" type="sibTrans" cxnId="{ACEC96B9-1853-4D38-88B3-FCB62142D06E}">
      <dgm:prSet/>
      <dgm:spPr/>
      <dgm:t>
        <a:bodyPr/>
        <a:lstStyle/>
        <a:p>
          <a:endParaRPr lang="en-US"/>
        </a:p>
      </dgm:t>
    </dgm:pt>
    <dgm:pt modelId="{A1DE7D5A-392D-4D2D-AC39-8F8B6CCB2C9D}">
      <dgm:prSet/>
      <dgm:spPr/>
      <dgm:t>
        <a:bodyPr/>
        <a:lstStyle/>
        <a:p>
          <a:r>
            <a:rPr lang="en-US"/>
            <a:t>Enthusiasm:</a:t>
          </a:r>
        </a:p>
      </dgm:t>
    </dgm:pt>
    <dgm:pt modelId="{61304D92-37E8-4192-985D-99461A08EA63}" type="parTrans" cxnId="{1164977C-9622-4054-BF9F-910B8ED32C16}">
      <dgm:prSet/>
      <dgm:spPr/>
      <dgm:t>
        <a:bodyPr/>
        <a:lstStyle/>
        <a:p>
          <a:endParaRPr lang="en-US"/>
        </a:p>
      </dgm:t>
    </dgm:pt>
    <dgm:pt modelId="{6B506975-4B86-4780-AB39-C8B7D3B2211B}" type="sibTrans" cxnId="{1164977C-9622-4054-BF9F-910B8ED32C16}">
      <dgm:prSet/>
      <dgm:spPr/>
      <dgm:t>
        <a:bodyPr/>
        <a:lstStyle/>
        <a:p>
          <a:endParaRPr lang="en-US"/>
        </a:p>
      </dgm:t>
    </dgm:pt>
    <dgm:pt modelId="{08E8B7BD-FC49-4B43-A728-2272CAC4A6CD}">
      <dgm:prSet/>
      <dgm:spPr/>
      <dgm:t>
        <a:bodyPr/>
        <a:lstStyle/>
        <a:p>
          <a:r>
            <a:rPr lang="en-US"/>
            <a:t>Excited about the opportunity to apply data science methodologies to real-world challenges in the financial sector.</a:t>
          </a:r>
        </a:p>
      </dgm:t>
    </dgm:pt>
    <dgm:pt modelId="{7229A28C-EBE0-4B81-947F-27568858794C}" type="parTrans" cxnId="{5E9EB727-C414-4496-B1B8-45B65A8A1D24}">
      <dgm:prSet/>
      <dgm:spPr/>
      <dgm:t>
        <a:bodyPr/>
        <a:lstStyle/>
        <a:p>
          <a:endParaRPr lang="en-US"/>
        </a:p>
      </dgm:t>
    </dgm:pt>
    <dgm:pt modelId="{635DCDA5-B068-48E3-B83B-617FFCA359B7}" type="sibTrans" cxnId="{5E9EB727-C414-4496-B1B8-45B65A8A1D24}">
      <dgm:prSet/>
      <dgm:spPr/>
      <dgm:t>
        <a:bodyPr/>
        <a:lstStyle/>
        <a:p>
          <a:endParaRPr lang="en-US"/>
        </a:p>
      </dgm:t>
    </dgm:pt>
    <dgm:pt modelId="{DA977FFF-3D6F-401A-A832-F4692BEBF621}">
      <dgm:prSet/>
      <dgm:spPr/>
      <dgm:t>
        <a:bodyPr/>
        <a:lstStyle/>
        <a:p>
          <a:r>
            <a:rPr lang="en-US"/>
            <a:t>Eager to contribute to the advancement of automated systems that can positively influence business operations and customer experiences.</a:t>
          </a:r>
        </a:p>
      </dgm:t>
    </dgm:pt>
    <dgm:pt modelId="{2EDCB0AD-10C1-4880-B1E8-819F1AA55695}" type="parTrans" cxnId="{FB1A7256-FA59-4D24-A983-B8553780D89A}">
      <dgm:prSet/>
      <dgm:spPr/>
      <dgm:t>
        <a:bodyPr/>
        <a:lstStyle/>
        <a:p>
          <a:endParaRPr lang="en-US"/>
        </a:p>
      </dgm:t>
    </dgm:pt>
    <dgm:pt modelId="{F134C179-9674-4BA7-AB3D-30B963F33CD3}" type="sibTrans" cxnId="{FB1A7256-FA59-4D24-A983-B8553780D89A}">
      <dgm:prSet/>
      <dgm:spPr/>
      <dgm:t>
        <a:bodyPr/>
        <a:lstStyle/>
        <a:p>
          <a:endParaRPr lang="en-US"/>
        </a:p>
      </dgm:t>
    </dgm:pt>
    <dgm:pt modelId="{1956934E-B072-4DB9-980D-902CD763DFC8}" type="pres">
      <dgm:prSet presAssocID="{48E1DA96-4E5A-4DA6-B985-99FCD33F6622}" presName="root" presStyleCnt="0">
        <dgm:presLayoutVars>
          <dgm:dir/>
          <dgm:resizeHandles val="exact"/>
        </dgm:presLayoutVars>
      </dgm:prSet>
      <dgm:spPr/>
    </dgm:pt>
    <dgm:pt modelId="{20EF11F1-EF8C-4DE0-96CB-3357F7ACC704}" type="pres">
      <dgm:prSet presAssocID="{9DB95278-A783-451A-97E5-CEBDDE12B3CC}" presName="compNode" presStyleCnt="0"/>
      <dgm:spPr/>
    </dgm:pt>
    <dgm:pt modelId="{068FB9C8-9D1E-4177-8681-D3F87345F12B}" type="pres">
      <dgm:prSet presAssocID="{9DB95278-A783-451A-97E5-CEBDDE12B3CC}" presName="bgRect" presStyleLbl="bgShp" presStyleIdx="0" presStyleCnt="6"/>
      <dgm:spPr/>
    </dgm:pt>
    <dgm:pt modelId="{3ED5B732-FCEF-4A50-841F-9BC3D467A865}" type="pres">
      <dgm:prSet presAssocID="{9DB95278-A783-451A-97E5-CEBDDE12B3C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CBCCDD5-62A6-4090-8C26-95217CA464B2}" type="pres">
      <dgm:prSet presAssocID="{9DB95278-A783-451A-97E5-CEBDDE12B3CC}" presName="spaceRect" presStyleCnt="0"/>
      <dgm:spPr/>
    </dgm:pt>
    <dgm:pt modelId="{2CBB4F29-2BF7-46D8-8047-56E80DBD6C13}" type="pres">
      <dgm:prSet presAssocID="{9DB95278-A783-451A-97E5-CEBDDE12B3CC}" presName="parTx" presStyleLbl="revTx" presStyleIdx="0" presStyleCnt="6">
        <dgm:presLayoutVars>
          <dgm:chMax val="0"/>
          <dgm:chPref val="0"/>
        </dgm:presLayoutVars>
      </dgm:prSet>
      <dgm:spPr/>
    </dgm:pt>
    <dgm:pt modelId="{08905970-D339-4095-A738-018BA3D362A1}" type="pres">
      <dgm:prSet presAssocID="{0B02C0AC-5218-496C-8321-9E00818AA924}" presName="sibTrans" presStyleCnt="0"/>
      <dgm:spPr/>
    </dgm:pt>
    <dgm:pt modelId="{29B18C06-FAF7-4A32-984F-36648CBDDC52}" type="pres">
      <dgm:prSet presAssocID="{121988F0-5FF3-40EA-9825-AD03842BDFC6}" presName="compNode" presStyleCnt="0"/>
      <dgm:spPr/>
    </dgm:pt>
    <dgm:pt modelId="{ADE7E260-AC69-4718-9380-DF090ABC3BDE}" type="pres">
      <dgm:prSet presAssocID="{121988F0-5FF3-40EA-9825-AD03842BDFC6}" presName="bgRect" presStyleLbl="bgShp" presStyleIdx="1" presStyleCnt="6"/>
      <dgm:spPr/>
    </dgm:pt>
    <dgm:pt modelId="{E5A43AEB-3F89-4C33-B30D-2F666A096681}" type="pres">
      <dgm:prSet presAssocID="{121988F0-5FF3-40EA-9825-AD03842BDF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3DC8921-8103-4031-88C9-70D08367538C}" type="pres">
      <dgm:prSet presAssocID="{121988F0-5FF3-40EA-9825-AD03842BDFC6}" presName="spaceRect" presStyleCnt="0"/>
      <dgm:spPr/>
    </dgm:pt>
    <dgm:pt modelId="{D1F0A05C-8BE1-4FE4-9A50-16A04DC313A6}" type="pres">
      <dgm:prSet presAssocID="{121988F0-5FF3-40EA-9825-AD03842BDFC6}" presName="parTx" presStyleLbl="revTx" presStyleIdx="1" presStyleCnt="6">
        <dgm:presLayoutVars>
          <dgm:chMax val="0"/>
          <dgm:chPref val="0"/>
        </dgm:presLayoutVars>
      </dgm:prSet>
      <dgm:spPr/>
    </dgm:pt>
    <dgm:pt modelId="{E5A7DB8E-0865-4F3E-B4D9-3C9B4865303E}" type="pres">
      <dgm:prSet presAssocID="{AABFD570-87D0-41AE-9F6D-19425EC8B00E}" presName="sibTrans" presStyleCnt="0"/>
      <dgm:spPr/>
    </dgm:pt>
    <dgm:pt modelId="{D46BFFE5-1530-401A-AFDD-5A017EA8811F}" type="pres">
      <dgm:prSet presAssocID="{6D5B0A1B-019F-48B6-AB33-C1C51DBCBBC7}" presName="compNode" presStyleCnt="0"/>
      <dgm:spPr/>
    </dgm:pt>
    <dgm:pt modelId="{67F42B2B-4CB2-40B1-B9A7-16DF8EF54A6C}" type="pres">
      <dgm:prSet presAssocID="{6D5B0A1B-019F-48B6-AB33-C1C51DBCBBC7}" presName="bgRect" presStyleLbl="bgShp" presStyleIdx="2" presStyleCnt="6"/>
      <dgm:spPr/>
    </dgm:pt>
    <dgm:pt modelId="{BE890672-0740-40A5-B1B0-7CB7F8E13EF5}" type="pres">
      <dgm:prSet presAssocID="{6D5B0A1B-019F-48B6-AB33-C1C51DBCBBC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A859743-2BA3-4CEA-A6EC-FA1F1B1CACC4}" type="pres">
      <dgm:prSet presAssocID="{6D5B0A1B-019F-48B6-AB33-C1C51DBCBBC7}" presName="spaceRect" presStyleCnt="0"/>
      <dgm:spPr/>
    </dgm:pt>
    <dgm:pt modelId="{6B73F6BA-0F78-4C95-B4B4-39A16244755C}" type="pres">
      <dgm:prSet presAssocID="{6D5B0A1B-019F-48B6-AB33-C1C51DBCBBC7}" presName="parTx" presStyleLbl="revTx" presStyleIdx="2" presStyleCnt="6">
        <dgm:presLayoutVars>
          <dgm:chMax val="0"/>
          <dgm:chPref val="0"/>
        </dgm:presLayoutVars>
      </dgm:prSet>
      <dgm:spPr/>
    </dgm:pt>
    <dgm:pt modelId="{AC6179E3-FD2A-4FC5-95A9-E5F6DA263C1A}" type="pres">
      <dgm:prSet presAssocID="{D8624B82-C519-42AD-BAD1-50E109B2C672}" presName="sibTrans" presStyleCnt="0"/>
      <dgm:spPr/>
    </dgm:pt>
    <dgm:pt modelId="{644E11B7-FAE9-49ED-B052-487A262AE474}" type="pres">
      <dgm:prSet presAssocID="{A1DE7D5A-392D-4D2D-AC39-8F8B6CCB2C9D}" presName="compNode" presStyleCnt="0"/>
      <dgm:spPr/>
    </dgm:pt>
    <dgm:pt modelId="{967C5698-6740-4DFC-B561-5C2155041599}" type="pres">
      <dgm:prSet presAssocID="{A1DE7D5A-392D-4D2D-AC39-8F8B6CCB2C9D}" presName="bgRect" presStyleLbl="bgShp" presStyleIdx="3" presStyleCnt="6"/>
      <dgm:spPr/>
    </dgm:pt>
    <dgm:pt modelId="{3A1FE78F-D269-4551-AC1F-5F0E54D3352E}" type="pres">
      <dgm:prSet presAssocID="{A1DE7D5A-392D-4D2D-AC39-8F8B6CCB2C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BC8B77FB-C595-4A2A-8141-0860567C939E}" type="pres">
      <dgm:prSet presAssocID="{A1DE7D5A-392D-4D2D-AC39-8F8B6CCB2C9D}" presName="spaceRect" presStyleCnt="0"/>
      <dgm:spPr/>
    </dgm:pt>
    <dgm:pt modelId="{955677FE-329F-4C92-9F00-A2292A9EAAE3}" type="pres">
      <dgm:prSet presAssocID="{A1DE7D5A-392D-4D2D-AC39-8F8B6CCB2C9D}" presName="parTx" presStyleLbl="revTx" presStyleIdx="3" presStyleCnt="6">
        <dgm:presLayoutVars>
          <dgm:chMax val="0"/>
          <dgm:chPref val="0"/>
        </dgm:presLayoutVars>
      </dgm:prSet>
      <dgm:spPr/>
    </dgm:pt>
    <dgm:pt modelId="{52D0A671-059B-46D3-B5DD-76C7828D84D4}" type="pres">
      <dgm:prSet presAssocID="{6B506975-4B86-4780-AB39-C8B7D3B2211B}" presName="sibTrans" presStyleCnt="0"/>
      <dgm:spPr/>
    </dgm:pt>
    <dgm:pt modelId="{2ABE858E-FC07-4619-B8A6-B50BB9EE9962}" type="pres">
      <dgm:prSet presAssocID="{08E8B7BD-FC49-4B43-A728-2272CAC4A6CD}" presName="compNode" presStyleCnt="0"/>
      <dgm:spPr/>
    </dgm:pt>
    <dgm:pt modelId="{9A3E7B61-F5B2-4BE1-8648-CB4E47377D7C}" type="pres">
      <dgm:prSet presAssocID="{08E8B7BD-FC49-4B43-A728-2272CAC4A6CD}" presName="bgRect" presStyleLbl="bgShp" presStyleIdx="4" presStyleCnt="6"/>
      <dgm:spPr/>
    </dgm:pt>
    <dgm:pt modelId="{B171BED3-7A7B-4E4D-B4EB-975D1BE79851}" type="pres">
      <dgm:prSet presAssocID="{08E8B7BD-FC49-4B43-A728-2272CAC4A6C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17E421F-54A7-47A5-9FD4-68F1D96EA5AD}" type="pres">
      <dgm:prSet presAssocID="{08E8B7BD-FC49-4B43-A728-2272CAC4A6CD}" presName="spaceRect" presStyleCnt="0"/>
      <dgm:spPr/>
    </dgm:pt>
    <dgm:pt modelId="{EC043ACD-6973-4C0B-A7BE-61CB75509767}" type="pres">
      <dgm:prSet presAssocID="{08E8B7BD-FC49-4B43-A728-2272CAC4A6CD}" presName="parTx" presStyleLbl="revTx" presStyleIdx="4" presStyleCnt="6">
        <dgm:presLayoutVars>
          <dgm:chMax val="0"/>
          <dgm:chPref val="0"/>
        </dgm:presLayoutVars>
      </dgm:prSet>
      <dgm:spPr/>
    </dgm:pt>
    <dgm:pt modelId="{C4D15BC5-2498-4481-801A-CD20505B77E8}" type="pres">
      <dgm:prSet presAssocID="{635DCDA5-B068-48E3-B83B-617FFCA359B7}" presName="sibTrans" presStyleCnt="0"/>
      <dgm:spPr/>
    </dgm:pt>
    <dgm:pt modelId="{12E472F2-D5BC-477D-9BCB-18C80E94E34B}" type="pres">
      <dgm:prSet presAssocID="{DA977FFF-3D6F-401A-A832-F4692BEBF621}" presName="compNode" presStyleCnt="0"/>
      <dgm:spPr/>
    </dgm:pt>
    <dgm:pt modelId="{6C16CC99-3267-4AA4-A175-0621D6B21211}" type="pres">
      <dgm:prSet presAssocID="{DA977FFF-3D6F-401A-A832-F4692BEBF621}" presName="bgRect" presStyleLbl="bgShp" presStyleIdx="5" presStyleCnt="6"/>
      <dgm:spPr/>
    </dgm:pt>
    <dgm:pt modelId="{901A8EC6-6458-44B8-88E9-72F70F659CFD}" type="pres">
      <dgm:prSet presAssocID="{DA977FFF-3D6F-401A-A832-F4692BEBF62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F179ABF-D714-4764-BB92-D8EAA3D8E7A1}" type="pres">
      <dgm:prSet presAssocID="{DA977FFF-3D6F-401A-A832-F4692BEBF621}" presName="spaceRect" presStyleCnt="0"/>
      <dgm:spPr/>
    </dgm:pt>
    <dgm:pt modelId="{1EED7E84-6D89-4F0E-99A4-1679773C5B96}" type="pres">
      <dgm:prSet presAssocID="{DA977FFF-3D6F-401A-A832-F4692BEBF62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580A91D-CE0D-455A-AEFF-566AB3701802}" type="presOf" srcId="{48E1DA96-4E5A-4DA6-B985-99FCD33F6622}" destId="{1956934E-B072-4DB9-980D-902CD763DFC8}" srcOrd="0" destOrd="0" presId="urn:microsoft.com/office/officeart/2018/2/layout/IconVerticalSolidList"/>
    <dgm:cxn modelId="{A3459421-9673-4D3E-835D-4B0A6CF48BA7}" type="presOf" srcId="{A1DE7D5A-392D-4D2D-AC39-8F8B6CCB2C9D}" destId="{955677FE-329F-4C92-9F00-A2292A9EAAE3}" srcOrd="0" destOrd="0" presId="urn:microsoft.com/office/officeart/2018/2/layout/IconVerticalSolidList"/>
    <dgm:cxn modelId="{5E9EB727-C414-4496-B1B8-45B65A8A1D24}" srcId="{48E1DA96-4E5A-4DA6-B985-99FCD33F6622}" destId="{08E8B7BD-FC49-4B43-A728-2272CAC4A6CD}" srcOrd="4" destOrd="0" parTransId="{7229A28C-EBE0-4B81-947F-27568858794C}" sibTransId="{635DCDA5-B068-48E3-B83B-617FFCA359B7}"/>
    <dgm:cxn modelId="{E0D3C62B-D00B-4390-B6C1-D48EE1DA48E9}" type="presOf" srcId="{121988F0-5FF3-40EA-9825-AD03842BDFC6}" destId="{D1F0A05C-8BE1-4FE4-9A50-16A04DC313A6}" srcOrd="0" destOrd="0" presId="urn:microsoft.com/office/officeart/2018/2/layout/IconVerticalSolidList"/>
    <dgm:cxn modelId="{F55EBB3B-5015-4C8E-BBBB-D7423842A4FD}" type="presOf" srcId="{6D5B0A1B-019F-48B6-AB33-C1C51DBCBBC7}" destId="{6B73F6BA-0F78-4C95-B4B4-39A16244755C}" srcOrd="0" destOrd="0" presId="urn:microsoft.com/office/officeart/2018/2/layout/IconVerticalSolidList"/>
    <dgm:cxn modelId="{13955A45-4EEE-45BB-B755-460BCF80DECB}" type="presOf" srcId="{08E8B7BD-FC49-4B43-A728-2272CAC4A6CD}" destId="{EC043ACD-6973-4C0B-A7BE-61CB75509767}" srcOrd="0" destOrd="0" presId="urn:microsoft.com/office/officeart/2018/2/layout/IconVerticalSolidList"/>
    <dgm:cxn modelId="{FB1A7256-FA59-4D24-A983-B8553780D89A}" srcId="{48E1DA96-4E5A-4DA6-B985-99FCD33F6622}" destId="{DA977FFF-3D6F-401A-A832-F4692BEBF621}" srcOrd="5" destOrd="0" parTransId="{2EDCB0AD-10C1-4880-B1E8-819F1AA55695}" sibTransId="{F134C179-9674-4BA7-AB3D-30B963F33CD3}"/>
    <dgm:cxn modelId="{1164977C-9622-4054-BF9F-910B8ED32C16}" srcId="{48E1DA96-4E5A-4DA6-B985-99FCD33F6622}" destId="{A1DE7D5A-392D-4D2D-AC39-8F8B6CCB2C9D}" srcOrd="3" destOrd="0" parTransId="{61304D92-37E8-4192-985D-99461A08EA63}" sibTransId="{6B506975-4B86-4780-AB39-C8B7D3B2211B}"/>
    <dgm:cxn modelId="{3820569E-C662-40BF-A1CE-FDE72906D765}" srcId="{48E1DA96-4E5A-4DA6-B985-99FCD33F6622}" destId="{9DB95278-A783-451A-97E5-CEBDDE12B3CC}" srcOrd="0" destOrd="0" parTransId="{7A099CEE-4D8B-4A35-9649-F6F40292DAE0}" sibTransId="{0B02C0AC-5218-496C-8321-9E00818AA924}"/>
    <dgm:cxn modelId="{ACEC96B9-1853-4D38-88B3-FCB62142D06E}" srcId="{48E1DA96-4E5A-4DA6-B985-99FCD33F6622}" destId="{6D5B0A1B-019F-48B6-AB33-C1C51DBCBBC7}" srcOrd="2" destOrd="0" parTransId="{3131739C-5E01-4C5F-8D68-4D385DF72917}" sibTransId="{D8624B82-C519-42AD-BAD1-50E109B2C672}"/>
    <dgm:cxn modelId="{A5726BC4-4A73-404B-8A1C-8B194C79C3C2}" srcId="{48E1DA96-4E5A-4DA6-B985-99FCD33F6622}" destId="{121988F0-5FF3-40EA-9825-AD03842BDFC6}" srcOrd="1" destOrd="0" parTransId="{38500B55-3D15-4B1A-B09C-59847CC94F5A}" sibTransId="{AABFD570-87D0-41AE-9F6D-19425EC8B00E}"/>
    <dgm:cxn modelId="{75CB4ADC-E4BE-4CEF-A5FE-8D8C7712B5B2}" type="presOf" srcId="{9DB95278-A783-451A-97E5-CEBDDE12B3CC}" destId="{2CBB4F29-2BF7-46D8-8047-56E80DBD6C13}" srcOrd="0" destOrd="0" presId="urn:microsoft.com/office/officeart/2018/2/layout/IconVerticalSolidList"/>
    <dgm:cxn modelId="{DF7662F5-11E0-4305-9A89-E9DC9A404E4B}" type="presOf" srcId="{DA977FFF-3D6F-401A-A832-F4692BEBF621}" destId="{1EED7E84-6D89-4F0E-99A4-1679773C5B96}" srcOrd="0" destOrd="0" presId="urn:microsoft.com/office/officeart/2018/2/layout/IconVerticalSolidList"/>
    <dgm:cxn modelId="{40AEA9FA-4913-4C83-B604-BB75AB211880}" type="presParOf" srcId="{1956934E-B072-4DB9-980D-902CD763DFC8}" destId="{20EF11F1-EF8C-4DE0-96CB-3357F7ACC704}" srcOrd="0" destOrd="0" presId="urn:microsoft.com/office/officeart/2018/2/layout/IconVerticalSolidList"/>
    <dgm:cxn modelId="{C2164233-3E7C-4D9C-B22D-A29C1DD6137E}" type="presParOf" srcId="{20EF11F1-EF8C-4DE0-96CB-3357F7ACC704}" destId="{068FB9C8-9D1E-4177-8681-D3F87345F12B}" srcOrd="0" destOrd="0" presId="urn:microsoft.com/office/officeart/2018/2/layout/IconVerticalSolidList"/>
    <dgm:cxn modelId="{219933B4-C325-48C5-82EC-B669F41D6B4B}" type="presParOf" srcId="{20EF11F1-EF8C-4DE0-96CB-3357F7ACC704}" destId="{3ED5B732-FCEF-4A50-841F-9BC3D467A865}" srcOrd="1" destOrd="0" presId="urn:microsoft.com/office/officeart/2018/2/layout/IconVerticalSolidList"/>
    <dgm:cxn modelId="{58C42518-3B56-4481-876E-4E2EBC220C85}" type="presParOf" srcId="{20EF11F1-EF8C-4DE0-96CB-3357F7ACC704}" destId="{5CBCCDD5-62A6-4090-8C26-95217CA464B2}" srcOrd="2" destOrd="0" presId="urn:microsoft.com/office/officeart/2018/2/layout/IconVerticalSolidList"/>
    <dgm:cxn modelId="{E298E052-2945-40E6-BAF6-F4864894F4D5}" type="presParOf" srcId="{20EF11F1-EF8C-4DE0-96CB-3357F7ACC704}" destId="{2CBB4F29-2BF7-46D8-8047-56E80DBD6C13}" srcOrd="3" destOrd="0" presId="urn:microsoft.com/office/officeart/2018/2/layout/IconVerticalSolidList"/>
    <dgm:cxn modelId="{EA73EF41-73D4-45B5-BE26-BEEA66A42861}" type="presParOf" srcId="{1956934E-B072-4DB9-980D-902CD763DFC8}" destId="{08905970-D339-4095-A738-018BA3D362A1}" srcOrd="1" destOrd="0" presId="urn:microsoft.com/office/officeart/2018/2/layout/IconVerticalSolidList"/>
    <dgm:cxn modelId="{ED87D179-F580-4BB2-969C-EC09FB43572B}" type="presParOf" srcId="{1956934E-B072-4DB9-980D-902CD763DFC8}" destId="{29B18C06-FAF7-4A32-984F-36648CBDDC52}" srcOrd="2" destOrd="0" presId="urn:microsoft.com/office/officeart/2018/2/layout/IconVerticalSolidList"/>
    <dgm:cxn modelId="{24035BA3-5F0E-4524-ACB2-B9B67347229C}" type="presParOf" srcId="{29B18C06-FAF7-4A32-984F-36648CBDDC52}" destId="{ADE7E260-AC69-4718-9380-DF090ABC3BDE}" srcOrd="0" destOrd="0" presId="urn:microsoft.com/office/officeart/2018/2/layout/IconVerticalSolidList"/>
    <dgm:cxn modelId="{3C8A097F-2A36-4BC9-9427-227D397E1157}" type="presParOf" srcId="{29B18C06-FAF7-4A32-984F-36648CBDDC52}" destId="{E5A43AEB-3F89-4C33-B30D-2F666A096681}" srcOrd="1" destOrd="0" presId="urn:microsoft.com/office/officeart/2018/2/layout/IconVerticalSolidList"/>
    <dgm:cxn modelId="{EBA4CC17-4EF8-40B7-8252-1991F67B4C88}" type="presParOf" srcId="{29B18C06-FAF7-4A32-984F-36648CBDDC52}" destId="{13DC8921-8103-4031-88C9-70D08367538C}" srcOrd="2" destOrd="0" presId="urn:microsoft.com/office/officeart/2018/2/layout/IconVerticalSolidList"/>
    <dgm:cxn modelId="{639748E7-F761-4AE2-B99B-0AB9A5039E1E}" type="presParOf" srcId="{29B18C06-FAF7-4A32-984F-36648CBDDC52}" destId="{D1F0A05C-8BE1-4FE4-9A50-16A04DC313A6}" srcOrd="3" destOrd="0" presId="urn:microsoft.com/office/officeart/2018/2/layout/IconVerticalSolidList"/>
    <dgm:cxn modelId="{A8E5B9D6-E232-467C-8CA3-8C5D084F4C13}" type="presParOf" srcId="{1956934E-B072-4DB9-980D-902CD763DFC8}" destId="{E5A7DB8E-0865-4F3E-B4D9-3C9B4865303E}" srcOrd="3" destOrd="0" presId="urn:microsoft.com/office/officeart/2018/2/layout/IconVerticalSolidList"/>
    <dgm:cxn modelId="{23A7D7E5-C78C-467F-BFB7-28D5AF112380}" type="presParOf" srcId="{1956934E-B072-4DB9-980D-902CD763DFC8}" destId="{D46BFFE5-1530-401A-AFDD-5A017EA8811F}" srcOrd="4" destOrd="0" presId="urn:microsoft.com/office/officeart/2018/2/layout/IconVerticalSolidList"/>
    <dgm:cxn modelId="{ED8B215F-499F-4599-8FF9-9CF7896D4E00}" type="presParOf" srcId="{D46BFFE5-1530-401A-AFDD-5A017EA8811F}" destId="{67F42B2B-4CB2-40B1-B9A7-16DF8EF54A6C}" srcOrd="0" destOrd="0" presId="urn:microsoft.com/office/officeart/2018/2/layout/IconVerticalSolidList"/>
    <dgm:cxn modelId="{DDA7A07A-E42C-4828-8368-FE3AD05EFA08}" type="presParOf" srcId="{D46BFFE5-1530-401A-AFDD-5A017EA8811F}" destId="{BE890672-0740-40A5-B1B0-7CB7F8E13EF5}" srcOrd="1" destOrd="0" presId="urn:microsoft.com/office/officeart/2018/2/layout/IconVerticalSolidList"/>
    <dgm:cxn modelId="{161F6C39-837C-4F28-A490-0461671B7E00}" type="presParOf" srcId="{D46BFFE5-1530-401A-AFDD-5A017EA8811F}" destId="{DA859743-2BA3-4CEA-A6EC-FA1F1B1CACC4}" srcOrd="2" destOrd="0" presId="urn:microsoft.com/office/officeart/2018/2/layout/IconVerticalSolidList"/>
    <dgm:cxn modelId="{EA9B36B9-0344-4412-911E-62A4113A6767}" type="presParOf" srcId="{D46BFFE5-1530-401A-AFDD-5A017EA8811F}" destId="{6B73F6BA-0F78-4C95-B4B4-39A16244755C}" srcOrd="3" destOrd="0" presId="urn:microsoft.com/office/officeart/2018/2/layout/IconVerticalSolidList"/>
    <dgm:cxn modelId="{2F666EAF-DF3F-407A-B6FB-B243976936C5}" type="presParOf" srcId="{1956934E-B072-4DB9-980D-902CD763DFC8}" destId="{AC6179E3-FD2A-4FC5-95A9-E5F6DA263C1A}" srcOrd="5" destOrd="0" presId="urn:microsoft.com/office/officeart/2018/2/layout/IconVerticalSolidList"/>
    <dgm:cxn modelId="{24E2A6D3-8778-48DD-9082-F793382C9F84}" type="presParOf" srcId="{1956934E-B072-4DB9-980D-902CD763DFC8}" destId="{644E11B7-FAE9-49ED-B052-487A262AE474}" srcOrd="6" destOrd="0" presId="urn:microsoft.com/office/officeart/2018/2/layout/IconVerticalSolidList"/>
    <dgm:cxn modelId="{476C6E37-743A-4291-BA59-83C6AA332AD9}" type="presParOf" srcId="{644E11B7-FAE9-49ED-B052-487A262AE474}" destId="{967C5698-6740-4DFC-B561-5C2155041599}" srcOrd="0" destOrd="0" presId="urn:microsoft.com/office/officeart/2018/2/layout/IconVerticalSolidList"/>
    <dgm:cxn modelId="{57987D2B-15C7-4461-8E79-EE684D54DD45}" type="presParOf" srcId="{644E11B7-FAE9-49ED-B052-487A262AE474}" destId="{3A1FE78F-D269-4551-AC1F-5F0E54D3352E}" srcOrd="1" destOrd="0" presId="urn:microsoft.com/office/officeart/2018/2/layout/IconVerticalSolidList"/>
    <dgm:cxn modelId="{E33B6FEC-8420-480D-AB72-F1F7C7A1EF27}" type="presParOf" srcId="{644E11B7-FAE9-49ED-B052-487A262AE474}" destId="{BC8B77FB-C595-4A2A-8141-0860567C939E}" srcOrd="2" destOrd="0" presId="urn:microsoft.com/office/officeart/2018/2/layout/IconVerticalSolidList"/>
    <dgm:cxn modelId="{8C3CD950-CC79-4C54-AAB1-F54DC32B5F47}" type="presParOf" srcId="{644E11B7-FAE9-49ED-B052-487A262AE474}" destId="{955677FE-329F-4C92-9F00-A2292A9EAAE3}" srcOrd="3" destOrd="0" presId="urn:microsoft.com/office/officeart/2018/2/layout/IconVerticalSolidList"/>
    <dgm:cxn modelId="{76BC3CBF-C6DF-41A2-B77C-332B5160005E}" type="presParOf" srcId="{1956934E-B072-4DB9-980D-902CD763DFC8}" destId="{52D0A671-059B-46D3-B5DD-76C7828D84D4}" srcOrd="7" destOrd="0" presId="urn:microsoft.com/office/officeart/2018/2/layout/IconVerticalSolidList"/>
    <dgm:cxn modelId="{020B87E5-BA79-4E02-8070-06069FE695F3}" type="presParOf" srcId="{1956934E-B072-4DB9-980D-902CD763DFC8}" destId="{2ABE858E-FC07-4619-B8A6-B50BB9EE9962}" srcOrd="8" destOrd="0" presId="urn:microsoft.com/office/officeart/2018/2/layout/IconVerticalSolidList"/>
    <dgm:cxn modelId="{6EE107C5-8473-4078-B69A-F2F067B30492}" type="presParOf" srcId="{2ABE858E-FC07-4619-B8A6-B50BB9EE9962}" destId="{9A3E7B61-F5B2-4BE1-8648-CB4E47377D7C}" srcOrd="0" destOrd="0" presId="urn:microsoft.com/office/officeart/2018/2/layout/IconVerticalSolidList"/>
    <dgm:cxn modelId="{AFA8D15F-1376-4AF3-854C-F7171C08ABE6}" type="presParOf" srcId="{2ABE858E-FC07-4619-B8A6-B50BB9EE9962}" destId="{B171BED3-7A7B-4E4D-B4EB-975D1BE79851}" srcOrd="1" destOrd="0" presId="urn:microsoft.com/office/officeart/2018/2/layout/IconVerticalSolidList"/>
    <dgm:cxn modelId="{8DF45A3C-9360-447E-A01D-76C9DEF2A6C0}" type="presParOf" srcId="{2ABE858E-FC07-4619-B8A6-B50BB9EE9962}" destId="{217E421F-54A7-47A5-9FD4-68F1D96EA5AD}" srcOrd="2" destOrd="0" presId="urn:microsoft.com/office/officeart/2018/2/layout/IconVerticalSolidList"/>
    <dgm:cxn modelId="{ECC57DB8-9411-44C4-B51E-65DD30EA3905}" type="presParOf" srcId="{2ABE858E-FC07-4619-B8A6-B50BB9EE9962}" destId="{EC043ACD-6973-4C0B-A7BE-61CB75509767}" srcOrd="3" destOrd="0" presId="urn:microsoft.com/office/officeart/2018/2/layout/IconVerticalSolidList"/>
    <dgm:cxn modelId="{8CF44CBE-F8CC-4654-A188-319DCF137A15}" type="presParOf" srcId="{1956934E-B072-4DB9-980D-902CD763DFC8}" destId="{C4D15BC5-2498-4481-801A-CD20505B77E8}" srcOrd="9" destOrd="0" presId="urn:microsoft.com/office/officeart/2018/2/layout/IconVerticalSolidList"/>
    <dgm:cxn modelId="{3BB99BF4-9656-4F12-803F-9F667287D753}" type="presParOf" srcId="{1956934E-B072-4DB9-980D-902CD763DFC8}" destId="{12E472F2-D5BC-477D-9BCB-18C80E94E34B}" srcOrd="10" destOrd="0" presId="urn:microsoft.com/office/officeart/2018/2/layout/IconVerticalSolidList"/>
    <dgm:cxn modelId="{A272CC95-4DF5-462F-8B76-12A0D30BDB05}" type="presParOf" srcId="{12E472F2-D5BC-477D-9BCB-18C80E94E34B}" destId="{6C16CC99-3267-4AA4-A175-0621D6B21211}" srcOrd="0" destOrd="0" presId="urn:microsoft.com/office/officeart/2018/2/layout/IconVerticalSolidList"/>
    <dgm:cxn modelId="{58D69497-5D79-4861-A9CB-B7A0D651A5B5}" type="presParOf" srcId="{12E472F2-D5BC-477D-9BCB-18C80E94E34B}" destId="{901A8EC6-6458-44B8-88E9-72F70F659CFD}" srcOrd="1" destOrd="0" presId="urn:microsoft.com/office/officeart/2018/2/layout/IconVerticalSolidList"/>
    <dgm:cxn modelId="{E4C65D84-CE5D-45D6-86E2-E1D20562B3EF}" type="presParOf" srcId="{12E472F2-D5BC-477D-9BCB-18C80E94E34B}" destId="{4F179ABF-D714-4764-BB92-D8EAA3D8E7A1}" srcOrd="2" destOrd="0" presId="urn:microsoft.com/office/officeart/2018/2/layout/IconVerticalSolidList"/>
    <dgm:cxn modelId="{F8C71A66-884D-4E91-972A-E0AFAE6744E5}" type="presParOf" srcId="{12E472F2-D5BC-477D-9BCB-18C80E94E34B}" destId="{1EED7E84-6D89-4F0E-99A4-1679773C5B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56CBD7-D775-43DD-9550-2DD28BDE3A00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9E258D2-B79B-418A-8902-96E7C225DD97}">
      <dgm:prSet/>
      <dgm:spPr/>
      <dgm:t>
        <a:bodyPr/>
        <a:lstStyle/>
        <a:p>
          <a:r>
            <a:rPr lang="en-US" dirty="0"/>
            <a:t>ApplicantIncome	CoapplicantIncome	LoanAmount	</a:t>
          </a:r>
          <a:r>
            <a:rPr lang="en-US" dirty="0" err="1"/>
            <a:t>Loan_Amount_Term</a:t>
          </a:r>
          <a:r>
            <a:rPr lang="en-US" dirty="0"/>
            <a:t>	</a:t>
          </a:r>
          <a:r>
            <a:rPr lang="en-US" dirty="0" err="1"/>
            <a:t>Credit_History</a:t>
          </a:r>
          <a:endParaRPr lang="en-US" dirty="0"/>
        </a:p>
      </dgm:t>
    </dgm:pt>
    <dgm:pt modelId="{239B28E6-88F6-4682-BA31-0C41AC53A5AA}" type="parTrans" cxnId="{C1A42A6D-7A20-444E-AA07-EACC1146FB76}">
      <dgm:prSet/>
      <dgm:spPr/>
      <dgm:t>
        <a:bodyPr/>
        <a:lstStyle/>
        <a:p>
          <a:endParaRPr lang="en-US" sz="1600"/>
        </a:p>
      </dgm:t>
    </dgm:pt>
    <dgm:pt modelId="{FAA62980-365B-4CBC-A89A-A5C16DC96542}" type="sibTrans" cxnId="{C1A42A6D-7A20-444E-AA07-EACC1146FB76}">
      <dgm:prSet/>
      <dgm:spPr/>
      <dgm:t>
        <a:bodyPr/>
        <a:lstStyle/>
        <a:p>
          <a:endParaRPr lang="en-US"/>
        </a:p>
      </dgm:t>
    </dgm:pt>
    <dgm:pt modelId="{FC47AD07-528F-461A-8B32-F1C4F4CC9A5A}">
      <dgm:prSet/>
      <dgm:spPr/>
      <dgm:t>
        <a:bodyPr/>
        <a:lstStyle/>
        <a:p>
          <a:r>
            <a:rPr lang="en-US" dirty="0"/>
            <a:t>count	614.000000	614.000000	592.000000	600.00000	564.000000</a:t>
          </a:r>
        </a:p>
      </dgm:t>
    </dgm:pt>
    <dgm:pt modelId="{3EEED7AF-2ADF-4010-A101-26209C46FA17}" type="parTrans" cxnId="{070FF757-E01E-4778-95E0-CD2169016AB4}">
      <dgm:prSet/>
      <dgm:spPr/>
      <dgm:t>
        <a:bodyPr/>
        <a:lstStyle/>
        <a:p>
          <a:endParaRPr lang="en-US" sz="1600"/>
        </a:p>
      </dgm:t>
    </dgm:pt>
    <dgm:pt modelId="{D42B89C9-9D1D-4D76-823C-AE93EEDAEDB3}" type="sibTrans" cxnId="{070FF757-E01E-4778-95E0-CD2169016AB4}">
      <dgm:prSet/>
      <dgm:spPr/>
      <dgm:t>
        <a:bodyPr/>
        <a:lstStyle/>
        <a:p>
          <a:endParaRPr lang="en-US"/>
        </a:p>
      </dgm:t>
    </dgm:pt>
    <dgm:pt modelId="{1198A878-C568-4515-9D2C-157B9EE543BC}">
      <dgm:prSet/>
      <dgm:spPr/>
      <dgm:t>
        <a:bodyPr/>
        <a:lstStyle/>
        <a:p>
          <a:r>
            <a:rPr lang="en-US"/>
            <a:t>mean	5403.459283	1621.245798	146.412162	342.00000	0.842199</a:t>
          </a:r>
        </a:p>
      </dgm:t>
    </dgm:pt>
    <dgm:pt modelId="{3D83936B-DB70-48DA-8546-5E1D841666E8}" type="parTrans" cxnId="{9D3BD5A6-E2E9-4371-83B6-933627D51BA9}">
      <dgm:prSet/>
      <dgm:spPr/>
      <dgm:t>
        <a:bodyPr/>
        <a:lstStyle/>
        <a:p>
          <a:endParaRPr lang="en-US" sz="1600"/>
        </a:p>
      </dgm:t>
    </dgm:pt>
    <dgm:pt modelId="{56854FF8-8BCE-4DB9-AE39-65B2045C299B}" type="sibTrans" cxnId="{9D3BD5A6-E2E9-4371-83B6-933627D51BA9}">
      <dgm:prSet/>
      <dgm:spPr/>
      <dgm:t>
        <a:bodyPr/>
        <a:lstStyle/>
        <a:p>
          <a:endParaRPr lang="en-US"/>
        </a:p>
      </dgm:t>
    </dgm:pt>
    <dgm:pt modelId="{5B447FCE-52CC-403D-8C76-BE29AF9022D4}">
      <dgm:prSet/>
      <dgm:spPr/>
      <dgm:t>
        <a:bodyPr/>
        <a:lstStyle/>
        <a:p>
          <a:r>
            <a:rPr lang="en-US"/>
            <a:t>std	6109.041673	2926.248369	85.587325	65.12041	0.364878</a:t>
          </a:r>
        </a:p>
      </dgm:t>
    </dgm:pt>
    <dgm:pt modelId="{BDE73E01-AAA3-420E-B828-78EC3B9DB032}" type="parTrans" cxnId="{E4DBC2AC-EB23-4073-9367-8703AAA91010}">
      <dgm:prSet/>
      <dgm:spPr/>
      <dgm:t>
        <a:bodyPr/>
        <a:lstStyle/>
        <a:p>
          <a:endParaRPr lang="en-US" sz="1600"/>
        </a:p>
      </dgm:t>
    </dgm:pt>
    <dgm:pt modelId="{99E33211-3CB5-4A0C-A872-20B49D7E4BA1}" type="sibTrans" cxnId="{E4DBC2AC-EB23-4073-9367-8703AAA91010}">
      <dgm:prSet/>
      <dgm:spPr/>
      <dgm:t>
        <a:bodyPr/>
        <a:lstStyle/>
        <a:p>
          <a:endParaRPr lang="en-US"/>
        </a:p>
      </dgm:t>
    </dgm:pt>
    <dgm:pt modelId="{AC9E6588-DF76-4484-811A-E734CBB1BE37}">
      <dgm:prSet/>
      <dgm:spPr/>
      <dgm:t>
        <a:bodyPr/>
        <a:lstStyle/>
        <a:p>
          <a:r>
            <a:rPr lang="en-US"/>
            <a:t>min	150.000000	0.000000	9.000000	12.00000	0.000000</a:t>
          </a:r>
        </a:p>
      </dgm:t>
    </dgm:pt>
    <dgm:pt modelId="{58A69665-AA75-402A-9BC1-382823C20847}" type="parTrans" cxnId="{70AF9BCB-DCCC-4AEF-BD37-5192CE555678}">
      <dgm:prSet/>
      <dgm:spPr/>
      <dgm:t>
        <a:bodyPr/>
        <a:lstStyle/>
        <a:p>
          <a:endParaRPr lang="en-US" sz="1600"/>
        </a:p>
      </dgm:t>
    </dgm:pt>
    <dgm:pt modelId="{2C9D3B23-AECB-43E6-A75C-7F1050169E9E}" type="sibTrans" cxnId="{70AF9BCB-DCCC-4AEF-BD37-5192CE555678}">
      <dgm:prSet/>
      <dgm:spPr/>
      <dgm:t>
        <a:bodyPr/>
        <a:lstStyle/>
        <a:p>
          <a:endParaRPr lang="en-US"/>
        </a:p>
      </dgm:t>
    </dgm:pt>
    <dgm:pt modelId="{486AA9DE-329A-4B04-8E1B-6E6590EB4794}">
      <dgm:prSet/>
      <dgm:spPr/>
      <dgm:t>
        <a:bodyPr/>
        <a:lstStyle/>
        <a:p>
          <a:r>
            <a:rPr lang="en-US"/>
            <a:t>25%	2877.500000	0.000000	100.000000	360.00000	1.000000</a:t>
          </a:r>
        </a:p>
      </dgm:t>
    </dgm:pt>
    <dgm:pt modelId="{977616C1-23F9-40FA-A465-E5AE17018E58}" type="parTrans" cxnId="{EEFEB036-7EC8-4BE8-A34D-7AE8699AA8A6}">
      <dgm:prSet/>
      <dgm:spPr/>
      <dgm:t>
        <a:bodyPr/>
        <a:lstStyle/>
        <a:p>
          <a:endParaRPr lang="en-US" sz="1600"/>
        </a:p>
      </dgm:t>
    </dgm:pt>
    <dgm:pt modelId="{AD769989-C7AB-4009-B80F-AA888E9DB149}" type="sibTrans" cxnId="{EEFEB036-7EC8-4BE8-A34D-7AE8699AA8A6}">
      <dgm:prSet/>
      <dgm:spPr/>
      <dgm:t>
        <a:bodyPr/>
        <a:lstStyle/>
        <a:p>
          <a:endParaRPr lang="en-US"/>
        </a:p>
      </dgm:t>
    </dgm:pt>
    <dgm:pt modelId="{112DC90E-D676-4475-AE13-1E5F3488B6DB}">
      <dgm:prSet/>
      <dgm:spPr/>
      <dgm:t>
        <a:bodyPr/>
        <a:lstStyle/>
        <a:p>
          <a:r>
            <a:rPr lang="en-US"/>
            <a:t>50%	3812.500000	1188.500000	128.000000	360.00000	1.000000</a:t>
          </a:r>
        </a:p>
      </dgm:t>
    </dgm:pt>
    <dgm:pt modelId="{4591DB81-AB20-493B-91D9-72F5DC5C1A87}" type="parTrans" cxnId="{919DD9E2-AABC-4D6A-9660-8136A6DEB3E0}">
      <dgm:prSet/>
      <dgm:spPr/>
      <dgm:t>
        <a:bodyPr/>
        <a:lstStyle/>
        <a:p>
          <a:endParaRPr lang="en-US" sz="1600"/>
        </a:p>
      </dgm:t>
    </dgm:pt>
    <dgm:pt modelId="{E450E6CA-5E6B-49E1-AB14-395C294C46D0}" type="sibTrans" cxnId="{919DD9E2-AABC-4D6A-9660-8136A6DEB3E0}">
      <dgm:prSet/>
      <dgm:spPr/>
      <dgm:t>
        <a:bodyPr/>
        <a:lstStyle/>
        <a:p>
          <a:endParaRPr lang="en-US"/>
        </a:p>
      </dgm:t>
    </dgm:pt>
    <dgm:pt modelId="{32CAE553-53E6-49D4-A04C-826922D3408C}">
      <dgm:prSet/>
      <dgm:spPr/>
      <dgm:t>
        <a:bodyPr/>
        <a:lstStyle/>
        <a:p>
          <a:r>
            <a:rPr lang="en-US"/>
            <a:t>75%	5795.000000	2297.250000	168.000000	360.00000	1.000000</a:t>
          </a:r>
        </a:p>
      </dgm:t>
    </dgm:pt>
    <dgm:pt modelId="{1F16C676-27D6-4D31-9AF9-0CB88CEAD98E}" type="parTrans" cxnId="{413C9EBB-4FFB-4639-A095-DDB8EE66948E}">
      <dgm:prSet/>
      <dgm:spPr/>
      <dgm:t>
        <a:bodyPr/>
        <a:lstStyle/>
        <a:p>
          <a:endParaRPr lang="en-US" sz="1600"/>
        </a:p>
      </dgm:t>
    </dgm:pt>
    <dgm:pt modelId="{08E8DDC9-1415-4B08-B370-C0A7915E498C}" type="sibTrans" cxnId="{413C9EBB-4FFB-4639-A095-DDB8EE66948E}">
      <dgm:prSet/>
      <dgm:spPr/>
      <dgm:t>
        <a:bodyPr/>
        <a:lstStyle/>
        <a:p>
          <a:endParaRPr lang="en-US"/>
        </a:p>
      </dgm:t>
    </dgm:pt>
    <dgm:pt modelId="{5333764E-DB01-4A79-A032-8570F7DE080A}">
      <dgm:prSet/>
      <dgm:spPr/>
      <dgm:t>
        <a:bodyPr/>
        <a:lstStyle/>
        <a:p>
          <a:r>
            <a:rPr lang="en-US"/>
            <a:t>max	81000.000000	41667.000000	700.000000	480.00000	1.000000</a:t>
          </a:r>
        </a:p>
      </dgm:t>
    </dgm:pt>
    <dgm:pt modelId="{00025FCD-C101-41DC-92FE-A9C193494BE1}" type="parTrans" cxnId="{A62C870B-CDFD-4164-803B-B03C9E800675}">
      <dgm:prSet/>
      <dgm:spPr/>
      <dgm:t>
        <a:bodyPr/>
        <a:lstStyle/>
        <a:p>
          <a:endParaRPr lang="en-US" sz="1600"/>
        </a:p>
      </dgm:t>
    </dgm:pt>
    <dgm:pt modelId="{72B7C423-447A-43DE-8C74-2085A19F284D}" type="sibTrans" cxnId="{A62C870B-CDFD-4164-803B-B03C9E800675}">
      <dgm:prSet/>
      <dgm:spPr/>
      <dgm:t>
        <a:bodyPr/>
        <a:lstStyle/>
        <a:p>
          <a:endParaRPr lang="en-US"/>
        </a:p>
      </dgm:t>
    </dgm:pt>
    <dgm:pt modelId="{43A52F2A-A34C-4783-B062-937ED3A4B2CC}" type="pres">
      <dgm:prSet presAssocID="{7156CBD7-D775-43DD-9550-2DD28BDE3A00}" presName="vert0" presStyleCnt="0">
        <dgm:presLayoutVars>
          <dgm:dir/>
          <dgm:animOne val="branch"/>
          <dgm:animLvl val="lvl"/>
        </dgm:presLayoutVars>
      </dgm:prSet>
      <dgm:spPr/>
    </dgm:pt>
    <dgm:pt modelId="{3E7ECBAE-467D-42CB-A9F0-0F363B264350}" type="pres">
      <dgm:prSet presAssocID="{39E258D2-B79B-418A-8902-96E7C225DD97}" presName="thickLine" presStyleLbl="alignNode1" presStyleIdx="0" presStyleCnt="9"/>
      <dgm:spPr/>
    </dgm:pt>
    <dgm:pt modelId="{08B494CC-769E-4F45-AA51-85F39FC10498}" type="pres">
      <dgm:prSet presAssocID="{39E258D2-B79B-418A-8902-96E7C225DD97}" presName="horz1" presStyleCnt="0"/>
      <dgm:spPr/>
    </dgm:pt>
    <dgm:pt modelId="{A6D331C5-57C8-4A42-AC48-CBBCD0B8572B}" type="pres">
      <dgm:prSet presAssocID="{39E258D2-B79B-418A-8902-96E7C225DD97}" presName="tx1" presStyleLbl="revTx" presStyleIdx="0" presStyleCnt="9"/>
      <dgm:spPr/>
    </dgm:pt>
    <dgm:pt modelId="{B156E6DD-76FD-4D41-A1E4-3905239E4854}" type="pres">
      <dgm:prSet presAssocID="{39E258D2-B79B-418A-8902-96E7C225DD97}" presName="vert1" presStyleCnt="0"/>
      <dgm:spPr/>
    </dgm:pt>
    <dgm:pt modelId="{727D2F94-CB01-4139-AAB0-110B52865E4E}" type="pres">
      <dgm:prSet presAssocID="{FC47AD07-528F-461A-8B32-F1C4F4CC9A5A}" presName="thickLine" presStyleLbl="alignNode1" presStyleIdx="1" presStyleCnt="9"/>
      <dgm:spPr/>
    </dgm:pt>
    <dgm:pt modelId="{AEC47B8B-BBEA-4AA0-BAEE-9FA86EF43A10}" type="pres">
      <dgm:prSet presAssocID="{FC47AD07-528F-461A-8B32-F1C4F4CC9A5A}" presName="horz1" presStyleCnt="0"/>
      <dgm:spPr/>
    </dgm:pt>
    <dgm:pt modelId="{BE6BD943-9D6E-42D1-9391-4F4A1155EF0D}" type="pres">
      <dgm:prSet presAssocID="{FC47AD07-528F-461A-8B32-F1C4F4CC9A5A}" presName="tx1" presStyleLbl="revTx" presStyleIdx="1" presStyleCnt="9"/>
      <dgm:spPr/>
    </dgm:pt>
    <dgm:pt modelId="{AE89BAD9-A5CF-4843-ABD2-FC888FB1E7A5}" type="pres">
      <dgm:prSet presAssocID="{FC47AD07-528F-461A-8B32-F1C4F4CC9A5A}" presName="vert1" presStyleCnt="0"/>
      <dgm:spPr/>
    </dgm:pt>
    <dgm:pt modelId="{7329DC40-2AE0-4047-8DD2-B7331438108A}" type="pres">
      <dgm:prSet presAssocID="{1198A878-C568-4515-9D2C-157B9EE543BC}" presName="thickLine" presStyleLbl="alignNode1" presStyleIdx="2" presStyleCnt="9"/>
      <dgm:spPr/>
    </dgm:pt>
    <dgm:pt modelId="{CECF1451-1DA4-42DC-8EF8-65B62BD34ECF}" type="pres">
      <dgm:prSet presAssocID="{1198A878-C568-4515-9D2C-157B9EE543BC}" presName="horz1" presStyleCnt="0"/>
      <dgm:spPr/>
    </dgm:pt>
    <dgm:pt modelId="{EF002336-04D9-4543-BCD1-79E54EFBCC85}" type="pres">
      <dgm:prSet presAssocID="{1198A878-C568-4515-9D2C-157B9EE543BC}" presName="tx1" presStyleLbl="revTx" presStyleIdx="2" presStyleCnt="9"/>
      <dgm:spPr/>
    </dgm:pt>
    <dgm:pt modelId="{9E46B5A1-73EA-4EE9-A489-CB1DD995D6C6}" type="pres">
      <dgm:prSet presAssocID="{1198A878-C568-4515-9D2C-157B9EE543BC}" presName="vert1" presStyleCnt="0"/>
      <dgm:spPr/>
    </dgm:pt>
    <dgm:pt modelId="{4DA8A5CC-60A5-42E9-A896-8EB893A9B1C7}" type="pres">
      <dgm:prSet presAssocID="{5B447FCE-52CC-403D-8C76-BE29AF9022D4}" presName="thickLine" presStyleLbl="alignNode1" presStyleIdx="3" presStyleCnt="9"/>
      <dgm:spPr/>
    </dgm:pt>
    <dgm:pt modelId="{9EC60CB7-8BA4-4E37-9D27-0F61E495D4DD}" type="pres">
      <dgm:prSet presAssocID="{5B447FCE-52CC-403D-8C76-BE29AF9022D4}" presName="horz1" presStyleCnt="0"/>
      <dgm:spPr/>
    </dgm:pt>
    <dgm:pt modelId="{6615E57A-F898-4735-9ED8-180D32C01B2A}" type="pres">
      <dgm:prSet presAssocID="{5B447FCE-52CC-403D-8C76-BE29AF9022D4}" presName="tx1" presStyleLbl="revTx" presStyleIdx="3" presStyleCnt="9"/>
      <dgm:spPr/>
    </dgm:pt>
    <dgm:pt modelId="{7BB3F329-6C0E-40F4-9EEA-D83354A1EA67}" type="pres">
      <dgm:prSet presAssocID="{5B447FCE-52CC-403D-8C76-BE29AF9022D4}" presName="vert1" presStyleCnt="0"/>
      <dgm:spPr/>
    </dgm:pt>
    <dgm:pt modelId="{6F8D4E82-1B7E-4613-908A-FD3EB95502AD}" type="pres">
      <dgm:prSet presAssocID="{AC9E6588-DF76-4484-811A-E734CBB1BE37}" presName="thickLine" presStyleLbl="alignNode1" presStyleIdx="4" presStyleCnt="9"/>
      <dgm:spPr/>
    </dgm:pt>
    <dgm:pt modelId="{BED09A29-FBAF-454F-A3AA-D42A5AFC9D85}" type="pres">
      <dgm:prSet presAssocID="{AC9E6588-DF76-4484-811A-E734CBB1BE37}" presName="horz1" presStyleCnt="0"/>
      <dgm:spPr/>
    </dgm:pt>
    <dgm:pt modelId="{4FBF6B98-BA96-405D-8DA6-CCA6DCBDCB4D}" type="pres">
      <dgm:prSet presAssocID="{AC9E6588-DF76-4484-811A-E734CBB1BE37}" presName="tx1" presStyleLbl="revTx" presStyleIdx="4" presStyleCnt="9"/>
      <dgm:spPr/>
    </dgm:pt>
    <dgm:pt modelId="{B3B3B541-F630-48FC-BCE7-15E0104C0CD4}" type="pres">
      <dgm:prSet presAssocID="{AC9E6588-DF76-4484-811A-E734CBB1BE37}" presName="vert1" presStyleCnt="0"/>
      <dgm:spPr/>
    </dgm:pt>
    <dgm:pt modelId="{3015A6DD-027D-4AC4-BB8E-88649A8BFC0A}" type="pres">
      <dgm:prSet presAssocID="{486AA9DE-329A-4B04-8E1B-6E6590EB4794}" presName="thickLine" presStyleLbl="alignNode1" presStyleIdx="5" presStyleCnt="9"/>
      <dgm:spPr/>
    </dgm:pt>
    <dgm:pt modelId="{D0C13FE5-65A4-45E6-8F04-8113E80D6B44}" type="pres">
      <dgm:prSet presAssocID="{486AA9DE-329A-4B04-8E1B-6E6590EB4794}" presName="horz1" presStyleCnt="0"/>
      <dgm:spPr/>
    </dgm:pt>
    <dgm:pt modelId="{A138CBE9-01A1-4C00-A5E4-81AB210D605B}" type="pres">
      <dgm:prSet presAssocID="{486AA9DE-329A-4B04-8E1B-6E6590EB4794}" presName="tx1" presStyleLbl="revTx" presStyleIdx="5" presStyleCnt="9"/>
      <dgm:spPr/>
    </dgm:pt>
    <dgm:pt modelId="{DCA5B67D-A0C0-42F5-A9D1-EB0907A4A490}" type="pres">
      <dgm:prSet presAssocID="{486AA9DE-329A-4B04-8E1B-6E6590EB4794}" presName="vert1" presStyleCnt="0"/>
      <dgm:spPr/>
    </dgm:pt>
    <dgm:pt modelId="{BF03808F-DABA-42F4-A4E9-25E5974C2B51}" type="pres">
      <dgm:prSet presAssocID="{112DC90E-D676-4475-AE13-1E5F3488B6DB}" presName="thickLine" presStyleLbl="alignNode1" presStyleIdx="6" presStyleCnt="9"/>
      <dgm:spPr/>
    </dgm:pt>
    <dgm:pt modelId="{4353C1E0-9BF4-4121-822F-F8EC9A25EA63}" type="pres">
      <dgm:prSet presAssocID="{112DC90E-D676-4475-AE13-1E5F3488B6DB}" presName="horz1" presStyleCnt="0"/>
      <dgm:spPr/>
    </dgm:pt>
    <dgm:pt modelId="{66636F9F-2A6A-4346-A6E4-04532FC1D5BC}" type="pres">
      <dgm:prSet presAssocID="{112DC90E-D676-4475-AE13-1E5F3488B6DB}" presName="tx1" presStyleLbl="revTx" presStyleIdx="6" presStyleCnt="9"/>
      <dgm:spPr/>
    </dgm:pt>
    <dgm:pt modelId="{98309281-CE58-4066-B5DB-96396C72BDCD}" type="pres">
      <dgm:prSet presAssocID="{112DC90E-D676-4475-AE13-1E5F3488B6DB}" presName="vert1" presStyleCnt="0"/>
      <dgm:spPr/>
    </dgm:pt>
    <dgm:pt modelId="{95D082A0-FB6C-4B48-825D-419276514586}" type="pres">
      <dgm:prSet presAssocID="{32CAE553-53E6-49D4-A04C-826922D3408C}" presName="thickLine" presStyleLbl="alignNode1" presStyleIdx="7" presStyleCnt="9"/>
      <dgm:spPr/>
    </dgm:pt>
    <dgm:pt modelId="{D7DFB2DE-D8F4-47AE-8DCE-4C5DE57215E7}" type="pres">
      <dgm:prSet presAssocID="{32CAE553-53E6-49D4-A04C-826922D3408C}" presName="horz1" presStyleCnt="0"/>
      <dgm:spPr/>
    </dgm:pt>
    <dgm:pt modelId="{992CEDEE-82E4-4C04-ABAB-829BA43E1264}" type="pres">
      <dgm:prSet presAssocID="{32CAE553-53E6-49D4-A04C-826922D3408C}" presName="tx1" presStyleLbl="revTx" presStyleIdx="7" presStyleCnt="9"/>
      <dgm:spPr/>
    </dgm:pt>
    <dgm:pt modelId="{F975C89F-E9DD-41C4-B9D4-E875847BBBF0}" type="pres">
      <dgm:prSet presAssocID="{32CAE553-53E6-49D4-A04C-826922D3408C}" presName="vert1" presStyleCnt="0"/>
      <dgm:spPr/>
    </dgm:pt>
    <dgm:pt modelId="{432EB41E-4CC8-46AC-9256-7C5921281A4C}" type="pres">
      <dgm:prSet presAssocID="{5333764E-DB01-4A79-A032-8570F7DE080A}" presName="thickLine" presStyleLbl="alignNode1" presStyleIdx="8" presStyleCnt="9"/>
      <dgm:spPr/>
    </dgm:pt>
    <dgm:pt modelId="{05609A75-F8FF-420A-B510-B49A406EC87A}" type="pres">
      <dgm:prSet presAssocID="{5333764E-DB01-4A79-A032-8570F7DE080A}" presName="horz1" presStyleCnt="0"/>
      <dgm:spPr/>
    </dgm:pt>
    <dgm:pt modelId="{19823139-78F6-4FE3-93B3-433148FBA0C1}" type="pres">
      <dgm:prSet presAssocID="{5333764E-DB01-4A79-A032-8570F7DE080A}" presName="tx1" presStyleLbl="revTx" presStyleIdx="8" presStyleCnt="9"/>
      <dgm:spPr/>
    </dgm:pt>
    <dgm:pt modelId="{E534D506-D593-427C-BA8A-5C599AB95290}" type="pres">
      <dgm:prSet presAssocID="{5333764E-DB01-4A79-A032-8570F7DE080A}" presName="vert1" presStyleCnt="0"/>
      <dgm:spPr/>
    </dgm:pt>
  </dgm:ptLst>
  <dgm:cxnLst>
    <dgm:cxn modelId="{68B0EE07-EA97-45CB-AE80-4195928FD0D7}" type="presOf" srcId="{7156CBD7-D775-43DD-9550-2DD28BDE3A00}" destId="{43A52F2A-A34C-4783-B062-937ED3A4B2CC}" srcOrd="0" destOrd="0" presId="urn:microsoft.com/office/officeart/2008/layout/LinedList"/>
    <dgm:cxn modelId="{B37B8C08-7ECC-4489-959C-6C8F91E692B2}" type="presOf" srcId="{486AA9DE-329A-4B04-8E1B-6E6590EB4794}" destId="{A138CBE9-01A1-4C00-A5E4-81AB210D605B}" srcOrd="0" destOrd="0" presId="urn:microsoft.com/office/officeart/2008/layout/LinedList"/>
    <dgm:cxn modelId="{A62C870B-CDFD-4164-803B-B03C9E800675}" srcId="{7156CBD7-D775-43DD-9550-2DD28BDE3A00}" destId="{5333764E-DB01-4A79-A032-8570F7DE080A}" srcOrd="8" destOrd="0" parTransId="{00025FCD-C101-41DC-92FE-A9C193494BE1}" sibTransId="{72B7C423-447A-43DE-8C74-2085A19F284D}"/>
    <dgm:cxn modelId="{642FA525-6EB0-4F6F-87E8-B6B1832229B0}" type="presOf" srcId="{1198A878-C568-4515-9D2C-157B9EE543BC}" destId="{EF002336-04D9-4543-BCD1-79E54EFBCC85}" srcOrd="0" destOrd="0" presId="urn:microsoft.com/office/officeart/2008/layout/LinedList"/>
    <dgm:cxn modelId="{1B254333-9647-45CF-86B9-0A9C2A984AFC}" type="presOf" srcId="{FC47AD07-528F-461A-8B32-F1C4F4CC9A5A}" destId="{BE6BD943-9D6E-42D1-9391-4F4A1155EF0D}" srcOrd="0" destOrd="0" presId="urn:microsoft.com/office/officeart/2008/layout/LinedList"/>
    <dgm:cxn modelId="{EEFEB036-7EC8-4BE8-A34D-7AE8699AA8A6}" srcId="{7156CBD7-D775-43DD-9550-2DD28BDE3A00}" destId="{486AA9DE-329A-4B04-8E1B-6E6590EB4794}" srcOrd="5" destOrd="0" parTransId="{977616C1-23F9-40FA-A465-E5AE17018E58}" sibTransId="{AD769989-C7AB-4009-B80F-AA888E9DB149}"/>
    <dgm:cxn modelId="{829E5166-DD0F-4BA3-93B5-AFD1DAD479B3}" type="presOf" srcId="{32CAE553-53E6-49D4-A04C-826922D3408C}" destId="{992CEDEE-82E4-4C04-ABAB-829BA43E1264}" srcOrd="0" destOrd="0" presId="urn:microsoft.com/office/officeart/2008/layout/LinedList"/>
    <dgm:cxn modelId="{C1A42A6D-7A20-444E-AA07-EACC1146FB76}" srcId="{7156CBD7-D775-43DD-9550-2DD28BDE3A00}" destId="{39E258D2-B79B-418A-8902-96E7C225DD97}" srcOrd="0" destOrd="0" parTransId="{239B28E6-88F6-4682-BA31-0C41AC53A5AA}" sibTransId="{FAA62980-365B-4CBC-A89A-A5C16DC96542}"/>
    <dgm:cxn modelId="{F8168273-B1CA-42EB-AF59-9554E0B38F62}" type="presOf" srcId="{39E258D2-B79B-418A-8902-96E7C225DD97}" destId="{A6D331C5-57C8-4A42-AC48-CBBCD0B8572B}" srcOrd="0" destOrd="0" presId="urn:microsoft.com/office/officeart/2008/layout/LinedList"/>
    <dgm:cxn modelId="{070FF757-E01E-4778-95E0-CD2169016AB4}" srcId="{7156CBD7-D775-43DD-9550-2DD28BDE3A00}" destId="{FC47AD07-528F-461A-8B32-F1C4F4CC9A5A}" srcOrd="1" destOrd="0" parTransId="{3EEED7AF-2ADF-4010-A101-26209C46FA17}" sibTransId="{D42B89C9-9D1D-4D76-823C-AE93EEDAEDB3}"/>
    <dgm:cxn modelId="{907E059B-D31D-4912-8673-5A170A484468}" type="presOf" srcId="{5333764E-DB01-4A79-A032-8570F7DE080A}" destId="{19823139-78F6-4FE3-93B3-433148FBA0C1}" srcOrd="0" destOrd="0" presId="urn:microsoft.com/office/officeart/2008/layout/LinedList"/>
    <dgm:cxn modelId="{FE4DD4A6-0404-49EA-938F-8E09D1FD3C4C}" type="presOf" srcId="{AC9E6588-DF76-4484-811A-E734CBB1BE37}" destId="{4FBF6B98-BA96-405D-8DA6-CCA6DCBDCB4D}" srcOrd="0" destOrd="0" presId="urn:microsoft.com/office/officeart/2008/layout/LinedList"/>
    <dgm:cxn modelId="{9D3BD5A6-E2E9-4371-83B6-933627D51BA9}" srcId="{7156CBD7-D775-43DD-9550-2DD28BDE3A00}" destId="{1198A878-C568-4515-9D2C-157B9EE543BC}" srcOrd="2" destOrd="0" parTransId="{3D83936B-DB70-48DA-8546-5E1D841666E8}" sibTransId="{56854FF8-8BCE-4DB9-AE39-65B2045C299B}"/>
    <dgm:cxn modelId="{E4DBC2AC-EB23-4073-9367-8703AAA91010}" srcId="{7156CBD7-D775-43DD-9550-2DD28BDE3A00}" destId="{5B447FCE-52CC-403D-8C76-BE29AF9022D4}" srcOrd="3" destOrd="0" parTransId="{BDE73E01-AAA3-420E-B828-78EC3B9DB032}" sibTransId="{99E33211-3CB5-4A0C-A872-20B49D7E4BA1}"/>
    <dgm:cxn modelId="{413C9EBB-4FFB-4639-A095-DDB8EE66948E}" srcId="{7156CBD7-D775-43DD-9550-2DD28BDE3A00}" destId="{32CAE553-53E6-49D4-A04C-826922D3408C}" srcOrd="7" destOrd="0" parTransId="{1F16C676-27D6-4D31-9AF9-0CB88CEAD98E}" sibTransId="{08E8DDC9-1415-4B08-B370-C0A7915E498C}"/>
    <dgm:cxn modelId="{70AF9BCB-DCCC-4AEF-BD37-5192CE555678}" srcId="{7156CBD7-D775-43DD-9550-2DD28BDE3A00}" destId="{AC9E6588-DF76-4484-811A-E734CBB1BE37}" srcOrd="4" destOrd="0" parTransId="{58A69665-AA75-402A-9BC1-382823C20847}" sibTransId="{2C9D3B23-AECB-43E6-A75C-7F1050169E9E}"/>
    <dgm:cxn modelId="{FFB031CE-889A-4A68-A758-0230D8EDA1E4}" type="presOf" srcId="{5B447FCE-52CC-403D-8C76-BE29AF9022D4}" destId="{6615E57A-F898-4735-9ED8-180D32C01B2A}" srcOrd="0" destOrd="0" presId="urn:microsoft.com/office/officeart/2008/layout/LinedList"/>
    <dgm:cxn modelId="{2B8F71D2-FBC3-41F7-B0B0-1522328EB25E}" type="presOf" srcId="{112DC90E-D676-4475-AE13-1E5F3488B6DB}" destId="{66636F9F-2A6A-4346-A6E4-04532FC1D5BC}" srcOrd="0" destOrd="0" presId="urn:microsoft.com/office/officeart/2008/layout/LinedList"/>
    <dgm:cxn modelId="{919DD9E2-AABC-4D6A-9660-8136A6DEB3E0}" srcId="{7156CBD7-D775-43DD-9550-2DD28BDE3A00}" destId="{112DC90E-D676-4475-AE13-1E5F3488B6DB}" srcOrd="6" destOrd="0" parTransId="{4591DB81-AB20-493B-91D9-72F5DC5C1A87}" sibTransId="{E450E6CA-5E6B-49E1-AB14-395C294C46D0}"/>
    <dgm:cxn modelId="{607F066E-7F4A-4AF2-B278-AD1FC8FAB0DA}" type="presParOf" srcId="{43A52F2A-A34C-4783-B062-937ED3A4B2CC}" destId="{3E7ECBAE-467D-42CB-A9F0-0F363B264350}" srcOrd="0" destOrd="0" presId="urn:microsoft.com/office/officeart/2008/layout/LinedList"/>
    <dgm:cxn modelId="{FF2B34D9-23BF-4EC4-B165-E1AC6E55F439}" type="presParOf" srcId="{43A52F2A-A34C-4783-B062-937ED3A4B2CC}" destId="{08B494CC-769E-4F45-AA51-85F39FC10498}" srcOrd="1" destOrd="0" presId="urn:microsoft.com/office/officeart/2008/layout/LinedList"/>
    <dgm:cxn modelId="{69049C29-C87E-4231-8ADB-2308229D9791}" type="presParOf" srcId="{08B494CC-769E-4F45-AA51-85F39FC10498}" destId="{A6D331C5-57C8-4A42-AC48-CBBCD0B8572B}" srcOrd="0" destOrd="0" presId="urn:microsoft.com/office/officeart/2008/layout/LinedList"/>
    <dgm:cxn modelId="{1ED560F0-3B20-4617-82BD-C4EEDB68F89D}" type="presParOf" srcId="{08B494CC-769E-4F45-AA51-85F39FC10498}" destId="{B156E6DD-76FD-4D41-A1E4-3905239E4854}" srcOrd="1" destOrd="0" presId="urn:microsoft.com/office/officeart/2008/layout/LinedList"/>
    <dgm:cxn modelId="{212DF02A-1B9F-41F2-89F4-3396F4A4B192}" type="presParOf" srcId="{43A52F2A-A34C-4783-B062-937ED3A4B2CC}" destId="{727D2F94-CB01-4139-AAB0-110B52865E4E}" srcOrd="2" destOrd="0" presId="urn:microsoft.com/office/officeart/2008/layout/LinedList"/>
    <dgm:cxn modelId="{A9FD6FF2-EB35-44C1-8A20-1BF8B9A6EC05}" type="presParOf" srcId="{43A52F2A-A34C-4783-B062-937ED3A4B2CC}" destId="{AEC47B8B-BBEA-4AA0-BAEE-9FA86EF43A10}" srcOrd="3" destOrd="0" presId="urn:microsoft.com/office/officeart/2008/layout/LinedList"/>
    <dgm:cxn modelId="{B74BBB9E-1214-4F86-833D-2C443926593C}" type="presParOf" srcId="{AEC47B8B-BBEA-4AA0-BAEE-9FA86EF43A10}" destId="{BE6BD943-9D6E-42D1-9391-4F4A1155EF0D}" srcOrd="0" destOrd="0" presId="urn:microsoft.com/office/officeart/2008/layout/LinedList"/>
    <dgm:cxn modelId="{F1B820D8-D1D7-44DE-B6AA-C698A7CE454C}" type="presParOf" srcId="{AEC47B8B-BBEA-4AA0-BAEE-9FA86EF43A10}" destId="{AE89BAD9-A5CF-4843-ABD2-FC888FB1E7A5}" srcOrd="1" destOrd="0" presId="urn:microsoft.com/office/officeart/2008/layout/LinedList"/>
    <dgm:cxn modelId="{EC6FE9AB-A65C-4A0D-AD7B-3987E6DA5838}" type="presParOf" srcId="{43A52F2A-A34C-4783-B062-937ED3A4B2CC}" destId="{7329DC40-2AE0-4047-8DD2-B7331438108A}" srcOrd="4" destOrd="0" presId="urn:microsoft.com/office/officeart/2008/layout/LinedList"/>
    <dgm:cxn modelId="{94F3DE1A-29A6-4E67-9EDE-415F0D7F1018}" type="presParOf" srcId="{43A52F2A-A34C-4783-B062-937ED3A4B2CC}" destId="{CECF1451-1DA4-42DC-8EF8-65B62BD34ECF}" srcOrd="5" destOrd="0" presId="urn:microsoft.com/office/officeart/2008/layout/LinedList"/>
    <dgm:cxn modelId="{F9BB0890-48A6-47A2-9173-706731C384E4}" type="presParOf" srcId="{CECF1451-1DA4-42DC-8EF8-65B62BD34ECF}" destId="{EF002336-04D9-4543-BCD1-79E54EFBCC85}" srcOrd="0" destOrd="0" presId="urn:microsoft.com/office/officeart/2008/layout/LinedList"/>
    <dgm:cxn modelId="{5CFDAB48-787D-43BE-88F5-96532E98AB97}" type="presParOf" srcId="{CECF1451-1DA4-42DC-8EF8-65B62BD34ECF}" destId="{9E46B5A1-73EA-4EE9-A489-CB1DD995D6C6}" srcOrd="1" destOrd="0" presId="urn:microsoft.com/office/officeart/2008/layout/LinedList"/>
    <dgm:cxn modelId="{4F76F4F2-0DEF-4432-B38D-70A836907C82}" type="presParOf" srcId="{43A52F2A-A34C-4783-B062-937ED3A4B2CC}" destId="{4DA8A5CC-60A5-42E9-A896-8EB893A9B1C7}" srcOrd="6" destOrd="0" presId="urn:microsoft.com/office/officeart/2008/layout/LinedList"/>
    <dgm:cxn modelId="{30396A9E-C6A3-48C5-AB01-B4FAA2C177EF}" type="presParOf" srcId="{43A52F2A-A34C-4783-B062-937ED3A4B2CC}" destId="{9EC60CB7-8BA4-4E37-9D27-0F61E495D4DD}" srcOrd="7" destOrd="0" presId="urn:microsoft.com/office/officeart/2008/layout/LinedList"/>
    <dgm:cxn modelId="{BA2018CD-F972-4B3F-A937-C9DD14113A5F}" type="presParOf" srcId="{9EC60CB7-8BA4-4E37-9D27-0F61E495D4DD}" destId="{6615E57A-F898-4735-9ED8-180D32C01B2A}" srcOrd="0" destOrd="0" presId="urn:microsoft.com/office/officeart/2008/layout/LinedList"/>
    <dgm:cxn modelId="{C7DCDA91-CBFF-4A7A-ADD7-1756928B0DB7}" type="presParOf" srcId="{9EC60CB7-8BA4-4E37-9D27-0F61E495D4DD}" destId="{7BB3F329-6C0E-40F4-9EEA-D83354A1EA67}" srcOrd="1" destOrd="0" presId="urn:microsoft.com/office/officeart/2008/layout/LinedList"/>
    <dgm:cxn modelId="{5B88917D-7A87-491C-91D9-C9282B9E1857}" type="presParOf" srcId="{43A52F2A-A34C-4783-B062-937ED3A4B2CC}" destId="{6F8D4E82-1B7E-4613-908A-FD3EB95502AD}" srcOrd="8" destOrd="0" presId="urn:microsoft.com/office/officeart/2008/layout/LinedList"/>
    <dgm:cxn modelId="{4389B203-327A-4B6D-A8DE-92B0A74D15F4}" type="presParOf" srcId="{43A52F2A-A34C-4783-B062-937ED3A4B2CC}" destId="{BED09A29-FBAF-454F-A3AA-D42A5AFC9D85}" srcOrd="9" destOrd="0" presId="urn:microsoft.com/office/officeart/2008/layout/LinedList"/>
    <dgm:cxn modelId="{4BBEBD4A-AD5A-489A-8AEC-1B861D9DFBC6}" type="presParOf" srcId="{BED09A29-FBAF-454F-A3AA-D42A5AFC9D85}" destId="{4FBF6B98-BA96-405D-8DA6-CCA6DCBDCB4D}" srcOrd="0" destOrd="0" presId="urn:microsoft.com/office/officeart/2008/layout/LinedList"/>
    <dgm:cxn modelId="{97FC462A-286A-4AE1-A104-1C385664B8BA}" type="presParOf" srcId="{BED09A29-FBAF-454F-A3AA-D42A5AFC9D85}" destId="{B3B3B541-F630-48FC-BCE7-15E0104C0CD4}" srcOrd="1" destOrd="0" presId="urn:microsoft.com/office/officeart/2008/layout/LinedList"/>
    <dgm:cxn modelId="{AA47F100-AFB0-4E7B-996E-1152BE775447}" type="presParOf" srcId="{43A52F2A-A34C-4783-B062-937ED3A4B2CC}" destId="{3015A6DD-027D-4AC4-BB8E-88649A8BFC0A}" srcOrd="10" destOrd="0" presId="urn:microsoft.com/office/officeart/2008/layout/LinedList"/>
    <dgm:cxn modelId="{D381A90D-A287-42F6-854B-1B41E4D95187}" type="presParOf" srcId="{43A52F2A-A34C-4783-B062-937ED3A4B2CC}" destId="{D0C13FE5-65A4-45E6-8F04-8113E80D6B44}" srcOrd="11" destOrd="0" presId="urn:microsoft.com/office/officeart/2008/layout/LinedList"/>
    <dgm:cxn modelId="{2837F836-0339-48EC-94C8-634197AE85D7}" type="presParOf" srcId="{D0C13FE5-65A4-45E6-8F04-8113E80D6B44}" destId="{A138CBE9-01A1-4C00-A5E4-81AB210D605B}" srcOrd="0" destOrd="0" presId="urn:microsoft.com/office/officeart/2008/layout/LinedList"/>
    <dgm:cxn modelId="{A448BBDD-D6BF-4E98-A0CC-03C5CC4F4D4E}" type="presParOf" srcId="{D0C13FE5-65A4-45E6-8F04-8113E80D6B44}" destId="{DCA5B67D-A0C0-42F5-A9D1-EB0907A4A490}" srcOrd="1" destOrd="0" presId="urn:microsoft.com/office/officeart/2008/layout/LinedList"/>
    <dgm:cxn modelId="{399FFE4F-D2D0-41A8-80FA-9DA27A736B3B}" type="presParOf" srcId="{43A52F2A-A34C-4783-B062-937ED3A4B2CC}" destId="{BF03808F-DABA-42F4-A4E9-25E5974C2B51}" srcOrd="12" destOrd="0" presId="urn:microsoft.com/office/officeart/2008/layout/LinedList"/>
    <dgm:cxn modelId="{EC66D53C-DBED-4AC1-85DB-8BEA940CAC3B}" type="presParOf" srcId="{43A52F2A-A34C-4783-B062-937ED3A4B2CC}" destId="{4353C1E0-9BF4-4121-822F-F8EC9A25EA63}" srcOrd="13" destOrd="0" presId="urn:microsoft.com/office/officeart/2008/layout/LinedList"/>
    <dgm:cxn modelId="{D23ABFA4-2A9E-4133-9CB9-D6EAB639D43B}" type="presParOf" srcId="{4353C1E0-9BF4-4121-822F-F8EC9A25EA63}" destId="{66636F9F-2A6A-4346-A6E4-04532FC1D5BC}" srcOrd="0" destOrd="0" presId="urn:microsoft.com/office/officeart/2008/layout/LinedList"/>
    <dgm:cxn modelId="{2FC8D2CD-1C14-46CD-93A4-6CA6F3D9DF58}" type="presParOf" srcId="{4353C1E0-9BF4-4121-822F-F8EC9A25EA63}" destId="{98309281-CE58-4066-B5DB-96396C72BDCD}" srcOrd="1" destOrd="0" presId="urn:microsoft.com/office/officeart/2008/layout/LinedList"/>
    <dgm:cxn modelId="{F0956431-136F-43BA-A591-AA62D462FFF2}" type="presParOf" srcId="{43A52F2A-A34C-4783-B062-937ED3A4B2CC}" destId="{95D082A0-FB6C-4B48-825D-419276514586}" srcOrd="14" destOrd="0" presId="urn:microsoft.com/office/officeart/2008/layout/LinedList"/>
    <dgm:cxn modelId="{A48BADAB-F3F6-4832-832C-F024A792DB62}" type="presParOf" srcId="{43A52F2A-A34C-4783-B062-937ED3A4B2CC}" destId="{D7DFB2DE-D8F4-47AE-8DCE-4C5DE57215E7}" srcOrd="15" destOrd="0" presId="urn:microsoft.com/office/officeart/2008/layout/LinedList"/>
    <dgm:cxn modelId="{BB4F95AB-0713-4459-B6B9-212202FA0309}" type="presParOf" srcId="{D7DFB2DE-D8F4-47AE-8DCE-4C5DE57215E7}" destId="{992CEDEE-82E4-4C04-ABAB-829BA43E1264}" srcOrd="0" destOrd="0" presId="urn:microsoft.com/office/officeart/2008/layout/LinedList"/>
    <dgm:cxn modelId="{2FA55550-5517-422A-8100-13D06EA6F541}" type="presParOf" srcId="{D7DFB2DE-D8F4-47AE-8DCE-4C5DE57215E7}" destId="{F975C89F-E9DD-41C4-B9D4-E875847BBBF0}" srcOrd="1" destOrd="0" presId="urn:microsoft.com/office/officeart/2008/layout/LinedList"/>
    <dgm:cxn modelId="{EE147147-C047-4B79-9497-D99C340C8767}" type="presParOf" srcId="{43A52F2A-A34C-4783-B062-937ED3A4B2CC}" destId="{432EB41E-4CC8-46AC-9256-7C5921281A4C}" srcOrd="16" destOrd="0" presId="urn:microsoft.com/office/officeart/2008/layout/LinedList"/>
    <dgm:cxn modelId="{90310BBB-1221-49E1-B79C-EA803C6302B2}" type="presParOf" srcId="{43A52F2A-A34C-4783-B062-937ED3A4B2CC}" destId="{05609A75-F8FF-420A-B510-B49A406EC87A}" srcOrd="17" destOrd="0" presId="urn:microsoft.com/office/officeart/2008/layout/LinedList"/>
    <dgm:cxn modelId="{17094C5D-09B4-4201-86C9-4C38941661F1}" type="presParOf" srcId="{05609A75-F8FF-420A-B510-B49A406EC87A}" destId="{19823139-78F6-4FE3-93B3-433148FBA0C1}" srcOrd="0" destOrd="0" presId="urn:microsoft.com/office/officeart/2008/layout/LinedList"/>
    <dgm:cxn modelId="{7EADC4DD-537F-49A1-B715-8FB449CECF1F}" type="presParOf" srcId="{05609A75-F8FF-420A-B510-B49A406EC87A}" destId="{E534D506-D593-427C-BA8A-5C599AB952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5EF56-BAD9-4126-96BD-9876ED013DF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808DF9-F181-4367-9391-90E336BE63D4}">
      <dgm:prSet/>
      <dgm:spPr/>
      <dgm:t>
        <a:bodyPr/>
        <a:lstStyle/>
        <a:p>
          <a:r>
            <a:rPr lang="en-US"/>
            <a:t>Imputation of Missing Values:</a:t>
          </a:r>
        </a:p>
      </dgm:t>
    </dgm:pt>
    <dgm:pt modelId="{66610924-191F-4F8F-8667-C7B6816D80CF}" type="parTrans" cxnId="{EC0D00CB-AF67-48F5-B1B6-9355F6A53072}">
      <dgm:prSet/>
      <dgm:spPr/>
      <dgm:t>
        <a:bodyPr/>
        <a:lstStyle/>
        <a:p>
          <a:endParaRPr lang="en-US"/>
        </a:p>
      </dgm:t>
    </dgm:pt>
    <dgm:pt modelId="{BF96BB64-84A3-41EE-BB4D-53B648796B8B}" type="sibTrans" cxnId="{EC0D00CB-AF67-48F5-B1B6-9355F6A53072}">
      <dgm:prSet/>
      <dgm:spPr/>
      <dgm:t>
        <a:bodyPr/>
        <a:lstStyle/>
        <a:p>
          <a:endParaRPr lang="en-US"/>
        </a:p>
      </dgm:t>
    </dgm:pt>
    <dgm:pt modelId="{5B30B357-09AD-44DE-8874-C64684830FDD}">
      <dgm:prSet/>
      <dgm:spPr/>
      <dgm:t>
        <a:bodyPr/>
        <a:lstStyle/>
        <a:p>
          <a:r>
            <a:rPr lang="en-US"/>
            <a:t>Selected columns: LoanAmount, Loan_Amount_Term, Credit_History</a:t>
          </a:r>
        </a:p>
      </dgm:t>
    </dgm:pt>
    <dgm:pt modelId="{5734CA24-AAE6-4FEE-8881-CC7E79436674}" type="parTrans" cxnId="{3CC535E2-2E5C-4BDC-B1AA-4C72DCBA2BC8}">
      <dgm:prSet/>
      <dgm:spPr/>
      <dgm:t>
        <a:bodyPr/>
        <a:lstStyle/>
        <a:p>
          <a:endParaRPr lang="en-US"/>
        </a:p>
      </dgm:t>
    </dgm:pt>
    <dgm:pt modelId="{25485C19-54FB-4756-91FC-AB3AF13498C0}" type="sibTrans" cxnId="{3CC535E2-2E5C-4BDC-B1AA-4C72DCBA2BC8}">
      <dgm:prSet/>
      <dgm:spPr/>
      <dgm:t>
        <a:bodyPr/>
        <a:lstStyle/>
        <a:p>
          <a:endParaRPr lang="en-US"/>
        </a:p>
      </dgm:t>
    </dgm:pt>
    <dgm:pt modelId="{A83543F2-0A68-404E-9863-963F9C71752B}">
      <dgm:prSet/>
      <dgm:spPr/>
      <dgm:t>
        <a:bodyPr/>
        <a:lstStyle/>
        <a:p>
          <a:r>
            <a:rPr lang="en-US"/>
            <a:t>Imputation Method: Mean imputation</a:t>
          </a:r>
        </a:p>
      </dgm:t>
    </dgm:pt>
    <dgm:pt modelId="{73E9242B-F468-4754-8469-8EBCDD67ACE1}" type="parTrans" cxnId="{16CAE72F-0477-4FDE-B893-15E969058003}">
      <dgm:prSet/>
      <dgm:spPr/>
      <dgm:t>
        <a:bodyPr/>
        <a:lstStyle/>
        <a:p>
          <a:endParaRPr lang="en-US"/>
        </a:p>
      </dgm:t>
    </dgm:pt>
    <dgm:pt modelId="{89DA84AD-052F-424C-9318-AFAF36AB842B}" type="sibTrans" cxnId="{16CAE72F-0477-4FDE-B893-15E969058003}">
      <dgm:prSet/>
      <dgm:spPr/>
      <dgm:t>
        <a:bodyPr/>
        <a:lstStyle/>
        <a:p>
          <a:endParaRPr lang="en-US"/>
        </a:p>
      </dgm:t>
    </dgm:pt>
    <dgm:pt modelId="{145E5A42-E7A2-47B2-9D21-04AE98F78DDC}">
      <dgm:prSet/>
      <dgm:spPr/>
      <dgm:t>
        <a:bodyPr/>
        <a:lstStyle/>
        <a:p>
          <a:r>
            <a:rPr lang="en-US"/>
            <a:t>Result: Missing values replaced with respective column means, ensuring dataset completeness and preserving statistical characteristics.</a:t>
          </a:r>
        </a:p>
      </dgm:t>
    </dgm:pt>
    <dgm:pt modelId="{C6B68724-1420-4F25-8CE0-87DB097F1E50}" type="parTrans" cxnId="{77EF4A5C-E24E-4F8A-98BD-49CA62F1E8B9}">
      <dgm:prSet/>
      <dgm:spPr/>
      <dgm:t>
        <a:bodyPr/>
        <a:lstStyle/>
        <a:p>
          <a:endParaRPr lang="en-US"/>
        </a:p>
      </dgm:t>
    </dgm:pt>
    <dgm:pt modelId="{4DCF87D4-282D-477B-A733-8D4C6D9E5157}" type="sibTrans" cxnId="{77EF4A5C-E24E-4F8A-98BD-49CA62F1E8B9}">
      <dgm:prSet/>
      <dgm:spPr/>
      <dgm:t>
        <a:bodyPr/>
        <a:lstStyle/>
        <a:p>
          <a:endParaRPr lang="en-US"/>
        </a:p>
      </dgm:t>
    </dgm:pt>
    <dgm:pt modelId="{BD735FE1-84A5-478C-A95D-E5B8E88DB68F}" type="pres">
      <dgm:prSet presAssocID="{7D35EF56-BAD9-4126-96BD-9876ED013DF1}" presName="Name0" presStyleCnt="0">
        <dgm:presLayoutVars>
          <dgm:dir/>
          <dgm:resizeHandles val="exact"/>
        </dgm:presLayoutVars>
      </dgm:prSet>
      <dgm:spPr/>
    </dgm:pt>
    <dgm:pt modelId="{33AC4628-A3AB-4A65-96FA-939561FFFFA0}" type="pres">
      <dgm:prSet presAssocID="{D4808DF9-F181-4367-9391-90E336BE63D4}" presName="node" presStyleLbl="node1" presStyleIdx="0" presStyleCnt="4">
        <dgm:presLayoutVars>
          <dgm:bulletEnabled val="1"/>
        </dgm:presLayoutVars>
      </dgm:prSet>
      <dgm:spPr/>
    </dgm:pt>
    <dgm:pt modelId="{061709D5-BC72-4408-8159-ED52D498B27C}" type="pres">
      <dgm:prSet presAssocID="{BF96BB64-84A3-41EE-BB4D-53B648796B8B}" presName="sibTrans" presStyleLbl="sibTrans1D1" presStyleIdx="0" presStyleCnt="3"/>
      <dgm:spPr/>
    </dgm:pt>
    <dgm:pt modelId="{568C3F21-545E-48EB-A0F1-EAFB9AB86DCD}" type="pres">
      <dgm:prSet presAssocID="{BF96BB64-84A3-41EE-BB4D-53B648796B8B}" presName="connectorText" presStyleLbl="sibTrans1D1" presStyleIdx="0" presStyleCnt="3"/>
      <dgm:spPr/>
    </dgm:pt>
    <dgm:pt modelId="{232D0988-7FE8-4070-AD6B-CC335117D6DE}" type="pres">
      <dgm:prSet presAssocID="{5B30B357-09AD-44DE-8874-C64684830FDD}" presName="node" presStyleLbl="node1" presStyleIdx="1" presStyleCnt="4">
        <dgm:presLayoutVars>
          <dgm:bulletEnabled val="1"/>
        </dgm:presLayoutVars>
      </dgm:prSet>
      <dgm:spPr/>
    </dgm:pt>
    <dgm:pt modelId="{5EFF2D81-D6E3-4B51-97C7-3C574787A615}" type="pres">
      <dgm:prSet presAssocID="{25485C19-54FB-4756-91FC-AB3AF13498C0}" presName="sibTrans" presStyleLbl="sibTrans1D1" presStyleIdx="1" presStyleCnt="3"/>
      <dgm:spPr/>
    </dgm:pt>
    <dgm:pt modelId="{510894E9-5F49-4B83-923D-625C176BEFA7}" type="pres">
      <dgm:prSet presAssocID="{25485C19-54FB-4756-91FC-AB3AF13498C0}" presName="connectorText" presStyleLbl="sibTrans1D1" presStyleIdx="1" presStyleCnt="3"/>
      <dgm:spPr/>
    </dgm:pt>
    <dgm:pt modelId="{A89F57EA-6F1F-4C2C-BBAE-F7E2BD76FC20}" type="pres">
      <dgm:prSet presAssocID="{A83543F2-0A68-404E-9863-963F9C71752B}" presName="node" presStyleLbl="node1" presStyleIdx="2" presStyleCnt="4">
        <dgm:presLayoutVars>
          <dgm:bulletEnabled val="1"/>
        </dgm:presLayoutVars>
      </dgm:prSet>
      <dgm:spPr/>
    </dgm:pt>
    <dgm:pt modelId="{39256ACD-CA7D-4A50-9FE0-5A9C2DC8FA75}" type="pres">
      <dgm:prSet presAssocID="{89DA84AD-052F-424C-9318-AFAF36AB842B}" presName="sibTrans" presStyleLbl="sibTrans1D1" presStyleIdx="2" presStyleCnt="3"/>
      <dgm:spPr/>
    </dgm:pt>
    <dgm:pt modelId="{08291F8F-0D6B-4ED4-B7F4-578BB3F1F22C}" type="pres">
      <dgm:prSet presAssocID="{89DA84AD-052F-424C-9318-AFAF36AB842B}" presName="connectorText" presStyleLbl="sibTrans1D1" presStyleIdx="2" presStyleCnt="3"/>
      <dgm:spPr/>
    </dgm:pt>
    <dgm:pt modelId="{82B9313F-CD30-4DEF-B71E-0593FA997DE7}" type="pres">
      <dgm:prSet presAssocID="{145E5A42-E7A2-47B2-9D21-04AE98F78DDC}" presName="node" presStyleLbl="node1" presStyleIdx="3" presStyleCnt="4">
        <dgm:presLayoutVars>
          <dgm:bulletEnabled val="1"/>
        </dgm:presLayoutVars>
      </dgm:prSet>
      <dgm:spPr/>
    </dgm:pt>
  </dgm:ptLst>
  <dgm:cxnLst>
    <dgm:cxn modelId="{16CAE72F-0477-4FDE-B893-15E969058003}" srcId="{7D35EF56-BAD9-4126-96BD-9876ED013DF1}" destId="{A83543F2-0A68-404E-9863-963F9C71752B}" srcOrd="2" destOrd="0" parTransId="{73E9242B-F468-4754-8469-8EBCDD67ACE1}" sibTransId="{89DA84AD-052F-424C-9318-AFAF36AB842B}"/>
    <dgm:cxn modelId="{24DDE235-9859-41DF-9196-533AABDD0BC1}" type="presOf" srcId="{D4808DF9-F181-4367-9391-90E336BE63D4}" destId="{33AC4628-A3AB-4A65-96FA-939561FFFFA0}" srcOrd="0" destOrd="0" presId="urn:microsoft.com/office/officeart/2016/7/layout/RepeatingBendingProcessNew"/>
    <dgm:cxn modelId="{BA341839-5B3A-42D5-8339-2914AD907D44}" type="presOf" srcId="{BF96BB64-84A3-41EE-BB4D-53B648796B8B}" destId="{061709D5-BC72-4408-8159-ED52D498B27C}" srcOrd="0" destOrd="0" presId="urn:microsoft.com/office/officeart/2016/7/layout/RepeatingBendingProcessNew"/>
    <dgm:cxn modelId="{77EF4A5C-E24E-4F8A-98BD-49CA62F1E8B9}" srcId="{7D35EF56-BAD9-4126-96BD-9876ED013DF1}" destId="{145E5A42-E7A2-47B2-9D21-04AE98F78DDC}" srcOrd="3" destOrd="0" parTransId="{C6B68724-1420-4F25-8CE0-87DB097F1E50}" sibTransId="{4DCF87D4-282D-477B-A733-8D4C6D9E5157}"/>
    <dgm:cxn modelId="{39B5C960-6619-456B-BEDE-89A30E20D72E}" type="presOf" srcId="{145E5A42-E7A2-47B2-9D21-04AE98F78DDC}" destId="{82B9313F-CD30-4DEF-B71E-0593FA997DE7}" srcOrd="0" destOrd="0" presId="urn:microsoft.com/office/officeart/2016/7/layout/RepeatingBendingProcessNew"/>
    <dgm:cxn modelId="{82493170-B47D-4240-B960-62E0C3F2F059}" type="presOf" srcId="{7D35EF56-BAD9-4126-96BD-9876ED013DF1}" destId="{BD735FE1-84A5-478C-A95D-E5B8E88DB68F}" srcOrd="0" destOrd="0" presId="urn:microsoft.com/office/officeart/2016/7/layout/RepeatingBendingProcessNew"/>
    <dgm:cxn modelId="{28FBFD53-65BA-450A-A702-98705841052C}" type="presOf" srcId="{A83543F2-0A68-404E-9863-963F9C71752B}" destId="{A89F57EA-6F1F-4C2C-BBAE-F7E2BD76FC20}" srcOrd="0" destOrd="0" presId="urn:microsoft.com/office/officeart/2016/7/layout/RepeatingBendingProcessNew"/>
    <dgm:cxn modelId="{E57C707C-116D-46D3-B943-0DFA91DBC6F4}" type="presOf" srcId="{89DA84AD-052F-424C-9318-AFAF36AB842B}" destId="{39256ACD-CA7D-4A50-9FE0-5A9C2DC8FA75}" srcOrd="0" destOrd="0" presId="urn:microsoft.com/office/officeart/2016/7/layout/RepeatingBendingProcessNew"/>
    <dgm:cxn modelId="{E1976D8C-F232-4C23-8FFF-584C02E0F4D2}" type="presOf" srcId="{25485C19-54FB-4756-91FC-AB3AF13498C0}" destId="{510894E9-5F49-4B83-923D-625C176BEFA7}" srcOrd="1" destOrd="0" presId="urn:microsoft.com/office/officeart/2016/7/layout/RepeatingBendingProcessNew"/>
    <dgm:cxn modelId="{726CCC97-0F62-43F3-AED3-E20F0C935D6A}" type="presOf" srcId="{BF96BB64-84A3-41EE-BB4D-53B648796B8B}" destId="{568C3F21-545E-48EB-A0F1-EAFB9AB86DCD}" srcOrd="1" destOrd="0" presId="urn:microsoft.com/office/officeart/2016/7/layout/RepeatingBendingProcessNew"/>
    <dgm:cxn modelId="{47B782B5-8310-4221-86A9-D2C2B15AB420}" type="presOf" srcId="{25485C19-54FB-4756-91FC-AB3AF13498C0}" destId="{5EFF2D81-D6E3-4B51-97C7-3C574787A615}" srcOrd="0" destOrd="0" presId="urn:microsoft.com/office/officeart/2016/7/layout/RepeatingBendingProcessNew"/>
    <dgm:cxn modelId="{EC0D00CB-AF67-48F5-B1B6-9355F6A53072}" srcId="{7D35EF56-BAD9-4126-96BD-9876ED013DF1}" destId="{D4808DF9-F181-4367-9391-90E336BE63D4}" srcOrd="0" destOrd="0" parTransId="{66610924-191F-4F8F-8667-C7B6816D80CF}" sibTransId="{BF96BB64-84A3-41EE-BB4D-53B648796B8B}"/>
    <dgm:cxn modelId="{3CC535E2-2E5C-4BDC-B1AA-4C72DCBA2BC8}" srcId="{7D35EF56-BAD9-4126-96BD-9876ED013DF1}" destId="{5B30B357-09AD-44DE-8874-C64684830FDD}" srcOrd="1" destOrd="0" parTransId="{5734CA24-AAE6-4FEE-8881-CC7E79436674}" sibTransId="{25485C19-54FB-4756-91FC-AB3AF13498C0}"/>
    <dgm:cxn modelId="{94A8C5EC-1EC0-4C5B-BB3E-747D2B477A3C}" type="presOf" srcId="{5B30B357-09AD-44DE-8874-C64684830FDD}" destId="{232D0988-7FE8-4070-AD6B-CC335117D6DE}" srcOrd="0" destOrd="0" presId="urn:microsoft.com/office/officeart/2016/7/layout/RepeatingBendingProcessNew"/>
    <dgm:cxn modelId="{4529DEF1-1AC7-4B4E-A6B7-FA46327EFA67}" type="presOf" srcId="{89DA84AD-052F-424C-9318-AFAF36AB842B}" destId="{08291F8F-0D6B-4ED4-B7F4-578BB3F1F22C}" srcOrd="1" destOrd="0" presId="urn:microsoft.com/office/officeart/2016/7/layout/RepeatingBendingProcessNew"/>
    <dgm:cxn modelId="{75FFEBE3-C0D7-4A61-86A1-03698C1087BA}" type="presParOf" srcId="{BD735FE1-84A5-478C-A95D-E5B8E88DB68F}" destId="{33AC4628-A3AB-4A65-96FA-939561FFFFA0}" srcOrd="0" destOrd="0" presId="urn:microsoft.com/office/officeart/2016/7/layout/RepeatingBendingProcessNew"/>
    <dgm:cxn modelId="{960B09F1-3DC7-4DEF-B828-0B238925001C}" type="presParOf" srcId="{BD735FE1-84A5-478C-A95D-E5B8E88DB68F}" destId="{061709D5-BC72-4408-8159-ED52D498B27C}" srcOrd="1" destOrd="0" presId="urn:microsoft.com/office/officeart/2016/7/layout/RepeatingBendingProcessNew"/>
    <dgm:cxn modelId="{6BE4A90C-9395-43C1-9117-10252360DCBE}" type="presParOf" srcId="{061709D5-BC72-4408-8159-ED52D498B27C}" destId="{568C3F21-545E-48EB-A0F1-EAFB9AB86DCD}" srcOrd="0" destOrd="0" presId="urn:microsoft.com/office/officeart/2016/7/layout/RepeatingBendingProcessNew"/>
    <dgm:cxn modelId="{A463D8D5-9537-4396-AC4F-927241F3230F}" type="presParOf" srcId="{BD735FE1-84A5-478C-A95D-E5B8E88DB68F}" destId="{232D0988-7FE8-4070-AD6B-CC335117D6DE}" srcOrd="2" destOrd="0" presId="urn:microsoft.com/office/officeart/2016/7/layout/RepeatingBendingProcessNew"/>
    <dgm:cxn modelId="{4F421D20-9CB5-4B3C-8B99-332BBAAB78B0}" type="presParOf" srcId="{BD735FE1-84A5-478C-A95D-E5B8E88DB68F}" destId="{5EFF2D81-D6E3-4B51-97C7-3C574787A615}" srcOrd="3" destOrd="0" presId="urn:microsoft.com/office/officeart/2016/7/layout/RepeatingBendingProcessNew"/>
    <dgm:cxn modelId="{3433F842-3347-4672-8B4C-9B8F4420C27E}" type="presParOf" srcId="{5EFF2D81-D6E3-4B51-97C7-3C574787A615}" destId="{510894E9-5F49-4B83-923D-625C176BEFA7}" srcOrd="0" destOrd="0" presId="urn:microsoft.com/office/officeart/2016/7/layout/RepeatingBendingProcessNew"/>
    <dgm:cxn modelId="{CB31AFE5-F365-4798-B83B-790863C3F00D}" type="presParOf" srcId="{BD735FE1-84A5-478C-A95D-E5B8E88DB68F}" destId="{A89F57EA-6F1F-4C2C-BBAE-F7E2BD76FC20}" srcOrd="4" destOrd="0" presId="urn:microsoft.com/office/officeart/2016/7/layout/RepeatingBendingProcessNew"/>
    <dgm:cxn modelId="{BA746B5A-39CD-4C92-8560-788E8F55FD0C}" type="presParOf" srcId="{BD735FE1-84A5-478C-A95D-E5B8E88DB68F}" destId="{39256ACD-CA7D-4A50-9FE0-5A9C2DC8FA75}" srcOrd="5" destOrd="0" presId="urn:microsoft.com/office/officeart/2016/7/layout/RepeatingBendingProcessNew"/>
    <dgm:cxn modelId="{D31E4221-5D6E-4590-8F11-2B4F0CED4FBC}" type="presParOf" srcId="{39256ACD-CA7D-4A50-9FE0-5A9C2DC8FA75}" destId="{08291F8F-0D6B-4ED4-B7F4-578BB3F1F22C}" srcOrd="0" destOrd="0" presId="urn:microsoft.com/office/officeart/2016/7/layout/RepeatingBendingProcessNew"/>
    <dgm:cxn modelId="{6F3EFABD-602D-48DB-B90C-177E94FE5DDD}" type="presParOf" srcId="{BD735FE1-84A5-478C-A95D-E5B8E88DB68F}" destId="{82B9313F-CD30-4DEF-B71E-0593FA997DE7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7A6764-ED6A-4229-9C96-169955036E4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11BB7B-3CF1-4A47-87B8-509DB5E7B118}">
      <dgm:prSet/>
      <dgm:spPr/>
      <dgm:t>
        <a:bodyPr/>
        <a:lstStyle/>
        <a:p>
          <a:r>
            <a:rPr lang="en-US"/>
            <a:t>Loan_ID               		0</a:t>
          </a:r>
        </a:p>
      </dgm:t>
    </dgm:pt>
    <dgm:pt modelId="{E6ACA2B9-9936-47A0-85A0-C80822408829}" type="parTrans" cxnId="{D1180B7F-4A9C-4CAF-B74F-124C576E6396}">
      <dgm:prSet/>
      <dgm:spPr/>
      <dgm:t>
        <a:bodyPr/>
        <a:lstStyle/>
        <a:p>
          <a:endParaRPr lang="en-US"/>
        </a:p>
      </dgm:t>
    </dgm:pt>
    <dgm:pt modelId="{2FA9BCAE-4A74-4A73-92FD-9754C2F05EA5}" type="sibTrans" cxnId="{D1180B7F-4A9C-4CAF-B74F-124C576E6396}">
      <dgm:prSet/>
      <dgm:spPr/>
      <dgm:t>
        <a:bodyPr/>
        <a:lstStyle/>
        <a:p>
          <a:endParaRPr lang="en-US"/>
        </a:p>
      </dgm:t>
    </dgm:pt>
    <dgm:pt modelId="{53AE876A-D665-4464-94DB-C09D5A9B0A0E}">
      <dgm:prSet/>
      <dgm:spPr/>
      <dgm:t>
        <a:bodyPr/>
        <a:lstStyle/>
        <a:p>
          <a:r>
            <a:rPr lang="en-US"/>
            <a:t>Gender               		13</a:t>
          </a:r>
        </a:p>
      </dgm:t>
    </dgm:pt>
    <dgm:pt modelId="{E5DA3A8F-2F3E-458B-8F5C-8D0E1CD2F67D}" type="parTrans" cxnId="{9A0F46D8-95BB-4B2D-94FC-F0D3ABCFB94E}">
      <dgm:prSet/>
      <dgm:spPr/>
      <dgm:t>
        <a:bodyPr/>
        <a:lstStyle/>
        <a:p>
          <a:endParaRPr lang="en-US"/>
        </a:p>
      </dgm:t>
    </dgm:pt>
    <dgm:pt modelId="{B2ED0F40-8235-4E2A-8E51-076E960A84D2}" type="sibTrans" cxnId="{9A0F46D8-95BB-4B2D-94FC-F0D3ABCFB94E}">
      <dgm:prSet/>
      <dgm:spPr/>
      <dgm:t>
        <a:bodyPr/>
        <a:lstStyle/>
        <a:p>
          <a:endParaRPr lang="en-US"/>
        </a:p>
      </dgm:t>
    </dgm:pt>
    <dgm:pt modelId="{AD89B78F-2BA7-45F1-A31D-A4A6F59015C3}">
      <dgm:prSet/>
      <dgm:spPr/>
      <dgm:t>
        <a:bodyPr/>
        <a:lstStyle/>
        <a:p>
          <a:r>
            <a:rPr lang="en-US"/>
            <a:t>Married               		3</a:t>
          </a:r>
        </a:p>
      </dgm:t>
    </dgm:pt>
    <dgm:pt modelId="{A907EB24-C8A3-4FF1-A351-CCA7A2344D2E}" type="parTrans" cxnId="{F607F1DA-DE4B-40C2-B4A4-642282C71890}">
      <dgm:prSet/>
      <dgm:spPr/>
      <dgm:t>
        <a:bodyPr/>
        <a:lstStyle/>
        <a:p>
          <a:endParaRPr lang="en-US"/>
        </a:p>
      </dgm:t>
    </dgm:pt>
    <dgm:pt modelId="{5E80E455-4B93-45B6-9E49-3EDA15869FE1}" type="sibTrans" cxnId="{F607F1DA-DE4B-40C2-B4A4-642282C71890}">
      <dgm:prSet/>
      <dgm:spPr/>
      <dgm:t>
        <a:bodyPr/>
        <a:lstStyle/>
        <a:p>
          <a:endParaRPr lang="en-US"/>
        </a:p>
      </dgm:t>
    </dgm:pt>
    <dgm:pt modelId="{DBD4CD2F-61E4-4A39-853D-C6C44F676F1E}">
      <dgm:prSet/>
      <dgm:spPr/>
      <dgm:t>
        <a:bodyPr/>
        <a:lstStyle/>
        <a:p>
          <a:r>
            <a:rPr lang="en-US"/>
            <a:t>Dependents           	15</a:t>
          </a:r>
        </a:p>
      </dgm:t>
    </dgm:pt>
    <dgm:pt modelId="{EAD6B5AB-A3C4-4061-B55E-74A4A37E420A}" type="parTrans" cxnId="{8585F9B3-5C2C-4F77-975C-8ACE34D7E71E}">
      <dgm:prSet/>
      <dgm:spPr/>
      <dgm:t>
        <a:bodyPr/>
        <a:lstStyle/>
        <a:p>
          <a:endParaRPr lang="en-US"/>
        </a:p>
      </dgm:t>
    </dgm:pt>
    <dgm:pt modelId="{15714483-861E-429B-958A-8CD9C41AAAFD}" type="sibTrans" cxnId="{8585F9B3-5C2C-4F77-975C-8ACE34D7E71E}">
      <dgm:prSet/>
      <dgm:spPr/>
      <dgm:t>
        <a:bodyPr/>
        <a:lstStyle/>
        <a:p>
          <a:endParaRPr lang="en-US"/>
        </a:p>
      </dgm:t>
    </dgm:pt>
    <dgm:pt modelId="{869E44E5-F66C-4F87-8E50-7952ADCE4F32}">
      <dgm:prSet/>
      <dgm:spPr/>
      <dgm:t>
        <a:bodyPr/>
        <a:lstStyle/>
        <a:p>
          <a:r>
            <a:rPr lang="en-US"/>
            <a:t>Education             		0</a:t>
          </a:r>
        </a:p>
      </dgm:t>
    </dgm:pt>
    <dgm:pt modelId="{70E33DB8-500B-4F70-A5FC-4C996A05DF72}" type="parTrans" cxnId="{A3186EA6-48CF-4A33-816B-4CB89E6BFA7F}">
      <dgm:prSet/>
      <dgm:spPr/>
      <dgm:t>
        <a:bodyPr/>
        <a:lstStyle/>
        <a:p>
          <a:endParaRPr lang="en-US"/>
        </a:p>
      </dgm:t>
    </dgm:pt>
    <dgm:pt modelId="{D9B4CA92-0EFB-401E-A54C-F5DDDAFE2171}" type="sibTrans" cxnId="{A3186EA6-48CF-4A33-816B-4CB89E6BFA7F}">
      <dgm:prSet/>
      <dgm:spPr/>
      <dgm:t>
        <a:bodyPr/>
        <a:lstStyle/>
        <a:p>
          <a:endParaRPr lang="en-US"/>
        </a:p>
      </dgm:t>
    </dgm:pt>
    <dgm:pt modelId="{408E42DF-B2E3-4381-ABA7-B05C4219D668}">
      <dgm:prSet/>
      <dgm:spPr/>
      <dgm:t>
        <a:bodyPr/>
        <a:lstStyle/>
        <a:p>
          <a:r>
            <a:rPr lang="en-US" dirty="0"/>
            <a:t>Self_Employed        	32</a:t>
          </a:r>
        </a:p>
      </dgm:t>
    </dgm:pt>
    <dgm:pt modelId="{249D49CF-A9A9-46A3-A49D-6B94A2030355}" type="parTrans" cxnId="{056135A7-E9D0-406C-8FE2-59586D0BFFBB}">
      <dgm:prSet/>
      <dgm:spPr/>
      <dgm:t>
        <a:bodyPr/>
        <a:lstStyle/>
        <a:p>
          <a:endParaRPr lang="en-US"/>
        </a:p>
      </dgm:t>
    </dgm:pt>
    <dgm:pt modelId="{33F9EAED-385A-4F73-ADE3-AAB8E6CB7CEE}" type="sibTrans" cxnId="{056135A7-E9D0-406C-8FE2-59586D0BFFBB}">
      <dgm:prSet/>
      <dgm:spPr/>
      <dgm:t>
        <a:bodyPr/>
        <a:lstStyle/>
        <a:p>
          <a:endParaRPr lang="en-US"/>
        </a:p>
      </dgm:t>
    </dgm:pt>
    <dgm:pt modelId="{C0E3D0E1-CD8D-4AC8-A37D-4DD64A43FC30}">
      <dgm:prSet/>
      <dgm:spPr/>
      <dgm:t>
        <a:bodyPr/>
        <a:lstStyle/>
        <a:p>
          <a:r>
            <a:rPr lang="en-US" dirty="0"/>
            <a:t>ApplicantIncome       	0</a:t>
          </a:r>
        </a:p>
      </dgm:t>
    </dgm:pt>
    <dgm:pt modelId="{C5B8CE2D-103F-45AD-B011-B40142893FA6}" type="parTrans" cxnId="{40758F2E-8E98-4ECE-946F-E55FCF7C182A}">
      <dgm:prSet/>
      <dgm:spPr/>
      <dgm:t>
        <a:bodyPr/>
        <a:lstStyle/>
        <a:p>
          <a:endParaRPr lang="en-US"/>
        </a:p>
      </dgm:t>
    </dgm:pt>
    <dgm:pt modelId="{0B08ACAE-B37F-471A-B7DF-2D10C8632686}" type="sibTrans" cxnId="{40758F2E-8E98-4ECE-946F-E55FCF7C182A}">
      <dgm:prSet/>
      <dgm:spPr/>
      <dgm:t>
        <a:bodyPr/>
        <a:lstStyle/>
        <a:p>
          <a:endParaRPr lang="en-US"/>
        </a:p>
      </dgm:t>
    </dgm:pt>
    <dgm:pt modelId="{DEFA65A3-7609-4604-B0E7-2F65AE616E35}">
      <dgm:prSet/>
      <dgm:spPr/>
      <dgm:t>
        <a:bodyPr/>
        <a:lstStyle/>
        <a:p>
          <a:r>
            <a:rPr lang="en-US" dirty="0"/>
            <a:t>CoapplicantIncome     	0</a:t>
          </a:r>
        </a:p>
      </dgm:t>
    </dgm:pt>
    <dgm:pt modelId="{DBE0226E-15CC-4179-8C2D-712B995C5147}" type="parTrans" cxnId="{4DA35DD5-2282-40B1-BB66-DB9B878F23DF}">
      <dgm:prSet/>
      <dgm:spPr/>
      <dgm:t>
        <a:bodyPr/>
        <a:lstStyle/>
        <a:p>
          <a:endParaRPr lang="en-US"/>
        </a:p>
      </dgm:t>
    </dgm:pt>
    <dgm:pt modelId="{2EFE74F1-BBFE-45E3-8072-81A5D4CDA054}" type="sibTrans" cxnId="{4DA35DD5-2282-40B1-BB66-DB9B878F23DF}">
      <dgm:prSet/>
      <dgm:spPr/>
      <dgm:t>
        <a:bodyPr/>
        <a:lstStyle/>
        <a:p>
          <a:endParaRPr lang="en-US"/>
        </a:p>
      </dgm:t>
    </dgm:pt>
    <dgm:pt modelId="{8CA293EE-8B49-4AD1-84F6-6AF52AE66BA3}">
      <dgm:prSet/>
      <dgm:spPr/>
      <dgm:t>
        <a:bodyPr/>
        <a:lstStyle/>
        <a:p>
          <a:r>
            <a:rPr lang="en-US" dirty="0"/>
            <a:t>LoanAmount           	22</a:t>
          </a:r>
        </a:p>
      </dgm:t>
    </dgm:pt>
    <dgm:pt modelId="{BC20EC69-B214-4B0F-8FB3-74D11F451BDB}" type="parTrans" cxnId="{580D7278-E067-4D8D-9F89-4273F21A8852}">
      <dgm:prSet/>
      <dgm:spPr/>
      <dgm:t>
        <a:bodyPr/>
        <a:lstStyle/>
        <a:p>
          <a:endParaRPr lang="en-US"/>
        </a:p>
      </dgm:t>
    </dgm:pt>
    <dgm:pt modelId="{DF565366-02A9-40A8-A41D-7C1DD8474A9A}" type="sibTrans" cxnId="{580D7278-E067-4D8D-9F89-4273F21A8852}">
      <dgm:prSet/>
      <dgm:spPr/>
      <dgm:t>
        <a:bodyPr/>
        <a:lstStyle/>
        <a:p>
          <a:endParaRPr lang="en-US"/>
        </a:p>
      </dgm:t>
    </dgm:pt>
    <dgm:pt modelId="{5F66D33F-D446-4616-B78D-643D89D4F774}">
      <dgm:prSet/>
      <dgm:spPr/>
      <dgm:t>
        <a:bodyPr/>
        <a:lstStyle/>
        <a:p>
          <a:r>
            <a:rPr lang="en-US" dirty="0"/>
            <a:t>Loan_Amount_Term     	14</a:t>
          </a:r>
        </a:p>
      </dgm:t>
    </dgm:pt>
    <dgm:pt modelId="{ECB11088-8D92-4ECD-864C-22C01CF4931F}" type="parTrans" cxnId="{45A432AE-5A93-4CB4-B314-0E11E651259B}">
      <dgm:prSet/>
      <dgm:spPr/>
      <dgm:t>
        <a:bodyPr/>
        <a:lstStyle/>
        <a:p>
          <a:endParaRPr lang="en-US"/>
        </a:p>
      </dgm:t>
    </dgm:pt>
    <dgm:pt modelId="{F08E4CA6-17B5-4B29-AACC-94E7DEF6D131}" type="sibTrans" cxnId="{45A432AE-5A93-4CB4-B314-0E11E651259B}">
      <dgm:prSet/>
      <dgm:spPr/>
      <dgm:t>
        <a:bodyPr/>
        <a:lstStyle/>
        <a:p>
          <a:endParaRPr lang="en-US"/>
        </a:p>
      </dgm:t>
    </dgm:pt>
    <dgm:pt modelId="{11ED4D9E-5A3A-4029-80B2-806A3EA5C39A}">
      <dgm:prSet/>
      <dgm:spPr/>
      <dgm:t>
        <a:bodyPr/>
        <a:lstStyle/>
        <a:p>
          <a:r>
            <a:rPr lang="en-US" dirty="0"/>
            <a:t>Credit_History       	50</a:t>
          </a:r>
        </a:p>
      </dgm:t>
    </dgm:pt>
    <dgm:pt modelId="{C57A8C71-60AF-4264-8361-90D7C6BCFB36}" type="parTrans" cxnId="{E0160000-4423-4270-9D0B-FF5232685BCC}">
      <dgm:prSet/>
      <dgm:spPr/>
      <dgm:t>
        <a:bodyPr/>
        <a:lstStyle/>
        <a:p>
          <a:endParaRPr lang="en-US"/>
        </a:p>
      </dgm:t>
    </dgm:pt>
    <dgm:pt modelId="{2AE5D4EE-BCE7-446F-8EB7-958D3338F5F1}" type="sibTrans" cxnId="{E0160000-4423-4270-9D0B-FF5232685BCC}">
      <dgm:prSet/>
      <dgm:spPr/>
      <dgm:t>
        <a:bodyPr/>
        <a:lstStyle/>
        <a:p>
          <a:endParaRPr lang="en-US"/>
        </a:p>
      </dgm:t>
    </dgm:pt>
    <dgm:pt modelId="{F5F04AC3-9551-418D-BC66-376C0C5E738D}">
      <dgm:prSet/>
      <dgm:spPr/>
      <dgm:t>
        <a:bodyPr/>
        <a:lstStyle/>
        <a:p>
          <a:r>
            <a:rPr lang="en-US" dirty="0"/>
            <a:t>Property_Area         	0</a:t>
          </a:r>
        </a:p>
      </dgm:t>
    </dgm:pt>
    <dgm:pt modelId="{D26A166D-B936-476D-BF52-6CF1A7FCD741}" type="parTrans" cxnId="{38C31130-E079-4B25-B943-CBDC2545D5A7}">
      <dgm:prSet/>
      <dgm:spPr/>
      <dgm:t>
        <a:bodyPr/>
        <a:lstStyle/>
        <a:p>
          <a:endParaRPr lang="en-US"/>
        </a:p>
      </dgm:t>
    </dgm:pt>
    <dgm:pt modelId="{AD53DFD8-8BAA-45C9-AB32-29EB8888464C}" type="sibTrans" cxnId="{38C31130-E079-4B25-B943-CBDC2545D5A7}">
      <dgm:prSet/>
      <dgm:spPr/>
      <dgm:t>
        <a:bodyPr/>
        <a:lstStyle/>
        <a:p>
          <a:endParaRPr lang="en-US"/>
        </a:p>
      </dgm:t>
    </dgm:pt>
    <dgm:pt modelId="{4C4B942E-B53F-49DF-BE85-79EECA881929}">
      <dgm:prSet/>
      <dgm:spPr/>
      <dgm:t>
        <a:bodyPr/>
        <a:lstStyle/>
        <a:p>
          <a:r>
            <a:rPr lang="en-US" dirty="0"/>
            <a:t>Loan_Status           	0</a:t>
          </a:r>
        </a:p>
      </dgm:t>
    </dgm:pt>
    <dgm:pt modelId="{46876426-448E-4CBB-9DE9-AFA7871BE4C1}" type="parTrans" cxnId="{14C7ED38-BD2B-4BFD-A719-D4E28D2F467C}">
      <dgm:prSet/>
      <dgm:spPr/>
      <dgm:t>
        <a:bodyPr/>
        <a:lstStyle/>
        <a:p>
          <a:endParaRPr lang="en-US"/>
        </a:p>
      </dgm:t>
    </dgm:pt>
    <dgm:pt modelId="{8CD6D146-562C-451D-BDEF-C00669BD1F9F}" type="sibTrans" cxnId="{14C7ED38-BD2B-4BFD-A719-D4E28D2F467C}">
      <dgm:prSet/>
      <dgm:spPr/>
      <dgm:t>
        <a:bodyPr/>
        <a:lstStyle/>
        <a:p>
          <a:endParaRPr lang="en-US"/>
        </a:p>
      </dgm:t>
    </dgm:pt>
    <dgm:pt modelId="{07176662-49E5-4BD3-8122-D89EF9DE1E3B}" type="pres">
      <dgm:prSet presAssocID="{E67A6764-ED6A-4229-9C96-169955036E45}" presName="vert0" presStyleCnt="0">
        <dgm:presLayoutVars>
          <dgm:dir/>
          <dgm:animOne val="branch"/>
          <dgm:animLvl val="lvl"/>
        </dgm:presLayoutVars>
      </dgm:prSet>
      <dgm:spPr/>
    </dgm:pt>
    <dgm:pt modelId="{B906C77E-2201-4B05-BEF5-25BC68BE2983}" type="pres">
      <dgm:prSet presAssocID="{6911BB7B-3CF1-4A47-87B8-509DB5E7B118}" presName="thickLine" presStyleLbl="alignNode1" presStyleIdx="0" presStyleCnt="13"/>
      <dgm:spPr/>
    </dgm:pt>
    <dgm:pt modelId="{9D40D690-289D-40E6-B9AB-EA33CB41879B}" type="pres">
      <dgm:prSet presAssocID="{6911BB7B-3CF1-4A47-87B8-509DB5E7B118}" presName="horz1" presStyleCnt="0"/>
      <dgm:spPr/>
    </dgm:pt>
    <dgm:pt modelId="{63122D63-AB99-4FA9-B529-332EFCDF919F}" type="pres">
      <dgm:prSet presAssocID="{6911BB7B-3CF1-4A47-87B8-509DB5E7B118}" presName="tx1" presStyleLbl="revTx" presStyleIdx="0" presStyleCnt="13"/>
      <dgm:spPr/>
    </dgm:pt>
    <dgm:pt modelId="{821C9E35-3CD4-46DA-B30C-E5F29A7D1476}" type="pres">
      <dgm:prSet presAssocID="{6911BB7B-3CF1-4A47-87B8-509DB5E7B118}" presName="vert1" presStyleCnt="0"/>
      <dgm:spPr/>
    </dgm:pt>
    <dgm:pt modelId="{B35A09AB-D6BF-4BA0-BAEB-0001FD0860B1}" type="pres">
      <dgm:prSet presAssocID="{53AE876A-D665-4464-94DB-C09D5A9B0A0E}" presName="thickLine" presStyleLbl="alignNode1" presStyleIdx="1" presStyleCnt="13"/>
      <dgm:spPr/>
    </dgm:pt>
    <dgm:pt modelId="{95929072-6052-4440-AFFA-83E33B35337B}" type="pres">
      <dgm:prSet presAssocID="{53AE876A-D665-4464-94DB-C09D5A9B0A0E}" presName="horz1" presStyleCnt="0"/>
      <dgm:spPr/>
    </dgm:pt>
    <dgm:pt modelId="{94A3C6F5-77C4-4793-9BD5-E8441653528F}" type="pres">
      <dgm:prSet presAssocID="{53AE876A-D665-4464-94DB-C09D5A9B0A0E}" presName="tx1" presStyleLbl="revTx" presStyleIdx="1" presStyleCnt="13"/>
      <dgm:spPr/>
    </dgm:pt>
    <dgm:pt modelId="{1ED5473C-23BA-49C8-8F02-2EE77C62A0B1}" type="pres">
      <dgm:prSet presAssocID="{53AE876A-D665-4464-94DB-C09D5A9B0A0E}" presName="vert1" presStyleCnt="0"/>
      <dgm:spPr/>
    </dgm:pt>
    <dgm:pt modelId="{C17C033C-EADD-43F9-BADE-7F57F84E93BC}" type="pres">
      <dgm:prSet presAssocID="{AD89B78F-2BA7-45F1-A31D-A4A6F59015C3}" presName="thickLine" presStyleLbl="alignNode1" presStyleIdx="2" presStyleCnt="13"/>
      <dgm:spPr/>
    </dgm:pt>
    <dgm:pt modelId="{72741DFF-F5ED-4D95-AE6A-7248C0D3D77B}" type="pres">
      <dgm:prSet presAssocID="{AD89B78F-2BA7-45F1-A31D-A4A6F59015C3}" presName="horz1" presStyleCnt="0"/>
      <dgm:spPr/>
    </dgm:pt>
    <dgm:pt modelId="{3FBD9227-862C-4518-9E0E-6A34022818EE}" type="pres">
      <dgm:prSet presAssocID="{AD89B78F-2BA7-45F1-A31D-A4A6F59015C3}" presName="tx1" presStyleLbl="revTx" presStyleIdx="2" presStyleCnt="13"/>
      <dgm:spPr/>
    </dgm:pt>
    <dgm:pt modelId="{80B4461A-8CD7-4AC7-81D5-BD383809E905}" type="pres">
      <dgm:prSet presAssocID="{AD89B78F-2BA7-45F1-A31D-A4A6F59015C3}" presName="vert1" presStyleCnt="0"/>
      <dgm:spPr/>
    </dgm:pt>
    <dgm:pt modelId="{D9AC9CB3-D000-4025-9E0D-6F20670899A0}" type="pres">
      <dgm:prSet presAssocID="{DBD4CD2F-61E4-4A39-853D-C6C44F676F1E}" presName="thickLine" presStyleLbl="alignNode1" presStyleIdx="3" presStyleCnt="13"/>
      <dgm:spPr/>
    </dgm:pt>
    <dgm:pt modelId="{D58D2A43-1D0C-4D8E-B44E-29CCDF610B25}" type="pres">
      <dgm:prSet presAssocID="{DBD4CD2F-61E4-4A39-853D-C6C44F676F1E}" presName="horz1" presStyleCnt="0"/>
      <dgm:spPr/>
    </dgm:pt>
    <dgm:pt modelId="{C34CBDCB-AEFA-4D16-94CD-53EE9AFE101E}" type="pres">
      <dgm:prSet presAssocID="{DBD4CD2F-61E4-4A39-853D-C6C44F676F1E}" presName="tx1" presStyleLbl="revTx" presStyleIdx="3" presStyleCnt="13"/>
      <dgm:spPr/>
    </dgm:pt>
    <dgm:pt modelId="{738A0DE1-965B-406C-BE3D-F3FFDDEA2EB2}" type="pres">
      <dgm:prSet presAssocID="{DBD4CD2F-61E4-4A39-853D-C6C44F676F1E}" presName="vert1" presStyleCnt="0"/>
      <dgm:spPr/>
    </dgm:pt>
    <dgm:pt modelId="{F7648382-A7E3-43D2-85CB-FF8CEA8860CA}" type="pres">
      <dgm:prSet presAssocID="{869E44E5-F66C-4F87-8E50-7952ADCE4F32}" presName="thickLine" presStyleLbl="alignNode1" presStyleIdx="4" presStyleCnt="13"/>
      <dgm:spPr/>
    </dgm:pt>
    <dgm:pt modelId="{F70DC560-99F6-4B4C-B11A-CE0374B09F20}" type="pres">
      <dgm:prSet presAssocID="{869E44E5-F66C-4F87-8E50-7952ADCE4F32}" presName="horz1" presStyleCnt="0"/>
      <dgm:spPr/>
    </dgm:pt>
    <dgm:pt modelId="{7821216C-8288-430D-A504-059B22A5E2B6}" type="pres">
      <dgm:prSet presAssocID="{869E44E5-F66C-4F87-8E50-7952ADCE4F32}" presName="tx1" presStyleLbl="revTx" presStyleIdx="4" presStyleCnt="13"/>
      <dgm:spPr/>
    </dgm:pt>
    <dgm:pt modelId="{36BE33F9-81A0-47BC-A0D3-CAB84F26AFBF}" type="pres">
      <dgm:prSet presAssocID="{869E44E5-F66C-4F87-8E50-7952ADCE4F32}" presName="vert1" presStyleCnt="0"/>
      <dgm:spPr/>
    </dgm:pt>
    <dgm:pt modelId="{2E493595-AE41-4F7B-AB47-7732A4008DD6}" type="pres">
      <dgm:prSet presAssocID="{408E42DF-B2E3-4381-ABA7-B05C4219D668}" presName="thickLine" presStyleLbl="alignNode1" presStyleIdx="5" presStyleCnt="13"/>
      <dgm:spPr/>
    </dgm:pt>
    <dgm:pt modelId="{F4D94607-0DBD-4042-9902-380B55C98B7F}" type="pres">
      <dgm:prSet presAssocID="{408E42DF-B2E3-4381-ABA7-B05C4219D668}" presName="horz1" presStyleCnt="0"/>
      <dgm:spPr/>
    </dgm:pt>
    <dgm:pt modelId="{10082E65-878B-4426-9455-C1D19EB73D4E}" type="pres">
      <dgm:prSet presAssocID="{408E42DF-B2E3-4381-ABA7-B05C4219D668}" presName="tx1" presStyleLbl="revTx" presStyleIdx="5" presStyleCnt="13"/>
      <dgm:spPr/>
    </dgm:pt>
    <dgm:pt modelId="{1ED95540-1FEE-45E3-AB22-410C11DDFBEA}" type="pres">
      <dgm:prSet presAssocID="{408E42DF-B2E3-4381-ABA7-B05C4219D668}" presName="vert1" presStyleCnt="0"/>
      <dgm:spPr/>
    </dgm:pt>
    <dgm:pt modelId="{10FD942C-C132-45DD-9812-E0B061CDC8AD}" type="pres">
      <dgm:prSet presAssocID="{C0E3D0E1-CD8D-4AC8-A37D-4DD64A43FC30}" presName="thickLine" presStyleLbl="alignNode1" presStyleIdx="6" presStyleCnt="13"/>
      <dgm:spPr/>
    </dgm:pt>
    <dgm:pt modelId="{BEE5283E-F7AD-49FF-B575-6CEC9B8B1431}" type="pres">
      <dgm:prSet presAssocID="{C0E3D0E1-CD8D-4AC8-A37D-4DD64A43FC30}" presName="horz1" presStyleCnt="0"/>
      <dgm:spPr/>
    </dgm:pt>
    <dgm:pt modelId="{B70E8F68-9E80-4E64-897A-39B9D040AF42}" type="pres">
      <dgm:prSet presAssocID="{C0E3D0E1-CD8D-4AC8-A37D-4DD64A43FC30}" presName="tx1" presStyleLbl="revTx" presStyleIdx="6" presStyleCnt="13"/>
      <dgm:spPr/>
    </dgm:pt>
    <dgm:pt modelId="{CACFAEBA-76E9-4C53-A95D-52766B36244C}" type="pres">
      <dgm:prSet presAssocID="{C0E3D0E1-CD8D-4AC8-A37D-4DD64A43FC30}" presName="vert1" presStyleCnt="0"/>
      <dgm:spPr/>
    </dgm:pt>
    <dgm:pt modelId="{319B8F73-EA65-4373-AB98-49EBD6399C35}" type="pres">
      <dgm:prSet presAssocID="{DEFA65A3-7609-4604-B0E7-2F65AE616E35}" presName="thickLine" presStyleLbl="alignNode1" presStyleIdx="7" presStyleCnt="13"/>
      <dgm:spPr/>
    </dgm:pt>
    <dgm:pt modelId="{17F231C6-0D8F-4C06-A665-608527C1B4B2}" type="pres">
      <dgm:prSet presAssocID="{DEFA65A3-7609-4604-B0E7-2F65AE616E35}" presName="horz1" presStyleCnt="0"/>
      <dgm:spPr/>
    </dgm:pt>
    <dgm:pt modelId="{37123879-C355-48B6-9552-752EBF4D0F23}" type="pres">
      <dgm:prSet presAssocID="{DEFA65A3-7609-4604-B0E7-2F65AE616E35}" presName="tx1" presStyleLbl="revTx" presStyleIdx="7" presStyleCnt="13"/>
      <dgm:spPr/>
    </dgm:pt>
    <dgm:pt modelId="{21DC9CAF-91AC-408F-86E5-24C3BCE0BC89}" type="pres">
      <dgm:prSet presAssocID="{DEFA65A3-7609-4604-B0E7-2F65AE616E35}" presName="vert1" presStyleCnt="0"/>
      <dgm:spPr/>
    </dgm:pt>
    <dgm:pt modelId="{2CBD6F56-C044-4FF9-97FF-6B424F32DFE5}" type="pres">
      <dgm:prSet presAssocID="{8CA293EE-8B49-4AD1-84F6-6AF52AE66BA3}" presName="thickLine" presStyleLbl="alignNode1" presStyleIdx="8" presStyleCnt="13"/>
      <dgm:spPr/>
    </dgm:pt>
    <dgm:pt modelId="{075735FF-7E42-4FDF-A624-A7152EE7F75A}" type="pres">
      <dgm:prSet presAssocID="{8CA293EE-8B49-4AD1-84F6-6AF52AE66BA3}" presName="horz1" presStyleCnt="0"/>
      <dgm:spPr/>
    </dgm:pt>
    <dgm:pt modelId="{9D51DB68-0162-43C1-AE7A-541867EE1872}" type="pres">
      <dgm:prSet presAssocID="{8CA293EE-8B49-4AD1-84F6-6AF52AE66BA3}" presName="tx1" presStyleLbl="revTx" presStyleIdx="8" presStyleCnt="13"/>
      <dgm:spPr/>
    </dgm:pt>
    <dgm:pt modelId="{FFAE375C-9DD2-4317-BA88-B2450F4BF30F}" type="pres">
      <dgm:prSet presAssocID="{8CA293EE-8B49-4AD1-84F6-6AF52AE66BA3}" presName="vert1" presStyleCnt="0"/>
      <dgm:spPr/>
    </dgm:pt>
    <dgm:pt modelId="{F635D567-E09E-4F51-AE69-1BB4CB7CFB4E}" type="pres">
      <dgm:prSet presAssocID="{5F66D33F-D446-4616-B78D-643D89D4F774}" presName="thickLine" presStyleLbl="alignNode1" presStyleIdx="9" presStyleCnt="13"/>
      <dgm:spPr/>
    </dgm:pt>
    <dgm:pt modelId="{99E879CD-483B-4C8A-826B-6D59ADF04328}" type="pres">
      <dgm:prSet presAssocID="{5F66D33F-D446-4616-B78D-643D89D4F774}" presName="horz1" presStyleCnt="0"/>
      <dgm:spPr/>
    </dgm:pt>
    <dgm:pt modelId="{DAA314EE-79BD-41BA-BC7F-1DB9E527F579}" type="pres">
      <dgm:prSet presAssocID="{5F66D33F-D446-4616-B78D-643D89D4F774}" presName="tx1" presStyleLbl="revTx" presStyleIdx="9" presStyleCnt="13"/>
      <dgm:spPr/>
    </dgm:pt>
    <dgm:pt modelId="{B2B2C035-6A5B-4D11-9974-8E79149D30E9}" type="pres">
      <dgm:prSet presAssocID="{5F66D33F-D446-4616-B78D-643D89D4F774}" presName="vert1" presStyleCnt="0"/>
      <dgm:spPr/>
    </dgm:pt>
    <dgm:pt modelId="{2B4CF96F-EE76-4A47-80DD-7225BAEA19C5}" type="pres">
      <dgm:prSet presAssocID="{11ED4D9E-5A3A-4029-80B2-806A3EA5C39A}" presName="thickLine" presStyleLbl="alignNode1" presStyleIdx="10" presStyleCnt="13"/>
      <dgm:spPr/>
    </dgm:pt>
    <dgm:pt modelId="{F2FA9B36-41FE-4C14-BA81-7984A1FFC61E}" type="pres">
      <dgm:prSet presAssocID="{11ED4D9E-5A3A-4029-80B2-806A3EA5C39A}" presName="horz1" presStyleCnt="0"/>
      <dgm:spPr/>
    </dgm:pt>
    <dgm:pt modelId="{F55A4E09-3DEF-49C9-980D-E6F47BB12D80}" type="pres">
      <dgm:prSet presAssocID="{11ED4D9E-5A3A-4029-80B2-806A3EA5C39A}" presName="tx1" presStyleLbl="revTx" presStyleIdx="10" presStyleCnt="13"/>
      <dgm:spPr/>
    </dgm:pt>
    <dgm:pt modelId="{D92D91AA-1281-4F54-8073-2B48E697CA4C}" type="pres">
      <dgm:prSet presAssocID="{11ED4D9E-5A3A-4029-80B2-806A3EA5C39A}" presName="vert1" presStyleCnt="0"/>
      <dgm:spPr/>
    </dgm:pt>
    <dgm:pt modelId="{5103F337-70D7-4F77-A260-A4484300E8F2}" type="pres">
      <dgm:prSet presAssocID="{F5F04AC3-9551-418D-BC66-376C0C5E738D}" presName="thickLine" presStyleLbl="alignNode1" presStyleIdx="11" presStyleCnt="13"/>
      <dgm:spPr/>
    </dgm:pt>
    <dgm:pt modelId="{1220577E-328D-425D-8544-4166FB645463}" type="pres">
      <dgm:prSet presAssocID="{F5F04AC3-9551-418D-BC66-376C0C5E738D}" presName="horz1" presStyleCnt="0"/>
      <dgm:spPr/>
    </dgm:pt>
    <dgm:pt modelId="{25F6BA9A-19FD-4857-B34D-3E428DE357C7}" type="pres">
      <dgm:prSet presAssocID="{F5F04AC3-9551-418D-BC66-376C0C5E738D}" presName="tx1" presStyleLbl="revTx" presStyleIdx="11" presStyleCnt="13"/>
      <dgm:spPr/>
    </dgm:pt>
    <dgm:pt modelId="{2B3E92E3-E836-48EB-98ED-B2DD9CF6DB42}" type="pres">
      <dgm:prSet presAssocID="{F5F04AC3-9551-418D-BC66-376C0C5E738D}" presName="vert1" presStyleCnt="0"/>
      <dgm:spPr/>
    </dgm:pt>
    <dgm:pt modelId="{5201C65B-F357-46A2-ADEB-B2ED73261426}" type="pres">
      <dgm:prSet presAssocID="{4C4B942E-B53F-49DF-BE85-79EECA881929}" presName="thickLine" presStyleLbl="alignNode1" presStyleIdx="12" presStyleCnt="13"/>
      <dgm:spPr/>
    </dgm:pt>
    <dgm:pt modelId="{F62538CC-9906-4DBB-A0C5-DCBAA28E4260}" type="pres">
      <dgm:prSet presAssocID="{4C4B942E-B53F-49DF-BE85-79EECA881929}" presName="horz1" presStyleCnt="0"/>
      <dgm:spPr/>
    </dgm:pt>
    <dgm:pt modelId="{74AADC6D-497D-4164-ACB6-6094F904B6D7}" type="pres">
      <dgm:prSet presAssocID="{4C4B942E-B53F-49DF-BE85-79EECA881929}" presName="tx1" presStyleLbl="revTx" presStyleIdx="12" presStyleCnt="13"/>
      <dgm:spPr/>
    </dgm:pt>
    <dgm:pt modelId="{417264AC-90D1-4932-A1CD-B98D277AE8DE}" type="pres">
      <dgm:prSet presAssocID="{4C4B942E-B53F-49DF-BE85-79EECA881929}" presName="vert1" presStyleCnt="0"/>
      <dgm:spPr/>
    </dgm:pt>
  </dgm:ptLst>
  <dgm:cxnLst>
    <dgm:cxn modelId="{E0160000-4423-4270-9D0B-FF5232685BCC}" srcId="{E67A6764-ED6A-4229-9C96-169955036E45}" destId="{11ED4D9E-5A3A-4029-80B2-806A3EA5C39A}" srcOrd="10" destOrd="0" parTransId="{C57A8C71-60AF-4264-8361-90D7C6BCFB36}" sibTransId="{2AE5D4EE-BCE7-446F-8EB7-958D3338F5F1}"/>
    <dgm:cxn modelId="{CA988E01-68E4-42A2-9954-0ED39277A04E}" type="presOf" srcId="{53AE876A-D665-4464-94DB-C09D5A9B0A0E}" destId="{94A3C6F5-77C4-4793-9BD5-E8441653528F}" srcOrd="0" destOrd="0" presId="urn:microsoft.com/office/officeart/2008/layout/LinedList"/>
    <dgm:cxn modelId="{984AA111-2ABE-4741-9AE4-33352A67EA3F}" type="presOf" srcId="{4C4B942E-B53F-49DF-BE85-79EECA881929}" destId="{74AADC6D-497D-4164-ACB6-6094F904B6D7}" srcOrd="0" destOrd="0" presId="urn:microsoft.com/office/officeart/2008/layout/LinedList"/>
    <dgm:cxn modelId="{03AF1C21-C43A-4465-A437-C5801366DBDB}" type="presOf" srcId="{F5F04AC3-9551-418D-BC66-376C0C5E738D}" destId="{25F6BA9A-19FD-4857-B34D-3E428DE357C7}" srcOrd="0" destOrd="0" presId="urn:microsoft.com/office/officeart/2008/layout/LinedList"/>
    <dgm:cxn modelId="{7377A222-3A19-4651-8CF5-1BDCFA8B08D8}" type="presOf" srcId="{DBD4CD2F-61E4-4A39-853D-C6C44F676F1E}" destId="{C34CBDCB-AEFA-4D16-94CD-53EE9AFE101E}" srcOrd="0" destOrd="0" presId="urn:microsoft.com/office/officeart/2008/layout/LinedList"/>
    <dgm:cxn modelId="{40758F2E-8E98-4ECE-946F-E55FCF7C182A}" srcId="{E67A6764-ED6A-4229-9C96-169955036E45}" destId="{C0E3D0E1-CD8D-4AC8-A37D-4DD64A43FC30}" srcOrd="6" destOrd="0" parTransId="{C5B8CE2D-103F-45AD-B011-B40142893FA6}" sibTransId="{0B08ACAE-B37F-471A-B7DF-2D10C8632686}"/>
    <dgm:cxn modelId="{38C31130-E079-4B25-B943-CBDC2545D5A7}" srcId="{E67A6764-ED6A-4229-9C96-169955036E45}" destId="{F5F04AC3-9551-418D-BC66-376C0C5E738D}" srcOrd="11" destOrd="0" parTransId="{D26A166D-B936-476D-BF52-6CF1A7FCD741}" sibTransId="{AD53DFD8-8BAA-45C9-AB32-29EB8888464C}"/>
    <dgm:cxn modelId="{A80C8735-4761-4104-9CD9-96EB6E459DA2}" type="presOf" srcId="{408E42DF-B2E3-4381-ABA7-B05C4219D668}" destId="{10082E65-878B-4426-9455-C1D19EB73D4E}" srcOrd="0" destOrd="0" presId="urn:microsoft.com/office/officeart/2008/layout/LinedList"/>
    <dgm:cxn modelId="{14C7ED38-BD2B-4BFD-A719-D4E28D2F467C}" srcId="{E67A6764-ED6A-4229-9C96-169955036E45}" destId="{4C4B942E-B53F-49DF-BE85-79EECA881929}" srcOrd="12" destOrd="0" parTransId="{46876426-448E-4CBB-9DE9-AFA7871BE4C1}" sibTransId="{8CD6D146-562C-451D-BDEF-C00669BD1F9F}"/>
    <dgm:cxn modelId="{85E94F62-CE33-424D-B6C7-305FB3AB2558}" type="presOf" srcId="{5F66D33F-D446-4616-B78D-643D89D4F774}" destId="{DAA314EE-79BD-41BA-BC7F-1DB9E527F579}" srcOrd="0" destOrd="0" presId="urn:microsoft.com/office/officeart/2008/layout/LinedList"/>
    <dgm:cxn modelId="{16CD7F45-69EC-4181-8166-5E72614EADCA}" type="presOf" srcId="{11ED4D9E-5A3A-4029-80B2-806A3EA5C39A}" destId="{F55A4E09-3DEF-49C9-980D-E6F47BB12D80}" srcOrd="0" destOrd="0" presId="urn:microsoft.com/office/officeart/2008/layout/LinedList"/>
    <dgm:cxn modelId="{580D7278-E067-4D8D-9F89-4273F21A8852}" srcId="{E67A6764-ED6A-4229-9C96-169955036E45}" destId="{8CA293EE-8B49-4AD1-84F6-6AF52AE66BA3}" srcOrd="8" destOrd="0" parTransId="{BC20EC69-B214-4B0F-8FB3-74D11F451BDB}" sibTransId="{DF565366-02A9-40A8-A41D-7C1DD8474A9A}"/>
    <dgm:cxn modelId="{D1180B7F-4A9C-4CAF-B74F-124C576E6396}" srcId="{E67A6764-ED6A-4229-9C96-169955036E45}" destId="{6911BB7B-3CF1-4A47-87B8-509DB5E7B118}" srcOrd="0" destOrd="0" parTransId="{E6ACA2B9-9936-47A0-85A0-C80822408829}" sibTransId="{2FA9BCAE-4A74-4A73-92FD-9754C2F05EA5}"/>
    <dgm:cxn modelId="{733E1480-26C4-45E6-AF6A-F74F0696046C}" type="presOf" srcId="{C0E3D0E1-CD8D-4AC8-A37D-4DD64A43FC30}" destId="{B70E8F68-9E80-4E64-897A-39B9D040AF42}" srcOrd="0" destOrd="0" presId="urn:microsoft.com/office/officeart/2008/layout/LinedList"/>
    <dgm:cxn modelId="{BC05BD8C-18A3-46B9-B1F8-D1F19B5EC021}" type="presOf" srcId="{E67A6764-ED6A-4229-9C96-169955036E45}" destId="{07176662-49E5-4BD3-8122-D89EF9DE1E3B}" srcOrd="0" destOrd="0" presId="urn:microsoft.com/office/officeart/2008/layout/LinedList"/>
    <dgm:cxn modelId="{A3186EA6-48CF-4A33-816B-4CB89E6BFA7F}" srcId="{E67A6764-ED6A-4229-9C96-169955036E45}" destId="{869E44E5-F66C-4F87-8E50-7952ADCE4F32}" srcOrd="4" destOrd="0" parTransId="{70E33DB8-500B-4F70-A5FC-4C996A05DF72}" sibTransId="{D9B4CA92-0EFB-401E-A54C-F5DDDAFE2171}"/>
    <dgm:cxn modelId="{056135A7-E9D0-406C-8FE2-59586D0BFFBB}" srcId="{E67A6764-ED6A-4229-9C96-169955036E45}" destId="{408E42DF-B2E3-4381-ABA7-B05C4219D668}" srcOrd="5" destOrd="0" parTransId="{249D49CF-A9A9-46A3-A49D-6B94A2030355}" sibTransId="{33F9EAED-385A-4F73-ADE3-AAB8E6CB7CEE}"/>
    <dgm:cxn modelId="{45A432AE-5A93-4CB4-B314-0E11E651259B}" srcId="{E67A6764-ED6A-4229-9C96-169955036E45}" destId="{5F66D33F-D446-4616-B78D-643D89D4F774}" srcOrd="9" destOrd="0" parTransId="{ECB11088-8D92-4ECD-864C-22C01CF4931F}" sibTransId="{F08E4CA6-17B5-4B29-AACC-94E7DEF6D131}"/>
    <dgm:cxn modelId="{980D41B1-8500-4ECF-A068-5991C0E52025}" type="presOf" srcId="{DEFA65A3-7609-4604-B0E7-2F65AE616E35}" destId="{37123879-C355-48B6-9552-752EBF4D0F23}" srcOrd="0" destOrd="0" presId="urn:microsoft.com/office/officeart/2008/layout/LinedList"/>
    <dgm:cxn modelId="{8585F9B3-5C2C-4F77-975C-8ACE34D7E71E}" srcId="{E67A6764-ED6A-4229-9C96-169955036E45}" destId="{DBD4CD2F-61E4-4A39-853D-C6C44F676F1E}" srcOrd="3" destOrd="0" parTransId="{EAD6B5AB-A3C4-4061-B55E-74A4A37E420A}" sibTransId="{15714483-861E-429B-958A-8CD9C41AAAFD}"/>
    <dgm:cxn modelId="{29CAE7C2-D5B5-4FCB-B960-5B7A9BAE2C9F}" type="presOf" srcId="{6911BB7B-3CF1-4A47-87B8-509DB5E7B118}" destId="{63122D63-AB99-4FA9-B529-332EFCDF919F}" srcOrd="0" destOrd="0" presId="urn:microsoft.com/office/officeart/2008/layout/LinedList"/>
    <dgm:cxn modelId="{4DA35DD5-2282-40B1-BB66-DB9B878F23DF}" srcId="{E67A6764-ED6A-4229-9C96-169955036E45}" destId="{DEFA65A3-7609-4604-B0E7-2F65AE616E35}" srcOrd="7" destOrd="0" parTransId="{DBE0226E-15CC-4179-8C2D-712B995C5147}" sibTransId="{2EFE74F1-BBFE-45E3-8072-81A5D4CDA054}"/>
    <dgm:cxn modelId="{9A0F46D8-95BB-4B2D-94FC-F0D3ABCFB94E}" srcId="{E67A6764-ED6A-4229-9C96-169955036E45}" destId="{53AE876A-D665-4464-94DB-C09D5A9B0A0E}" srcOrd="1" destOrd="0" parTransId="{E5DA3A8F-2F3E-458B-8F5C-8D0E1CD2F67D}" sibTransId="{B2ED0F40-8235-4E2A-8E51-076E960A84D2}"/>
    <dgm:cxn modelId="{9560DAD9-0BAC-4B60-A163-60AD61F5A60A}" type="presOf" srcId="{AD89B78F-2BA7-45F1-A31D-A4A6F59015C3}" destId="{3FBD9227-862C-4518-9E0E-6A34022818EE}" srcOrd="0" destOrd="0" presId="urn:microsoft.com/office/officeart/2008/layout/LinedList"/>
    <dgm:cxn modelId="{F607F1DA-DE4B-40C2-B4A4-642282C71890}" srcId="{E67A6764-ED6A-4229-9C96-169955036E45}" destId="{AD89B78F-2BA7-45F1-A31D-A4A6F59015C3}" srcOrd="2" destOrd="0" parTransId="{A907EB24-C8A3-4FF1-A351-CCA7A2344D2E}" sibTransId="{5E80E455-4B93-45B6-9E49-3EDA15869FE1}"/>
    <dgm:cxn modelId="{30BA0BEA-C4CA-4637-A852-46655B449714}" type="presOf" srcId="{869E44E5-F66C-4F87-8E50-7952ADCE4F32}" destId="{7821216C-8288-430D-A504-059B22A5E2B6}" srcOrd="0" destOrd="0" presId="urn:microsoft.com/office/officeart/2008/layout/LinedList"/>
    <dgm:cxn modelId="{A63CE2FE-54A5-4FD9-B638-370ED8723B53}" type="presOf" srcId="{8CA293EE-8B49-4AD1-84F6-6AF52AE66BA3}" destId="{9D51DB68-0162-43C1-AE7A-541867EE1872}" srcOrd="0" destOrd="0" presId="urn:microsoft.com/office/officeart/2008/layout/LinedList"/>
    <dgm:cxn modelId="{679C0409-CF89-43FD-9AFD-F1A7F3B687DA}" type="presParOf" srcId="{07176662-49E5-4BD3-8122-D89EF9DE1E3B}" destId="{B906C77E-2201-4B05-BEF5-25BC68BE2983}" srcOrd="0" destOrd="0" presId="urn:microsoft.com/office/officeart/2008/layout/LinedList"/>
    <dgm:cxn modelId="{C0575F80-3964-4282-89D4-9F67DA54276B}" type="presParOf" srcId="{07176662-49E5-4BD3-8122-D89EF9DE1E3B}" destId="{9D40D690-289D-40E6-B9AB-EA33CB41879B}" srcOrd="1" destOrd="0" presId="urn:microsoft.com/office/officeart/2008/layout/LinedList"/>
    <dgm:cxn modelId="{EA8DFD0F-D0FF-4CBC-A6BB-9763662B3C4E}" type="presParOf" srcId="{9D40D690-289D-40E6-B9AB-EA33CB41879B}" destId="{63122D63-AB99-4FA9-B529-332EFCDF919F}" srcOrd="0" destOrd="0" presId="urn:microsoft.com/office/officeart/2008/layout/LinedList"/>
    <dgm:cxn modelId="{04F53707-CB42-46BE-9F73-8B91E7751671}" type="presParOf" srcId="{9D40D690-289D-40E6-B9AB-EA33CB41879B}" destId="{821C9E35-3CD4-46DA-B30C-E5F29A7D1476}" srcOrd="1" destOrd="0" presId="urn:microsoft.com/office/officeart/2008/layout/LinedList"/>
    <dgm:cxn modelId="{518FD154-25A1-4E48-8623-F25C86B8F7DB}" type="presParOf" srcId="{07176662-49E5-4BD3-8122-D89EF9DE1E3B}" destId="{B35A09AB-D6BF-4BA0-BAEB-0001FD0860B1}" srcOrd="2" destOrd="0" presId="urn:microsoft.com/office/officeart/2008/layout/LinedList"/>
    <dgm:cxn modelId="{6B72BC41-4686-40EA-BAB3-5B0A9FC7CB7F}" type="presParOf" srcId="{07176662-49E5-4BD3-8122-D89EF9DE1E3B}" destId="{95929072-6052-4440-AFFA-83E33B35337B}" srcOrd="3" destOrd="0" presId="urn:microsoft.com/office/officeart/2008/layout/LinedList"/>
    <dgm:cxn modelId="{0347A159-4398-4995-B420-BAF5E2135873}" type="presParOf" srcId="{95929072-6052-4440-AFFA-83E33B35337B}" destId="{94A3C6F5-77C4-4793-9BD5-E8441653528F}" srcOrd="0" destOrd="0" presId="urn:microsoft.com/office/officeart/2008/layout/LinedList"/>
    <dgm:cxn modelId="{6B7CB4C5-777C-4534-BB2B-35A908E31CE8}" type="presParOf" srcId="{95929072-6052-4440-AFFA-83E33B35337B}" destId="{1ED5473C-23BA-49C8-8F02-2EE77C62A0B1}" srcOrd="1" destOrd="0" presId="urn:microsoft.com/office/officeart/2008/layout/LinedList"/>
    <dgm:cxn modelId="{C99DD8BB-A9FD-45FF-A72A-074341467753}" type="presParOf" srcId="{07176662-49E5-4BD3-8122-D89EF9DE1E3B}" destId="{C17C033C-EADD-43F9-BADE-7F57F84E93BC}" srcOrd="4" destOrd="0" presId="urn:microsoft.com/office/officeart/2008/layout/LinedList"/>
    <dgm:cxn modelId="{77E3CB45-7FE4-4EDD-8C7E-62DA92E9FFCD}" type="presParOf" srcId="{07176662-49E5-4BD3-8122-D89EF9DE1E3B}" destId="{72741DFF-F5ED-4D95-AE6A-7248C0D3D77B}" srcOrd="5" destOrd="0" presId="urn:microsoft.com/office/officeart/2008/layout/LinedList"/>
    <dgm:cxn modelId="{6D186858-0FB4-4728-B022-7178EF3C2705}" type="presParOf" srcId="{72741DFF-F5ED-4D95-AE6A-7248C0D3D77B}" destId="{3FBD9227-862C-4518-9E0E-6A34022818EE}" srcOrd="0" destOrd="0" presId="urn:microsoft.com/office/officeart/2008/layout/LinedList"/>
    <dgm:cxn modelId="{A2F6C785-A417-47FD-A509-03BA660BBF95}" type="presParOf" srcId="{72741DFF-F5ED-4D95-AE6A-7248C0D3D77B}" destId="{80B4461A-8CD7-4AC7-81D5-BD383809E905}" srcOrd="1" destOrd="0" presId="urn:microsoft.com/office/officeart/2008/layout/LinedList"/>
    <dgm:cxn modelId="{7BD950BC-928D-4115-8E65-7889646B7DE2}" type="presParOf" srcId="{07176662-49E5-4BD3-8122-D89EF9DE1E3B}" destId="{D9AC9CB3-D000-4025-9E0D-6F20670899A0}" srcOrd="6" destOrd="0" presId="urn:microsoft.com/office/officeart/2008/layout/LinedList"/>
    <dgm:cxn modelId="{92D5FFA6-7513-4BFF-BC54-F0E2C6C0235E}" type="presParOf" srcId="{07176662-49E5-4BD3-8122-D89EF9DE1E3B}" destId="{D58D2A43-1D0C-4D8E-B44E-29CCDF610B25}" srcOrd="7" destOrd="0" presId="urn:microsoft.com/office/officeart/2008/layout/LinedList"/>
    <dgm:cxn modelId="{D37BEAB0-F9A4-4065-8482-261E999CA1EF}" type="presParOf" srcId="{D58D2A43-1D0C-4D8E-B44E-29CCDF610B25}" destId="{C34CBDCB-AEFA-4D16-94CD-53EE9AFE101E}" srcOrd="0" destOrd="0" presId="urn:microsoft.com/office/officeart/2008/layout/LinedList"/>
    <dgm:cxn modelId="{40D075EB-9582-4B70-93BE-E0761B755856}" type="presParOf" srcId="{D58D2A43-1D0C-4D8E-B44E-29CCDF610B25}" destId="{738A0DE1-965B-406C-BE3D-F3FFDDEA2EB2}" srcOrd="1" destOrd="0" presId="urn:microsoft.com/office/officeart/2008/layout/LinedList"/>
    <dgm:cxn modelId="{F99EFBB7-DE64-41B6-8749-CC321F7BBE1A}" type="presParOf" srcId="{07176662-49E5-4BD3-8122-D89EF9DE1E3B}" destId="{F7648382-A7E3-43D2-85CB-FF8CEA8860CA}" srcOrd="8" destOrd="0" presId="urn:microsoft.com/office/officeart/2008/layout/LinedList"/>
    <dgm:cxn modelId="{D28C5F55-0E53-4584-8995-673B0789D744}" type="presParOf" srcId="{07176662-49E5-4BD3-8122-D89EF9DE1E3B}" destId="{F70DC560-99F6-4B4C-B11A-CE0374B09F20}" srcOrd="9" destOrd="0" presId="urn:microsoft.com/office/officeart/2008/layout/LinedList"/>
    <dgm:cxn modelId="{95669B4E-A4E1-4051-8499-B10768283367}" type="presParOf" srcId="{F70DC560-99F6-4B4C-B11A-CE0374B09F20}" destId="{7821216C-8288-430D-A504-059B22A5E2B6}" srcOrd="0" destOrd="0" presId="urn:microsoft.com/office/officeart/2008/layout/LinedList"/>
    <dgm:cxn modelId="{9299E9BA-792F-4113-AF1E-1F38B5FCC1F7}" type="presParOf" srcId="{F70DC560-99F6-4B4C-B11A-CE0374B09F20}" destId="{36BE33F9-81A0-47BC-A0D3-CAB84F26AFBF}" srcOrd="1" destOrd="0" presId="urn:microsoft.com/office/officeart/2008/layout/LinedList"/>
    <dgm:cxn modelId="{51B28957-5992-46F4-BD79-ADB47ED6A64B}" type="presParOf" srcId="{07176662-49E5-4BD3-8122-D89EF9DE1E3B}" destId="{2E493595-AE41-4F7B-AB47-7732A4008DD6}" srcOrd="10" destOrd="0" presId="urn:microsoft.com/office/officeart/2008/layout/LinedList"/>
    <dgm:cxn modelId="{1B9BF521-4287-4B48-BC1D-F66BE886BEA1}" type="presParOf" srcId="{07176662-49E5-4BD3-8122-D89EF9DE1E3B}" destId="{F4D94607-0DBD-4042-9902-380B55C98B7F}" srcOrd="11" destOrd="0" presId="urn:microsoft.com/office/officeart/2008/layout/LinedList"/>
    <dgm:cxn modelId="{02E97718-1E95-46A3-84BE-0FFC7CE4E395}" type="presParOf" srcId="{F4D94607-0DBD-4042-9902-380B55C98B7F}" destId="{10082E65-878B-4426-9455-C1D19EB73D4E}" srcOrd="0" destOrd="0" presId="urn:microsoft.com/office/officeart/2008/layout/LinedList"/>
    <dgm:cxn modelId="{97AADD13-41A3-486E-8FC0-141B1F6409CE}" type="presParOf" srcId="{F4D94607-0DBD-4042-9902-380B55C98B7F}" destId="{1ED95540-1FEE-45E3-AB22-410C11DDFBEA}" srcOrd="1" destOrd="0" presId="urn:microsoft.com/office/officeart/2008/layout/LinedList"/>
    <dgm:cxn modelId="{709471BE-E0DB-47F8-A4F4-D69659DDCD71}" type="presParOf" srcId="{07176662-49E5-4BD3-8122-D89EF9DE1E3B}" destId="{10FD942C-C132-45DD-9812-E0B061CDC8AD}" srcOrd="12" destOrd="0" presId="urn:microsoft.com/office/officeart/2008/layout/LinedList"/>
    <dgm:cxn modelId="{C5DC6B52-F333-4A15-9358-60097209F527}" type="presParOf" srcId="{07176662-49E5-4BD3-8122-D89EF9DE1E3B}" destId="{BEE5283E-F7AD-49FF-B575-6CEC9B8B1431}" srcOrd="13" destOrd="0" presId="urn:microsoft.com/office/officeart/2008/layout/LinedList"/>
    <dgm:cxn modelId="{96C0075D-9929-4809-AACA-B93C5B212318}" type="presParOf" srcId="{BEE5283E-F7AD-49FF-B575-6CEC9B8B1431}" destId="{B70E8F68-9E80-4E64-897A-39B9D040AF42}" srcOrd="0" destOrd="0" presId="urn:microsoft.com/office/officeart/2008/layout/LinedList"/>
    <dgm:cxn modelId="{3124EE14-56AD-4589-B79B-9E40CC16ED84}" type="presParOf" srcId="{BEE5283E-F7AD-49FF-B575-6CEC9B8B1431}" destId="{CACFAEBA-76E9-4C53-A95D-52766B36244C}" srcOrd="1" destOrd="0" presId="urn:microsoft.com/office/officeart/2008/layout/LinedList"/>
    <dgm:cxn modelId="{047A2043-8ED6-476E-8F9B-6B0DE0B116B5}" type="presParOf" srcId="{07176662-49E5-4BD3-8122-D89EF9DE1E3B}" destId="{319B8F73-EA65-4373-AB98-49EBD6399C35}" srcOrd="14" destOrd="0" presId="urn:microsoft.com/office/officeart/2008/layout/LinedList"/>
    <dgm:cxn modelId="{D9477FDC-180B-49BE-BD94-BF97119D2470}" type="presParOf" srcId="{07176662-49E5-4BD3-8122-D89EF9DE1E3B}" destId="{17F231C6-0D8F-4C06-A665-608527C1B4B2}" srcOrd="15" destOrd="0" presId="urn:microsoft.com/office/officeart/2008/layout/LinedList"/>
    <dgm:cxn modelId="{5DC48067-773A-4E85-A959-B9897931AB38}" type="presParOf" srcId="{17F231C6-0D8F-4C06-A665-608527C1B4B2}" destId="{37123879-C355-48B6-9552-752EBF4D0F23}" srcOrd="0" destOrd="0" presId="urn:microsoft.com/office/officeart/2008/layout/LinedList"/>
    <dgm:cxn modelId="{55FCD05A-198A-40D7-AAE4-82E9CCF3A4A7}" type="presParOf" srcId="{17F231C6-0D8F-4C06-A665-608527C1B4B2}" destId="{21DC9CAF-91AC-408F-86E5-24C3BCE0BC89}" srcOrd="1" destOrd="0" presId="urn:microsoft.com/office/officeart/2008/layout/LinedList"/>
    <dgm:cxn modelId="{9FE99B42-C25D-4523-BE2F-C602DBA3C871}" type="presParOf" srcId="{07176662-49E5-4BD3-8122-D89EF9DE1E3B}" destId="{2CBD6F56-C044-4FF9-97FF-6B424F32DFE5}" srcOrd="16" destOrd="0" presId="urn:microsoft.com/office/officeart/2008/layout/LinedList"/>
    <dgm:cxn modelId="{E2BED7FD-A45F-4FB0-9EFD-282DBF259ADD}" type="presParOf" srcId="{07176662-49E5-4BD3-8122-D89EF9DE1E3B}" destId="{075735FF-7E42-4FDF-A624-A7152EE7F75A}" srcOrd="17" destOrd="0" presId="urn:microsoft.com/office/officeart/2008/layout/LinedList"/>
    <dgm:cxn modelId="{BA1A8274-5E66-416C-92D1-A179633C8B83}" type="presParOf" srcId="{075735FF-7E42-4FDF-A624-A7152EE7F75A}" destId="{9D51DB68-0162-43C1-AE7A-541867EE1872}" srcOrd="0" destOrd="0" presId="urn:microsoft.com/office/officeart/2008/layout/LinedList"/>
    <dgm:cxn modelId="{9126B4EC-64C6-4DC8-B385-1AEE4A658BDB}" type="presParOf" srcId="{075735FF-7E42-4FDF-A624-A7152EE7F75A}" destId="{FFAE375C-9DD2-4317-BA88-B2450F4BF30F}" srcOrd="1" destOrd="0" presId="urn:microsoft.com/office/officeart/2008/layout/LinedList"/>
    <dgm:cxn modelId="{2DBD73D6-A0B6-4046-A075-376EEB4C538A}" type="presParOf" srcId="{07176662-49E5-4BD3-8122-D89EF9DE1E3B}" destId="{F635D567-E09E-4F51-AE69-1BB4CB7CFB4E}" srcOrd="18" destOrd="0" presId="urn:microsoft.com/office/officeart/2008/layout/LinedList"/>
    <dgm:cxn modelId="{D02DC9CF-A0A3-4117-B8FB-BA2FE63EE93F}" type="presParOf" srcId="{07176662-49E5-4BD3-8122-D89EF9DE1E3B}" destId="{99E879CD-483B-4C8A-826B-6D59ADF04328}" srcOrd="19" destOrd="0" presId="urn:microsoft.com/office/officeart/2008/layout/LinedList"/>
    <dgm:cxn modelId="{E96440FF-68A3-4940-8F97-14FD759D892D}" type="presParOf" srcId="{99E879CD-483B-4C8A-826B-6D59ADF04328}" destId="{DAA314EE-79BD-41BA-BC7F-1DB9E527F579}" srcOrd="0" destOrd="0" presId="urn:microsoft.com/office/officeart/2008/layout/LinedList"/>
    <dgm:cxn modelId="{EDAFA8A2-9D43-433F-9586-2E5D188A9B2E}" type="presParOf" srcId="{99E879CD-483B-4C8A-826B-6D59ADF04328}" destId="{B2B2C035-6A5B-4D11-9974-8E79149D30E9}" srcOrd="1" destOrd="0" presId="urn:microsoft.com/office/officeart/2008/layout/LinedList"/>
    <dgm:cxn modelId="{70C01801-2653-455C-9DDD-03225AB2F1D6}" type="presParOf" srcId="{07176662-49E5-4BD3-8122-D89EF9DE1E3B}" destId="{2B4CF96F-EE76-4A47-80DD-7225BAEA19C5}" srcOrd="20" destOrd="0" presId="urn:microsoft.com/office/officeart/2008/layout/LinedList"/>
    <dgm:cxn modelId="{B13897B7-1E6A-41E0-80B5-CA34689F2D9D}" type="presParOf" srcId="{07176662-49E5-4BD3-8122-D89EF9DE1E3B}" destId="{F2FA9B36-41FE-4C14-BA81-7984A1FFC61E}" srcOrd="21" destOrd="0" presId="urn:microsoft.com/office/officeart/2008/layout/LinedList"/>
    <dgm:cxn modelId="{68E9B10F-FEDA-45B8-91B6-49889DFE2A09}" type="presParOf" srcId="{F2FA9B36-41FE-4C14-BA81-7984A1FFC61E}" destId="{F55A4E09-3DEF-49C9-980D-E6F47BB12D80}" srcOrd="0" destOrd="0" presId="urn:microsoft.com/office/officeart/2008/layout/LinedList"/>
    <dgm:cxn modelId="{899C97DB-C77A-4AF5-8A14-32DA342F3050}" type="presParOf" srcId="{F2FA9B36-41FE-4C14-BA81-7984A1FFC61E}" destId="{D92D91AA-1281-4F54-8073-2B48E697CA4C}" srcOrd="1" destOrd="0" presId="urn:microsoft.com/office/officeart/2008/layout/LinedList"/>
    <dgm:cxn modelId="{6FE5DC17-4429-40C1-BD58-E97A8AE4D61E}" type="presParOf" srcId="{07176662-49E5-4BD3-8122-D89EF9DE1E3B}" destId="{5103F337-70D7-4F77-A260-A4484300E8F2}" srcOrd="22" destOrd="0" presId="urn:microsoft.com/office/officeart/2008/layout/LinedList"/>
    <dgm:cxn modelId="{F773E64B-1445-47FC-B4F4-811A3D06504A}" type="presParOf" srcId="{07176662-49E5-4BD3-8122-D89EF9DE1E3B}" destId="{1220577E-328D-425D-8544-4166FB645463}" srcOrd="23" destOrd="0" presId="urn:microsoft.com/office/officeart/2008/layout/LinedList"/>
    <dgm:cxn modelId="{934092EF-20B2-400F-8BBF-74ED91ECB41A}" type="presParOf" srcId="{1220577E-328D-425D-8544-4166FB645463}" destId="{25F6BA9A-19FD-4857-B34D-3E428DE357C7}" srcOrd="0" destOrd="0" presId="urn:microsoft.com/office/officeart/2008/layout/LinedList"/>
    <dgm:cxn modelId="{95FB6D49-5C7C-480B-9E57-79AD32F94102}" type="presParOf" srcId="{1220577E-328D-425D-8544-4166FB645463}" destId="{2B3E92E3-E836-48EB-98ED-B2DD9CF6DB42}" srcOrd="1" destOrd="0" presId="urn:microsoft.com/office/officeart/2008/layout/LinedList"/>
    <dgm:cxn modelId="{C35A9E35-115D-40C2-B482-BD9C1EB75C3F}" type="presParOf" srcId="{07176662-49E5-4BD3-8122-D89EF9DE1E3B}" destId="{5201C65B-F357-46A2-ADEB-B2ED73261426}" srcOrd="24" destOrd="0" presId="urn:microsoft.com/office/officeart/2008/layout/LinedList"/>
    <dgm:cxn modelId="{FB991D02-D254-46CB-B9EF-6A52671EDD93}" type="presParOf" srcId="{07176662-49E5-4BD3-8122-D89EF9DE1E3B}" destId="{F62538CC-9906-4DBB-A0C5-DCBAA28E4260}" srcOrd="25" destOrd="0" presId="urn:microsoft.com/office/officeart/2008/layout/LinedList"/>
    <dgm:cxn modelId="{0308339E-4B8B-4980-8670-32D91501B61E}" type="presParOf" srcId="{F62538CC-9906-4DBB-A0C5-DCBAA28E4260}" destId="{74AADC6D-497D-4164-ACB6-6094F904B6D7}" srcOrd="0" destOrd="0" presId="urn:microsoft.com/office/officeart/2008/layout/LinedList"/>
    <dgm:cxn modelId="{AD9AD82E-1F56-4A9A-83B5-16AC0F6CD310}" type="presParOf" srcId="{F62538CC-9906-4DBB-A0C5-DCBAA28E4260}" destId="{417264AC-90D1-4932-A1CD-B98D277AE8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DA7043-08A0-41DE-87C2-74005A8BF8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AB37B3-3B00-4CD1-A1E3-ED4018207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Achieve balance in imbalanced features through encoding and SMOTE.</a:t>
          </a:r>
        </a:p>
      </dgm:t>
    </dgm:pt>
    <dgm:pt modelId="{4D680F74-28C8-45A7-A076-77343694274B}" type="parTrans" cxnId="{2A989DEF-4B4B-4004-ACF5-7447CA95454B}">
      <dgm:prSet/>
      <dgm:spPr/>
      <dgm:t>
        <a:bodyPr/>
        <a:lstStyle/>
        <a:p>
          <a:endParaRPr lang="en-US"/>
        </a:p>
      </dgm:t>
    </dgm:pt>
    <dgm:pt modelId="{9C8A053A-D869-4B32-8E85-7735F3C09496}" type="sibTrans" cxnId="{2A989DEF-4B4B-4004-ACF5-7447CA95454B}">
      <dgm:prSet/>
      <dgm:spPr/>
      <dgm:t>
        <a:bodyPr/>
        <a:lstStyle/>
        <a:p>
          <a:endParaRPr lang="en-US"/>
        </a:p>
      </dgm:t>
    </dgm:pt>
    <dgm:pt modelId="{8C687A9F-E8B4-4549-BDED-73F8B91B8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Ordinal encoding for 'Dependents' (non-binary classes).</a:t>
          </a:r>
        </a:p>
      </dgm:t>
    </dgm:pt>
    <dgm:pt modelId="{AE3478B8-D407-4D55-B647-1433BF9DAEE6}" type="parTrans" cxnId="{F841BAF1-E299-43F2-8ACA-67D714FB4264}">
      <dgm:prSet/>
      <dgm:spPr/>
      <dgm:t>
        <a:bodyPr/>
        <a:lstStyle/>
        <a:p>
          <a:endParaRPr lang="en-US"/>
        </a:p>
      </dgm:t>
    </dgm:pt>
    <dgm:pt modelId="{CBCEF5DD-36C3-4E74-B7E4-1DBAA9E61FB4}" type="sibTrans" cxnId="{F841BAF1-E299-43F2-8ACA-67D714FB4264}">
      <dgm:prSet/>
      <dgm:spPr/>
      <dgm:t>
        <a:bodyPr/>
        <a:lstStyle/>
        <a:p>
          <a:endParaRPr lang="en-US"/>
        </a:p>
      </dgm:t>
    </dgm:pt>
    <dgm:pt modelId="{BCFC1FF5-1C2E-4FD0-AD7B-15A14E613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One-hot encoding for other categorical features (binary classes).</a:t>
          </a:r>
        </a:p>
      </dgm:t>
    </dgm:pt>
    <dgm:pt modelId="{DA276478-DCAE-4BAF-8290-AC884E83C475}" type="parTrans" cxnId="{970D29C9-220F-46A5-BC45-2F549CBBC641}">
      <dgm:prSet/>
      <dgm:spPr/>
      <dgm:t>
        <a:bodyPr/>
        <a:lstStyle/>
        <a:p>
          <a:endParaRPr lang="en-US"/>
        </a:p>
      </dgm:t>
    </dgm:pt>
    <dgm:pt modelId="{5173B351-9740-4476-8B4D-8DDC1329330D}" type="sibTrans" cxnId="{970D29C9-220F-46A5-BC45-2F549CBBC641}">
      <dgm:prSet/>
      <dgm:spPr/>
      <dgm:t>
        <a:bodyPr/>
        <a:lstStyle/>
        <a:p>
          <a:endParaRPr lang="en-US"/>
        </a:p>
      </dgm:t>
    </dgm:pt>
    <dgm:pt modelId="{DB2EF0EC-6D66-4084-8072-892A6A54DB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Ordinal Encoding?</a:t>
          </a:r>
        </a:p>
      </dgm:t>
    </dgm:pt>
    <dgm:pt modelId="{CB0C4BC9-4057-4991-A6E0-0D6270D0C500}" type="parTrans" cxnId="{43781028-E7C6-49C9-BE05-CAC1FDB8DBE6}">
      <dgm:prSet/>
      <dgm:spPr/>
      <dgm:t>
        <a:bodyPr/>
        <a:lstStyle/>
        <a:p>
          <a:endParaRPr lang="en-US"/>
        </a:p>
      </dgm:t>
    </dgm:pt>
    <dgm:pt modelId="{9CF2D737-4185-4B2E-94E5-11FE40AA2471}" type="sibTrans" cxnId="{43781028-E7C6-49C9-BE05-CAC1FDB8DBE6}">
      <dgm:prSet/>
      <dgm:spPr/>
      <dgm:t>
        <a:bodyPr/>
        <a:lstStyle/>
        <a:p>
          <a:endParaRPr lang="en-US"/>
        </a:p>
      </dgm:t>
    </dgm:pt>
    <dgm:pt modelId="{62DFB0C5-B245-493F-8DEA-9D2E2E557F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Maintains order for non-binary classes like 'Dependents' ('1', '2', '3+').</a:t>
          </a:r>
        </a:p>
      </dgm:t>
    </dgm:pt>
    <dgm:pt modelId="{FA45D1E5-FB48-46AF-ABC1-F17815C39423}" type="parTrans" cxnId="{113D666C-8B5E-4A0F-928D-9E007D9644BA}">
      <dgm:prSet/>
      <dgm:spPr/>
      <dgm:t>
        <a:bodyPr/>
        <a:lstStyle/>
        <a:p>
          <a:endParaRPr lang="en-US"/>
        </a:p>
      </dgm:t>
    </dgm:pt>
    <dgm:pt modelId="{A76CCF75-5F95-4E83-921E-7DDC45CE332A}" type="sibTrans" cxnId="{113D666C-8B5E-4A0F-928D-9E007D9644BA}">
      <dgm:prSet/>
      <dgm:spPr/>
      <dgm:t>
        <a:bodyPr/>
        <a:lstStyle/>
        <a:p>
          <a:endParaRPr lang="en-US"/>
        </a:p>
      </dgm:t>
    </dgm:pt>
    <dgm:pt modelId="{ACE57EB4-8C6C-4FDD-A6F2-84D9E8B46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Step:</a:t>
          </a:r>
        </a:p>
      </dgm:t>
    </dgm:pt>
    <dgm:pt modelId="{B41E1751-7F7A-4C45-83DF-79F641A47D63}" type="parTrans" cxnId="{8B080780-69AD-4158-8A6A-8264FF61DD76}">
      <dgm:prSet/>
      <dgm:spPr/>
      <dgm:t>
        <a:bodyPr/>
        <a:lstStyle/>
        <a:p>
          <a:endParaRPr lang="en-US"/>
        </a:p>
      </dgm:t>
    </dgm:pt>
    <dgm:pt modelId="{0B84530B-D829-44D2-9C9E-431823EE5A82}" type="sibTrans" cxnId="{8B080780-69AD-4158-8A6A-8264FF61DD76}">
      <dgm:prSet/>
      <dgm:spPr/>
      <dgm:t>
        <a:bodyPr/>
        <a:lstStyle/>
        <a:p>
          <a:endParaRPr lang="en-US"/>
        </a:p>
      </dgm:t>
    </dgm:pt>
    <dgm:pt modelId="{7376C843-7981-49F4-8655-D2CBA49EE3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 Synthetic Minority Over-sampling Technique (SMOTE) for overall balance.</a:t>
          </a:r>
        </a:p>
      </dgm:t>
    </dgm:pt>
    <dgm:pt modelId="{3E4C4262-A150-491A-B675-7180D1E05CFF}" type="parTrans" cxnId="{EC16610C-FBC6-4FAF-B17B-F95CEEED7CE4}">
      <dgm:prSet/>
      <dgm:spPr/>
      <dgm:t>
        <a:bodyPr/>
        <a:lstStyle/>
        <a:p>
          <a:endParaRPr lang="en-US"/>
        </a:p>
      </dgm:t>
    </dgm:pt>
    <dgm:pt modelId="{043BB2E2-B633-4052-BE16-3727DC19D6A0}" type="sibTrans" cxnId="{EC16610C-FBC6-4FAF-B17B-F95CEEED7CE4}">
      <dgm:prSet/>
      <dgm:spPr/>
      <dgm:t>
        <a:bodyPr/>
        <a:lstStyle/>
        <a:p>
          <a:endParaRPr lang="en-US"/>
        </a:p>
      </dgm:t>
    </dgm:pt>
    <dgm:pt modelId="{2C11ED72-4AC2-42F6-A9EA-C14863B068CD}" type="pres">
      <dgm:prSet presAssocID="{64DA7043-08A0-41DE-87C2-74005A8BF8B2}" presName="root" presStyleCnt="0">
        <dgm:presLayoutVars>
          <dgm:dir/>
          <dgm:resizeHandles val="exact"/>
        </dgm:presLayoutVars>
      </dgm:prSet>
      <dgm:spPr/>
    </dgm:pt>
    <dgm:pt modelId="{0559BA40-678B-4504-BFDF-1FD228BFF96A}" type="pres">
      <dgm:prSet presAssocID="{FFAB37B3-3B00-4CD1-A1E3-ED40182070CA}" presName="compNode" presStyleCnt="0"/>
      <dgm:spPr/>
    </dgm:pt>
    <dgm:pt modelId="{2935D791-764A-4A26-A1AD-C4996D39A66E}" type="pres">
      <dgm:prSet presAssocID="{FFAB37B3-3B00-4CD1-A1E3-ED40182070CA}" presName="bgRect" presStyleLbl="bgShp" presStyleIdx="0" presStyleCnt="3"/>
      <dgm:spPr/>
    </dgm:pt>
    <dgm:pt modelId="{07DC40D3-D7EC-4CFB-B90D-078C897DD05B}" type="pres">
      <dgm:prSet presAssocID="{FFAB37B3-3B00-4CD1-A1E3-ED40182070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932ED5FB-982A-4B4D-B355-BE3A2F01B773}" type="pres">
      <dgm:prSet presAssocID="{FFAB37B3-3B00-4CD1-A1E3-ED40182070CA}" presName="spaceRect" presStyleCnt="0"/>
      <dgm:spPr/>
    </dgm:pt>
    <dgm:pt modelId="{DC7EBC1A-CBFA-4398-89BB-E347D5B7EF38}" type="pres">
      <dgm:prSet presAssocID="{FFAB37B3-3B00-4CD1-A1E3-ED40182070CA}" presName="parTx" presStyleLbl="revTx" presStyleIdx="0" presStyleCnt="6">
        <dgm:presLayoutVars>
          <dgm:chMax val="0"/>
          <dgm:chPref val="0"/>
        </dgm:presLayoutVars>
      </dgm:prSet>
      <dgm:spPr/>
    </dgm:pt>
    <dgm:pt modelId="{A81199EA-7E35-4BDA-A813-F252DB662FB9}" type="pres">
      <dgm:prSet presAssocID="{FFAB37B3-3B00-4CD1-A1E3-ED40182070CA}" presName="desTx" presStyleLbl="revTx" presStyleIdx="1" presStyleCnt="6">
        <dgm:presLayoutVars/>
      </dgm:prSet>
      <dgm:spPr/>
    </dgm:pt>
    <dgm:pt modelId="{10377511-D236-4739-AC7D-862B2F21A222}" type="pres">
      <dgm:prSet presAssocID="{9C8A053A-D869-4B32-8E85-7735F3C09496}" presName="sibTrans" presStyleCnt="0"/>
      <dgm:spPr/>
    </dgm:pt>
    <dgm:pt modelId="{D17E25DD-E5E2-4FEE-89A5-3CE4797F56B4}" type="pres">
      <dgm:prSet presAssocID="{DB2EF0EC-6D66-4084-8072-892A6A54DB94}" presName="compNode" presStyleCnt="0"/>
      <dgm:spPr/>
    </dgm:pt>
    <dgm:pt modelId="{65BFB55D-ED67-4328-A806-8A4DFABC9128}" type="pres">
      <dgm:prSet presAssocID="{DB2EF0EC-6D66-4084-8072-892A6A54DB94}" presName="bgRect" presStyleLbl="bgShp" presStyleIdx="1" presStyleCnt="3"/>
      <dgm:spPr/>
    </dgm:pt>
    <dgm:pt modelId="{DB04EF2F-5F14-4B42-BAC9-3C4D6D372280}" type="pres">
      <dgm:prSet presAssocID="{DB2EF0EC-6D66-4084-8072-892A6A54DB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8276749-3774-4296-86F6-60080A7080FC}" type="pres">
      <dgm:prSet presAssocID="{DB2EF0EC-6D66-4084-8072-892A6A54DB94}" presName="spaceRect" presStyleCnt="0"/>
      <dgm:spPr/>
    </dgm:pt>
    <dgm:pt modelId="{5D7CE180-A515-4D3C-906A-B103DE349387}" type="pres">
      <dgm:prSet presAssocID="{DB2EF0EC-6D66-4084-8072-892A6A54DB94}" presName="parTx" presStyleLbl="revTx" presStyleIdx="2" presStyleCnt="6">
        <dgm:presLayoutVars>
          <dgm:chMax val="0"/>
          <dgm:chPref val="0"/>
        </dgm:presLayoutVars>
      </dgm:prSet>
      <dgm:spPr/>
    </dgm:pt>
    <dgm:pt modelId="{9B8F0DCD-3221-4742-B927-4B19146D36AD}" type="pres">
      <dgm:prSet presAssocID="{DB2EF0EC-6D66-4084-8072-892A6A54DB94}" presName="desTx" presStyleLbl="revTx" presStyleIdx="3" presStyleCnt="6">
        <dgm:presLayoutVars/>
      </dgm:prSet>
      <dgm:spPr/>
    </dgm:pt>
    <dgm:pt modelId="{D40447EC-3D50-440E-BFCD-DF8A05FCAE03}" type="pres">
      <dgm:prSet presAssocID="{9CF2D737-4185-4B2E-94E5-11FE40AA2471}" presName="sibTrans" presStyleCnt="0"/>
      <dgm:spPr/>
    </dgm:pt>
    <dgm:pt modelId="{D04FC4F4-1A1C-47D2-9453-74687A894B55}" type="pres">
      <dgm:prSet presAssocID="{ACE57EB4-8C6C-4FDD-A6F2-84D9E8B46F31}" presName="compNode" presStyleCnt="0"/>
      <dgm:spPr/>
    </dgm:pt>
    <dgm:pt modelId="{04382AB7-3F38-4E6C-B5CF-8AEA83C72CD8}" type="pres">
      <dgm:prSet presAssocID="{ACE57EB4-8C6C-4FDD-A6F2-84D9E8B46F31}" presName="bgRect" presStyleLbl="bgShp" presStyleIdx="2" presStyleCnt="3"/>
      <dgm:spPr/>
    </dgm:pt>
    <dgm:pt modelId="{707A24A2-EACE-434E-AE17-858BB93CA543}" type="pres">
      <dgm:prSet presAssocID="{ACE57EB4-8C6C-4FDD-A6F2-84D9E8B46F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9BA21088-8E50-4E80-8DA0-BE358F8C97EB}" type="pres">
      <dgm:prSet presAssocID="{ACE57EB4-8C6C-4FDD-A6F2-84D9E8B46F31}" presName="spaceRect" presStyleCnt="0"/>
      <dgm:spPr/>
    </dgm:pt>
    <dgm:pt modelId="{E298AB86-B1AE-449F-A404-BFD37CFE84BA}" type="pres">
      <dgm:prSet presAssocID="{ACE57EB4-8C6C-4FDD-A6F2-84D9E8B46F31}" presName="parTx" presStyleLbl="revTx" presStyleIdx="4" presStyleCnt="6">
        <dgm:presLayoutVars>
          <dgm:chMax val="0"/>
          <dgm:chPref val="0"/>
        </dgm:presLayoutVars>
      </dgm:prSet>
      <dgm:spPr/>
    </dgm:pt>
    <dgm:pt modelId="{8E3FE1A6-279D-4CC8-BC6D-A8269AFAC40B}" type="pres">
      <dgm:prSet presAssocID="{ACE57EB4-8C6C-4FDD-A6F2-84D9E8B46F31}" presName="desTx" presStyleLbl="revTx" presStyleIdx="5" presStyleCnt="6">
        <dgm:presLayoutVars/>
      </dgm:prSet>
      <dgm:spPr/>
    </dgm:pt>
  </dgm:ptLst>
  <dgm:cxnLst>
    <dgm:cxn modelId="{EC16610C-FBC6-4FAF-B17B-F95CEEED7CE4}" srcId="{ACE57EB4-8C6C-4FDD-A6F2-84D9E8B46F31}" destId="{7376C843-7981-49F4-8655-D2CBA49EE3AF}" srcOrd="0" destOrd="0" parTransId="{3E4C4262-A150-491A-B675-7180D1E05CFF}" sibTransId="{043BB2E2-B633-4052-BE16-3727DC19D6A0}"/>
    <dgm:cxn modelId="{43781028-E7C6-49C9-BE05-CAC1FDB8DBE6}" srcId="{64DA7043-08A0-41DE-87C2-74005A8BF8B2}" destId="{DB2EF0EC-6D66-4084-8072-892A6A54DB94}" srcOrd="1" destOrd="0" parTransId="{CB0C4BC9-4057-4991-A6E0-0D6270D0C500}" sibTransId="{9CF2D737-4185-4B2E-94E5-11FE40AA2471}"/>
    <dgm:cxn modelId="{113D666C-8B5E-4A0F-928D-9E007D9644BA}" srcId="{DB2EF0EC-6D66-4084-8072-892A6A54DB94}" destId="{62DFB0C5-B245-493F-8DEA-9D2E2E557F0C}" srcOrd="0" destOrd="0" parTransId="{FA45D1E5-FB48-46AF-ABC1-F17815C39423}" sibTransId="{A76CCF75-5F95-4E83-921E-7DDC45CE332A}"/>
    <dgm:cxn modelId="{8B080780-69AD-4158-8A6A-8264FF61DD76}" srcId="{64DA7043-08A0-41DE-87C2-74005A8BF8B2}" destId="{ACE57EB4-8C6C-4FDD-A6F2-84D9E8B46F31}" srcOrd="2" destOrd="0" parTransId="{B41E1751-7F7A-4C45-83DF-79F641A47D63}" sibTransId="{0B84530B-D829-44D2-9C9E-431823EE5A82}"/>
    <dgm:cxn modelId="{6ACC0081-418E-4138-AA4D-49A8C71EC28D}" type="presOf" srcId="{8C687A9F-E8B4-4549-BDED-73F8B91B823D}" destId="{A81199EA-7E35-4BDA-A813-F252DB662FB9}" srcOrd="0" destOrd="0" presId="urn:microsoft.com/office/officeart/2018/2/layout/IconVerticalSolidList"/>
    <dgm:cxn modelId="{2B1AB683-D505-44F2-A173-C55C71C0DD63}" type="presOf" srcId="{BCFC1FF5-1C2E-4FD0-AD7B-15A14E613037}" destId="{A81199EA-7E35-4BDA-A813-F252DB662FB9}" srcOrd="0" destOrd="1" presId="urn:microsoft.com/office/officeart/2018/2/layout/IconVerticalSolidList"/>
    <dgm:cxn modelId="{0ABFF985-EFB7-4C08-ABA4-A59359364CB2}" type="presOf" srcId="{ACE57EB4-8C6C-4FDD-A6F2-84D9E8B46F31}" destId="{E298AB86-B1AE-449F-A404-BFD37CFE84BA}" srcOrd="0" destOrd="0" presId="urn:microsoft.com/office/officeart/2018/2/layout/IconVerticalSolidList"/>
    <dgm:cxn modelId="{A82BC387-DB86-4892-A0F4-D0006B4DD80B}" type="presOf" srcId="{62DFB0C5-B245-493F-8DEA-9D2E2E557F0C}" destId="{9B8F0DCD-3221-4742-B927-4B19146D36AD}" srcOrd="0" destOrd="0" presId="urn:microsoft.com/office/officeart/2018/2/layout/IconVerticalSolidList"/>
    <dgm:cxn modelId="{63F2938B-07F5-42A4-9C5A-72608CFBCF48}" type="presOf" srcId="{7376C843-7981-49F4-8655-D2CBA49EE3AF}" destId="{8E3FE1A6-279D-4CC8-BC6D-A8269AFAC40B}" srcOrd="0" destOrd="0" presId="urn:microsoft.com/office/officeart/2018/2/layout/IconVerticalSolidList"/>
    <dgm:cxn modelId="{970D29C9-220F-46A5-BC45-2F549CBBC641}" srcId="{FFAB37B3-3B00-4CD1-A1E3-ED40182070CA}" destId="{BCFC1FF5-1C2E-4FD0-AD7B-15A14E613037}" srcOrd="1" destOrd="0" parTransId="{DA276478-DCAE-4BAF-8290-AC884E83C475}" sibTransId="{5173B351-9740-4476-8B4D-8DDC1329330D}"/>
    <dgm:cxn modelId="{6E88A5E5-CF97-466F-88EB-6E79B6BDDDD3}" type="presOf" srcId="{64DA7043-08A0-41DE-87C2-74005A8BF8B2}" destId="{2C11ED72-4AC2-42F6-A9EA-C14863B068CD}" srcOrd="0" destOrd="0" presId="urn:microsoft.com/office/officeart/2018/2/layout/IconVerticalSolidList"/>
    <dgm:cxn modelId="{47C2EEE6-7E14-45EC-A83E-8A32A8DB053E}" type="presOf" srcId="{FFAB37B3-3B00-4CD1-A1E3-ED40182070CA}" destId="{DC7EBC1A-CBFA-4398-89BB-E347D5B7EF38}" srcOrd="0" destOrd="0" presId="urn:microsoft.com/office/officeart/2018/2/layout/IconVerticalSolidList"/>
    <dgm:cxn modelId="{2A989DEF-4B4B-4004-ACF5-7447CA95454B}" srcId="{64DA7043-08A0-41DE-87C2-74005A8BF8B2}" destId="{FFAB37B3-3B00-4CD1-A1E3-ED40182070CA}" srcOrd="0" destOrd="0" parTransId="{4D680F74-28C8-45A7-A076-77343694274B}" sibTransId="{9C8A053A-D869-4B32-8E85-7735F3C09496}"/>
    <dgm:cxn modelId="{F841BAF1-E299-43F2-8ACA-67D714FB4264}" srcId="{FFAB37B3-3B00-4CD1-A1E3-ED40182070CA}" destId="{8C687A9F-E8B4-4549-BDED-73F8B91B823D}" srcOrd="0" destOrd="0" parTransId="{AE3478B8-D407-4D55-B647-1433BF9DAEE6}" sibTransId="{CBCEF5DD-36C3-4E74-B7E4-1DBAA9E61FB4}"/>
    <dgm:cxn modelId="{E431A8F3-DA31-4E1C-965B-56ED4461FA4D}" type="presOf" srcId="{DB2EF0EC-6D66-4084-8072-892A6A54DB94}" destId="{5D7CE180-A515-4D3C-906A-B103DE349387}" srcOrd="0" destOrd="0" presId="urn:microsoft.com/office/officeart/2018/2/layout/IconVerticalSolidList"/>
    <dgm:cxn modelId="{9DFC2140-EB4F-4283-9874-F48974215EA4}" type="presParOf" srcId="{2C11ED72-4AC2-42F6-A9EA-C14863B068CD}" destId="{0559BA40-678B-4504-BFDF-1FD228BFF96A}" srcOrd="0" destOrd="0" presId="urn:microsoft.com/office/officeart/2018/2/layout/IconVerticalSolidList"/>
    <dgm:cxn modelId="{91719D9D-4A01-426B-A010-57CF1E9B8F31}" type="presParOf" srcId="{0559BA40-678B-4504-BFDF-1FD228BFF96A}" destId="{2935D791-764A-4A26-A1AD-C4996D39A66E}" srcOrd="0" destOrd="0" presId="urn:microsoft.com/office/officeart/2018/2/layout/IconVerticalSolidList"/>
    <dgm:cxn modelId="{3BBB94D4-EB1D-4327-ACE2-EE4F592D43D4}" type="presParOf" srcId="{0559BA40-678B-4504-BFDF-1FD228BFF96A}" destId="{07DC40D3-D7EC-4CFB-B90D-078C897DD05B}" srcOrd="1" destOrd="0" presId="urn:microsoft.com/office/officeart/2018/2/layout/IconVerticalSolidList"/>
    <dgm:cxn modelId="{6430B3B3-D335-4D1D-83F5-60C9F2187D35}" type="presParOf" srcId="{0559BA40-678B-4504-BFDF-1FD228BFF96A}" destId="{932ED5FB-982A-4B4D-B355-BE3A2F01B773}" srcOrd="2" destOrd="0" presId="urn:microsoft.com/office/officeart/2018/2/layout/IconVerticalSolidList"/>
    <dgm:cxn modelId="{E75899CF-4A7D-463B-B72D-1DB87224E01E}" type="presParOf" srcId="{0559BA40-678B-4504-BFDF-1FD228BFF96A}" destId="{DC7EBC1A-CBFA-4398-89BB-E347D5B7EF38}" srcOrd="3" destOrd="0" presId="urn:microsoft.com/office/officeart/2018/2/layout/IconVerticalSolidList"/>
    <dgm:cxn modelId="{B0F59750-3D91-45F6-8C41-66BB3705EC77}" type="presParOf" srcId="{0559BA40-678B-4504-BFDF-1FD228BFF96A}" destId="{A81199EA-7E35-4BDA-A813-F252DB662FB9}" srcOrd="4" destOrd="0" presId="urn:microsoft.com/office/officeart/2018/2/layout/IconVerticalSolidList"/>
    <dgm:cxn modelId="{AEBC6DD7-FAFE-441D-96AB-750F2279B5A2}" type="presParOf" srcId="{2C11ED72-4AC2-42F6-A9EA-C14863B068CD}" destId="{10377511-D236-4739-AC7D-862B2F21A222}" srcOrd="1" destOrd="0" presId="urn:microsoft.com/office/officeart/2018/2/layout/IconVerticalSolidList"/>
    <dgm:cxn modelId="{0ECB5979-17E3-45D2-9E7F-BF215A5EC936}" type="presParOf" srcId="{2C11ED72-4AC2-42F6-A9EA-C14863B068CD}" destId="{D17E25DD-E5E2-4FEE-89A5-3CE4797F56B4}" srcOrd="2" destOrd="0" presId="urn:microsoft.com/office/officeart/2018/2/layout/IconVerticalSolidList"/>
    <dgm:cxn modelId="{C85D6EF7-C2EA-4415-9A34-9285A310F640}" type="presParOf" srcId="{D17E25DD-E5E2-4FEE-89A5-3CE4797F56B4}" destId="{65BFB55D-ED67-4328-A806-8A4DFABC9128}" srcOrd="0" destOrd="0" presId="urn:microsoft.com/office/officeart/2018/2/layout/IconVerticalSolidList"/>
    <dgm:cxn modelId="{AAABC37B-36D7-4042-A621-2FB3B7EEF282}" type="presParOf" srcId="{D17E25DD-E5E2-4FEE-89A5-3CE4797F56B4}" destId="{DB04EF2F-5F14-4B42-BAC9-3C4D6D372280}" srcOrd="1" destOrd="0" presId="urn:microsoft.com/office/officeart/2018/2/layout/IconVerticalSolidList"/>
    <dgm:cxn modelId="{800CCA99-CDE7-4151-95BC-06B78224F0F5}" type="presParOf" srcId="{D17E25DD-E5E2-4FEE-89A5-3CE4797F56B4}" destId="{F8276749-3774-4296-86F6-60080A7080FC}" srcOrd="2" destOrd="0" presId="urn:microsoft.com/office/officeart/2018/2/layout/IconVerticalSolidList"/>
    <dgm:cxn modelId="{6996B55F-DC08-46D7-93A4-AB65E77CD8AA}" type="presParOf" srcId="{D17E25DD-E5E2-4FEE-89A5-3CE4797F56B4}" destId="{5D7CE180-A515-4D3C-906A-B103DE349387}" srcOrd="3" destOrd="0" presId="urn:microsoft.com/office/officeart/2018/2/layout/IconVerticalSolidList"/>
    <dgm:cxn modelId="{CD9CE2CB-C205-479F-8CA1-0D2EBFAF643C}" type="presParOf" srcId="{D17E25DD-E5E2-4FEE-89A5-3CE4797F56B4}" destId="{9B8F0DCD-3221-4742-B927-4B19146D36AD}" srcOrd="4" destOrd="0" presId="urn:microsoft.com/office/officeart/2018/2/layout/IconVerticalSolidList"/>
    <dgm:cxn modelId="{521A4BD8-0344-4C5D-83D1-F04ABA932B7E}" type="presParOf" srcId="{2C11ED72-4AC2-42F6-A9EA-C14863B068CD}" destId="{D40447EC-3D50-440E-BFCD-DF8A05FCAE03}" srcOrd="3" destOrd="0" presId="urn:microsoft.com/office/officeart/2018/2/layout/IconVerticalSolidList"/>
    <dgm:cxn modelId="{5BA863CF-DAEC-4464-8415-F5B93FB869B8}" type="presParOf" srcId="{2C11ED72-4AC2-42F6-A9EA-C14863B068CD}" destId="{D04FC4F4-1A1C-47D2-9453-74687A894B55}" srcOrd="4" destOrd="0" presId="urn:microsoft.com/office/officeart/2018/2/layout/IconVerticalSolidList"/>
    <dgm:cxn modelId="{BFD35AFA-87B6-40C2-A3ED-FD3AEDDC9B01}" type="presParOf" srcId="{D04FC4F4-1A1C-47D2-9453-74687A894B55}" destId="{04382AB7-3F38-4E6C-B5CF-8AEA83C72CD8}" srcOrd="0" destOrd="0" presId="urn:microsoft.com/office/officeart/2018/2/layout/IconVerticalSolidList"/>
    <dgm:cxn modelId="{11516333-87D6-4C12-BD76-4C310378E718}" type="presParOf" srcId="{D04FC4F4-1A1C-47D2-9453-74687A894B55}" destId="{707A24A2-EACE-434E-AE17-858BB93CA543}" srcOrd="1" destOrd="0" presId="urn:microsoft.com/office/officeart/2018/2/layout/IconVerticalSolidList"/>
    <dgm:cxn modelId="{47377695-54F6-419B-AA96-81485FC6508C}" type="presParOf" srcId="{D04FC4F4-1A1C-47D2-9453-74687A894B55}" destId="{9BA21088-8E50-4E80-8DA0-BE358F8C97EB}" srcOrd="2" destOrd="0" presId="urn:microsoft.com/office/officeart/2018/2/layout/IconVerticalSolidList"/>
    <dgm:cxn modelId="{751556D4-CE0A-4535-811A-BBD38F8E22E2}" type="presParOf" srcId="{D04FC4F4-1A1C-47D2-9453-74687A894B55}" destId="{E298AB86-B1AE-449F-A404-BFD37CFE84BA}" srcOrd="3" destOrd="0" presId="urn:microsoft.com/office/officeart/2018/2/layout/IconVerticalSolidList"/>
    <dgm:cxn modelId="{BDEF9407-A08A-4BC1-9375-A1752E2B83E8}" type="presParOf" srcId="{D04FC4F4-1A1C-47D2-9453-74687A894B55}" destId="{8E3FE1A6-279D-4CC8-BC6D-A8269AFAC4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71D7C3-3E81-4448-AA7B-A91651B0527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CFDFD0-00F0-4D16-BBD9-BEDA54F2F6A6}">
      <dgm:prSet/>
      <dgm:spPr/>
      <dgm:t>
        <a:bodyPr/>
        <a:lstStyle/>
        <a:p>
          <a:r>
            <a:rPr lang="en-US"/>
            <a:t>This task is a classification problem because it involves predicting a discrete output variable, specifically the 'Loan_Status,' which appears to be a binary variable with values 0 and 1. In classification problems, the goal is to assign input data points to predefined categories or classes. </a:t>
          </a:r>
        </a:p>
      </dgm:t>
    </dgm:pt>
    <dgm:pt modelId="{4878585B-D04B-4360-AED1-0D49DF6D7B20}" type="parTrans" cxnId="{29D79CDB-5771-4D82-B051-D315A060D35B}">
      <dgm:prSet/>
      <dgm:spPr/>
      <dgm:t>
        <a:bodyPr/>
        <a:lstStyle/>
        <a:p>
          <a:endParaRPr lang="en-US"/>
        </a:p>
      </dgm:t>
    </dgm:pt>
    <dgm:pt modelId="{61728816-79DA-4741-88D7-AB81DBA795B0}" type="sibTrans" cxnId="{29D79CDB-5771-4D82-B051-D315A060D35B}">
      <dgm:prSet/>
      <dgm:spPr/>
      <dgm:t>
        <a:bodyPr/>
        <a:lstStyle/>
        <a:p>
          <a:endParaRPr lang="en-US"/>
        </a:p>
      </dgm:t>
    </dgm:pt>
    <dgm:pt modelId="{2B03426C-983B-4ACB-BDF7-CB2D0FD8CCA2}">
      <dgm:prSet/>
      <dgm:spPr/>
      <dgm:t>
        <a:bodyPr/>
        <a:lstStyle/>
        <a:p>
          <a:r>
            <a:rPr lang="en-US" dirty="0"/>
            <a:t>In this scenario, the objective is to categorize loan applications into either approved (1) or declined (0) based on various input features such as 'Gender,' 'Married,' 'Education,' and others. </a:t>
          </a:r>
        </a:p>
      </dgm:t>
    </dgm:pt>
    <dgm:pt modelId="{4338E576-C207-43DE-9D33-333ADA30291C}" type="parTrans" cxnId="{B940BD08-4C79-4C5D-B3CF-378E9482D590}">
      <dgm:prSet/>
      <dgm:spPr/>
      <dgm:t>
        <a:bodyPr/>
        <a:lstStyle/>
        <a:p>
          <a:endParaRPr lang="en-US"/>
        </a:p>
      </dgm:t>
    </dgm:pt>
    <dgm:pt modelId="{CE290023-3215-4C85-B57A-9F4929BBA55C}" type="sibTrans" cxnId="{B940BD08-4C79-4C5D-B3CF-378E9482D590}">
      <dgm:prSet/>
      <dgm:spPr/>
      <dgm:t>
        <a:bodyPr/>
        <a:lstStyle/>
        <a:p>
          <a:endParaRPr lang="en-US"/>
        </a:p>
      </dgm:t>
    </dgm:pt>
    <dgm:pt modelId="{A47F3FE3-D6F7-4E80-BB58-0F2BD70B005E}">
      <dgm:prSet/>
      <dgm:spPr/>
      <dgm:t>
        <a:bodyPr/>
        <a:lstStyle/>
        <a:p>
          <a:r>
            <a:rPr lang="en-US"/>
            <a:t>The nature of the 'Loan_Status' variable, representing distinct classes indicating loan approval outcomes, aligns with the characteristics of a classification problem, where the aim is to build a model that can learn and generalize patterns from historical data to make predictions on new, unseen instances.</a:t>
          </a:r>
        </a:p>
      </dgm:t>
    </dgm:pt>
    <dgm:pt modelId="{1FFE95D0-D5E7-4F6D-9975-9F400415AEE7}" type="parTrans" cxnId="{504C04A1-83A0-4A19-821A-A91E587B667A}">
      <dgm:prSet/>
      <dgm:spPr/>
      <dgm:t>
        <a:bodyPr/>
        <a:lstStyle/>
        <a:p>
          <a:endParaRPr lang="en-US"/>
        </a:p>
      </dgm:t>
    </dgm:pt>
    <dgm:pt modelId="{A5ACFC08-0D2B-431B-8A92-D6A10A0C86EB}" type="sibTrans" cxnId="{504C04A1-83A0-4A19-821A-A91E587B667A}">
      <dgm:prSet/>
      <dgm:spPr/>
      <dgm:t>
        <a:bodyPr/>
        <a:lstStyle/>
        <a:p>
          <a:endParaRPr lang="en-US"/>
        </a:p>
      </dgm:t>
    </dgm:pt>
    <dgm:pt modelId="{338B413B-F0E9-4A85-9594-EE535EDE856B}" type="pres">
      <dgm:prSet presAssocID="{9B71D7C3-3E81-4448-AA7B-A91651B05271}" presName="vert0" presStyleCnt="0">
        <dgm:presLayoutVars>
          <dgm:dir/>
          <dgm:animOne val="branch"/>
          <dgm:animLvl val="lvl"/>
        </dgm:presLayoutVars>
      </dgm:prSet>
      <dgm:spPr/>
    </dgm:pt>
    <dgm:pt modelId="{6DD693D1-9976-42B0-9BB8-C4EB0AFEDD70}" type="pres">
      <dgm:prSet presAssocID="{69CFDFD0-00F0-4D16-BBD9-BEDA54F2F6A6}" presName="thickLine" presStyleLbl="alignNode1" presStyleIdx="0" presStyleCnt="3"/>
      <dgm:spPr/>
    </dgm:pt>
    <dgm:pt modelId="{F4E89EE8-685E-4665-B0D6-888D5FC5780B}" type="pres">
      <dgm:prSet presAssocID="{69CFDFD0-00F0-4D16-BBD9-BEDA54F2F6A6}" presName="horz1" presStyleCnt="0"/>
      <dgm:spPr/>
    </dgm:pt>
    <dgm:pt modelId="{CCC16285-B1A7-44F7-8724-0ED526966CB5}" type="pres">
      <dgm:prSet presAssocID="{69CFDFD0-00F0-4D16-BBD9-BEDA54F2F6A6}" presName="tx1" presStyleLbl="revTx" presStyleIdx="0" presStyleCnt="3"/>
      <dgm:spPr/>
    </dgm:pt>
    <dgm:pt modelId="{969E274E-B674-487B-88CB-04AEAFF9EA51}" type="pres">
      <dgm:prSet presAssocID="{69CFDFD0-00F0-4D16-BBD9-BEDA54F2F6A6}" presName="vert1" presStyleCnt="0"/>
      <dgm:spPr/>
    </dgm:pt>
    <dgm:pt modelId="{4E1E6398-F553-4B29-8D84-76B591A19D57}" type="pres">
      <dgm:prSet presAssocID="{2B03426C-983B-4ACB-BDF7-CB2D0FD8CCA2}" presName="thickLine" presStyleLbl="alignNode1" presStyleIdx="1" presStyleCnt="3"/>
      <dgm:spPr/>
    </dgm:pt>
    <dgm:pt modelId="{4746687B-D1FB-4C16-8AB3-DCCC819E4FC7}" type="pres">
      <dgm:prSet presAssocID="{2B03426C-983B-4ACB-BDF7-CB2D0FD8CCA2}" presName="horz1" presStyleCnt="0"/>
      <dgm:spPr/>
    </dgm:pt>
    <dgm:pt modelId="{D9168FE5-56B4-4861-8FF2-AEAAFF10C23D}" type="pres">
      <dgm:prSet presAssocID="{2B03426C-983B-4ACB-BDF7-CB2D0FD8CCA2}" presName="tx1" presStyleLbl="revTx" presStyleIdx="1" presStyleCnt="3"/>
      <dgm:spPr/>
    </dgm:pt>
    <dgm:pt modelId="{031E7578-731F-4276-9B6C-917F09DAD446}" type="pres">
      <dgm:prSet presAssocID="{2B03426C-983B-4ACB-BDF7-CB2D0FD8CCA2}" presName="vert1" presStyleCnt="0"/>
      <dgm:spPr/>
    </dgm:pt>
    <dgm:pt modelId="{7D200162-4477-4149-846B-617A4ACA9DC4}" type="pres">
      <dgm:prSet presAssocID="{A47F3FE3-D6F7-4E80-BB58-0F2BD70B005E}" presName="thickLine" presStyleLbl="alignNode1" presStyleIdx="2" presStyleCnt="3"/>
      <dgm:spPr/>
    </dgm:pt>
    <dgm:pt modelId="{388C7930-46AE-4B0D-92DF-A25D53690E1F}" type="pres">
      <dgm:prSet presAssocID="{A47F3FE3-D6F7-4E80-BB58-0F2BD70B005E}" presName="horz1" presStyleCnt="0"/>
      <dgm:spPr/>
    </dgm:pt>
    <dgm:pt modelId="{5FA416AB-17E1-4BF4-A3B8-1C737CB3E0EC}" type="pres">
      <dgm:prSet presAssocID="{A47F3FE3-D6F7-4E80-BB58-0F2BD70B005E}" presName="tx1" presStyleLbl="revTx" presStyleIdx="2" presStyleCnt="3"/>
      <dgm:spPr/>
    </dgm:pt>
    <dgm:pt modelId="{96D1CAF1-2279-45BF-8E72-921886500C07}" type="pres">
      <dgm:prSet presAssocID="{A47F3FE3-D6F7-4E80-BB58-0F2BD70B005E}" presName="vert1" presStyleCnt="0"/>
      <dgm:spPr/>
    </dgm:pt>
  </dgm:ptLst>
  <dgm:cxnLst>
    <dgm:cxn modelId="{B940BD08-4C79-4C5D-B3CF-378E9482D590}" srcId="{9B71D7C3-3E81-4448-AA7B-A91651B05271}" destId="{2B03426C-983B-4ACB-BDF7-CB2D0FD8CCA2}" srcOrd="1" destOrd="0" parTransId="{4338E576-C207-43DE-9D33-333ADA30291C}" sibTransId="{CE290023-3215-4C85-B57A-9F4929BBA55C}"/>
    <dgm:cxn modelId="{4846DE4A-79AD-4335-B756-CBAB8BEE46F9}" type="presOf" srcId="{A47F3FE3-D6F7-4E80-BB58-0F2BD70B005E}" destId="{5FA416AB-17E1-4BF4-A3B8-1C737CB3E0EC}" srcOrd="0" destOrd="0" presId="urn:microsoft.com/office/officeart/2008/layout/LinedList"/>
    <dgm:cxn modelId="{504C04A1-83A0-4A19-821A-A91E587B667A}" srcId="{9B71D7C3-3E81-4448-AA7B-A91651B05271}" destId="{A47F3FE3-D6F7-4E80-BB58-0F2BD70B005E}" srcOrd="2" destOrd="0" parTransId="{1FFE95D0-D5E7-4F6D-9975-9F400415AEE7}" sibTransId="{A5ACFC08-0D2B-431B-8A92-D6A10A0C86EB}"/>
    <dgm:cxn modelId="{2222C9B0-71E0-4CE7-8E15-4194F6BC2B14}" type="presOf" srcId="{9B71D7C3-3E81-4448-AA7B-A91651B05271}" destId="{338B413B-F0E9-4A85-9594-EE535EDE856B}" srcOrd="0" destOrd="0" presId="urn:microsoft.com/office/officeart/2008/layout/LinedList"/>
    <dgm:cxn modelId="{03EEC3D9-3DCD-4520-9885-49FFCCC04600}" type="presOf" srcId="{69CFDFD0-00F0-4D16-BBD9-BEDA54F2F6A6}" destId="{CCC16285-B1A7-44F7-8724-0ED526966CB5}" srcOrd="0" destOrd="0" presId="urn:microsoft.com/office/officeart/2008/layout/LinedList"/>
    <dgm:cxn modelId="{29D79CDB-5771-4D82-B051-D315A060D35B}" srcId="{9B71D7C3-3E81-4448-AA7B-A91651B05271}" destId="{69CFDFD0-00F0-4D16-BBD9-BEDA54F2F6A6}" srcOrd="0" destOrd="0" parTransId="{4878585B-D04B-4360-AED1-0D49DF6D7B20}" sibTransId="{61728816-79DA-4741-88D7-AB81DBA795B0}"/>
    <dgm:cxn modelId="{1DD494F2-6714-4620-8DD8-AED79B59AFC3}" type="presOf" srcId="{2B03426C-983B-4ACB-BDF7-CB2D0FD8CCA2}" destId="{D9168FE5-56B4-4861-8FF2-AEAAFF10C23D}" srcOrd="0" destOrd="0" presId="urn:microsoft.com/office/officeart/2008/layout/LinedList"/>
    <dgm:cxn modelId="{9B49F236-32CD-414B-B929-880B87F87F52}" type="presParOf" srcId="{338B413B-F0E9-4A85-9594-EE535EDE856B}" destId="{6DD693D1-9976-42B0-9BB8-C4EB0AFEDD70}" srcOrd="0" destOrd="0" presId="urn:microsoft.com/office/officeart/2008/layout/LinedList"/>
    <dgm:cxn modelId="{9C2A23C1-A177-43BD-8489-67768FC1E307}" type="presParOf" srcId="{338B413B-F0E9-4A85-9594-EE535EDE856B}" destId="{F4E89EE8-685E-4665-B0D6-888D5FC5780B}" srcOrd="1" destOrd="0" presId="urn:microsoft.com/office/officeart/2008/layout/LinedList"/>
    <dgm:cxn modelId="{9F26B035-EC79-4B92-87A5-32BDF7EB2CB3}" type="presParOf" srcId="{F4E89EE8-685E-4665-B0D6-888D5FC5780B}" destId="{CCC16285-B1A7-44F7-8724-0ED526966CB5}" srcOrd="0" destOrd="0" presId="urn:microsoft.com/office/officeart/2008/layout/LinedList"/>
    <dgm:cxn modelId="{34922444-2267-4952-8578-AD0292BA1C2B}" type="presParOf" srcId="{F4E89EE8-685E-4665-B0D6-888D5FC5780B}" destId="{969E274E-B674-487B-88CB-04AEAFF9EA51}" srcOrd="1" destOrd="0" presId="urn:microsoft.com/office/officeart/2008/layout/LinedList"/>
    <dgm:cxn modelId="{DB32EA92-A27F-429A-9084-1C3E3A61FEED}" type="presParOf" srcId="{338B413B-F0E9-4A85-9594-EE535EDE856B}" destId="{4E1E6398-F553-4B29-8D84-76B591A19D57}" srcOrd="2" destOrd="0" presId="urn:microsoft.com/office/officeart/2008/layout/LinedList"/>
    <dgm:cxn modelId="{05EDDC19-0594-455A-8A85-EE25A8FA8FD5}" type="presParOf" srcId="{338B413B-F0E9-4A85-9594-EE535EDE856B}" destId="{4746687B-D1FB-4C16-8AB3-DCCC819E4FC7}" srcOrd="3" destOrd="0" presId="urn:microsoft.com/office/officeart/2008/layout/LinedList"/>
    <dgm:cxn modelId="{EA55DEEA-1BA8-4BA1-B82B-38B3F31624E9}" type="presParOf" srcId="{4746687B-D1FB-4C16-8AB3-DCCC819E4FC7}" destId="{D9168FE5-56B4-4861-8FF2-AEAAFF10C23D}" srcOrd="0" destOrd="0" presId="urn:microsoft.com/office/officeart/2008/layout/LinedList"/>
    <dgm:cxn modelId="{AA4CE02C-DD52-4572-964D-FA5D58849C53}" type="presParOf" srcId="{4746687B-D1FB-4C16-8AB3-DCCC819E4FC7}" destId="{031E7578-731F-4276-9B6C-917F09DAD446}" srcOrd="1" destOrd="0" presId="urn:microsoft.com/office/officeart/2008/layout/LinedList"/>
    <dgm:cxn modelId="{F1C3351D-54D1-45B7-BD76-B0183DD81936}" type="presParOf" srcId="{338B413B-F0E9-4A85-9594-EE535EDE856B}" destId="{7D200162-4477-4149-846B-617A4ACA9DC4}" srcOrd="4" destOrd="0" presId="urn:microsoft.com/office/officeart/2008/layout/LinedList"/>
    <dgm:cxn modelId="{D64703DE-636C-47A2-8450-4B8A87413767}" type="presParOf" srcId="{338B413B-F0E9-4A85-9594-EE535EDE856B}" destId="{388C7930-46AE-4B0D-92DF-A25D53690E1F}" srcOrd="5" destOrd="0" presId="urn:microsoft.com/office/officeart/2008/layout/LinedList"/>
    <dgm:cxn modelId="{D41671BC-4BDC-4ABF-B9F1-E74F4D28AB1E}" type="presParOf" srcId="{388C7930-46AE-4B0D-92DF-A25D53690E1F}" destId="{5FA416AB-17E1-4BF4-A3B8-1C737CB3E0EC}" srcOrd="0" destOrd="0" presId="urn:microsoft.com/office/officeart/2008/layout/LinedList"/>
    <dgm:cxn modelId="{4FCABF1B-E0A4-433C-991C-445DA71BD291}" type="presParOf" srcId="{388C7930-46AE-4B0D-92DF-A25D53690E1F}" destId="{96D1CAF1-2279-45BF-8E72-921886500C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34781-623B-4DCD-8B1B-2A32A535B3A6}">
      <dsp:nvSpPr>
        <dsp:cNvPr id="0" name=""/>
        <dsp:cNvSpPr/>
      </dsp:nvSpPr>
      <dsp:spPr>
        <a:xfrm>
          <a:off x="0" y="763228"/>
          <a:ext cx="10659110" cy="1692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B83A5-005C-4F14-98E3-B393A24109D1}">
      <dsp:nvSpPr>
        <dsp:cNvPr id="0" name=""/>
        <dsp:cNvSpPr/>
      </dsp:nvSpPr>
      <dsp:spPr>
        <a:xfrm>
          <a:off x="511944" y="1144013"/>
          <a:ext cx="930807" cy="930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78AC3-EEED-4CC6-A517-CF8D17A06189}">
      <dsp:nvSpPr>
        <dsp:cNvPr id="0" name=""/>
        <dsp:cNvSpPr/>
      </dsp:nvSpPr>
      <dsp:spPr>
        <a:xfrm>
          <a:off x="1954695" y="763228"/>
          <a:ext cx="8704414" cy="1692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10" tIns="179110" rIns="179110" bIns="1791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Challenges: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Traditional loan approval processes are time-consuming and prone to human error, leading to inefficiencies and delays.</a:t>
          </a:r>
        </a:p>
      </dsp:txBody>
      <dsp:txXfrm>
        <a:off x="1954695" y="763228"/>
        <a:ext cx="8704414" cy="1692377"/>
      </dsp:txXfrm>
    </dsp:sp>
    <dsp:sp modelId="{864105B0-CF0B-4144-AC44-14515424F1E0}">
      <dsp:nvSpPr>
        <dsp:cNvPr id="0" name=""/>
        <dsp:cNvSpPr/>
      </dsp:nvSpPr>
      <dsp:spPr>
        <a:xfrm>
          <a:off x="0" y="2853812"/>
          <a:ext cx="10659110" cy="1692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200BF-D875-4F26-BAE3-99A2690A63B9}">
      <dsp:nvSpPr>
        <dsp:cNvPr id="0" name=""/>
        <dsp:cNvSpPr/>
      </dsp:nvSpPr>
      <dsp:spPr>
        <a:xfrm>
          <a:off x="511944" y="3234597"/>
          <a:ext cx="930807" cy="930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4E086-D2BC-4C4C-BE15-20D90C48D0CF}">
      <dsp:nvSpPr>
        <dsp:cNvPr id="0" name=""/>
        <dsp:cNvSpPr/>
      </dsp:nvSpPr>
      <dsp:spPr>
        <a:xfrm>
          <a:off x="1954695" y="2853812"/>
          <a:ext cx="8704414" cy="1692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10" tIns="179110" rIns="179110" bIns="1791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Solution: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Implementing automation improves efficiency by streamlining workflows and enhances accuracy through advanced data science techniques, revolutionizing the loan approval paradigm.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dirty="0"/>
            <a:t>Reduce Turnaround Time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954695" y="2853812"/>
        <a:ext cx="8704414" cy="1692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F54C2-219A-4B29-89CF-B86659A877F6}">
      <dsp:nvSpPr>
        <dsp:cNvPr id="0" name=""/>
        <dsp:cNvSpPr/>
      </dsp:nvSpPr>
      <dsp:spPr>
        <a:xfrm>
          <a:off x="0" y="707092"/>
          <a:ext cx="1065911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58459-E0CC-470A-ADB3-2CFC7698CC9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D8DF8-6E5F-4657-A39E-6EF95EFFF493}">
      <dsp:nvSpPr>
        <dsp:cNvPr id="0" name=""/>
        <dsp:cNvSpPr/>
      </dsp:nvSpPr>
      <dsp:spPr>
        <a:xfrm>
          <a:off x="1507738" y="707092"/>
          <a:ext cx="915137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/>
            <a:t>Source:</a:t>
          </a:r>
          <a:r>
            <a:rPr lang="en-US" sz="2200" b="0" i="0" kern="1200"/>
            <a:t> The dataset was sourced from Kaggle (</a:t>
          </a:r>
          <a:r>
            <a:rPr lang="en-US" sz="2200" b="0" i="0" kern="1200">
              <a:hlinkClick xmlns:r="http://schemas.openxmlformats.org/officeDocument/2006/relationships" r:id="rId3"/>
            </a:rPr>
            <a:t>LOAN PREDICTION DATASET</a:t>
          </a:r>
          <a:r>
            <a:rPr lang="en-US" sz="2200" b="0" i="0" kern="1200"/>
            <a:t> ).</a:t>
          </a:r>
          <a:endParaRPr lang="en-US" sz="2200" kern="1200"/>
        </a:p>
      </dsp:txBody>
      <dsp:txXfrm>
        <a:off x="1507738" y="707092"/>
        <a:ext cx="9151371" cy="1305401"/>
      </dsp:txXfrm>
    </dsp:sp>
    <dsp:sp modelId="{FF5F3A99-5750-4368-ADEC-8DC54B37D0E7}">
      <dsp:nvSpPr>
        <dsp:cNvPr id="0" name=""/>
        <dsp:cNvSpPr/>
      </dsp:nvSpPr>
      <dsp:spPr>
        <a:xfrm>
          <a:off x="0" y="2338844"/>
          <a:ext cx="1065911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360C5-D543-470A-845F-16646410BA0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278E-59E3-4692-9826-15BD712BE022}">
      <dsp:nvSpPr>
        <dsp:cNvPr id="0" name=""/>
        <dsp:cNvSpPr/>
      </dsp:nvSpPr>
      <dsp:spPr>
        <a:xfrm>
          <a:off x="1507738" y="2338844"/>
          <a:ext cx="915137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/>
            <a:t>Description:</a:t>
          </a:r>
          <a:r>
            <a:rPr lang="en-US" sz="2200" b="0" i="0" kern="1200"/>
            <a:t> With 614 entries and 13 columns, including the target variable "Loan_Status," our goal is to predict whether a loan should be approved or declined based on diverse attributes like gender, income, and credit history.</a:t>
          </a:r>
          <a:endParaRPr lang="en-US" sz="2200" kern="1200"/>
        </a:p>
      </dsp:txBody>
      <dsp:txXfrm>
        <a:off x="1507738" y="2338844"/>
        <a:ext cx="915137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FB9C8-9D1E-4177-8681-D3F87345F12B}">
      <dsp:nvSpPr>
        <dsp:cNvPr id="0" name=""/>
        <dsp:cNvSpPr/>
      </dsp:nvSpPr>
      <dsp:spPr>
        <a:xfrm>
          <a:off x="0" y="1668"/>
          <a:ext cx="7117918" cy="71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5B732-FCEF-4A50-841F-9BC3D467A865}">
      <dsp:nvSpPr>
        <dsp:cNvPr id="0" name=""/>
        <dsp:cNvSpPr/>
      </dsp:nvSpPr>
      <dsp:spPr>
        <a:xfrm>
          <a:off x="215034" y="161611"/>
          <a:ext cx="390971" cy="3909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B4F29-2BF7-46D8-8047-56E80DBD6C13}">
      <dsp:nvSpPr>
        <dsp:cNvPr id="0" name=""/>
        <dsp:cNvSpPr/>
      </dsp:nvSpPr>
      <dsp:spPr>
        <a:xfrm>
          <a:off x="821039" y="1668"/>
          <a:ext cx="6296878" cy="71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32" tIns="75232" rIns="75232" bIns="75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Expectations:</a:t>
          </a:r>
        </a:p>
      </dsp:txBody>
      <dsp:txXfrm>
        <a:off x="821039" y="1668"/>
        <a:ext cx="6296878" cy="710856"/>
      </dsp:txXfrm>
    </dsp:sp>
    <dsp:sp modelId="{ADE7E260-AC69-4718-9380-DF090ABC3BDE}">
      <dsp:nvSpPr>
        <dsp:cNvPr id="0" name=""/>
        <dsp:cNvSpPr/>
      </dsp:nvSpPr>
      <dsp:spPr>
        <a:xfrm>
          <a:off x="0" y="890239"/>
          <a:ext cx="7117918" cy="71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43AEB-3F89-4C33-B30D-2F666A096681}">
      <dsp:nvSpPr>
        <dsp:cNvPr id="0" name=""/>
        <dsp:cNvSpPr/>
      </dsp:nvSpPr>
      <dsp:spPr>
        <a:xfrm>
          <a:off x="215034" y="1050182"/>
          <a:ext cx="390971" cy="3909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0A05C-8BE1-4FE4-9A50-16A04DC313A6}">
      <dsp:nvSpPr>
        <dsp:cNvPr id="0" name=""/>
        <dsp:cNvSpPr/>
      </dsp:nvSpPr>
      <dsp:spPr>
        <a:xfrm>
          <a:off x="821039" y="890239"/>
          <a:ext cx="6296878" cy="71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32" tIns="75232" rIns="75232" bIns="75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Anticipate a transformative impact on the loan approval process through automation, leading to enhanced efficiency and reduced processing time.</a:t>
          </a:r>
        </a:p>
      </dsp:txBody>
      <dsp:txXfrm>
        <a:off x="821039" y="890239"/>
        <a:ext cx="6296878" cy="710856"/>
      </dsp:txXfrm>
    </dsp:sp>
    <dsp:sp modelId="{67F42B2B-4CB2-40B1-B9A7-16DF8EF54A6C}">
      <dsp:nvSpPr>
        <dsp:cNvPr id="0" name=""/>
        <dsp:cNvSpPr/>
      </dsp:nvSpPr>
      <dsp:spPr>
        <a:xfrm>
          <a:off x="0" y="1778810"/>
          <a:ext cx="7117918" cy="71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90672-0740-40A5-B1B0-7CB7F8E13EF5}">
      <dsp:nvSpPr>
        <dsp:cNvPr id="0" name=""/>
        <dsp:cNvSpPr/>
      </dsp:nvSpPr>
      <dsp:spPr>
        <a:xfrm>
          <a:off x="215034" y="1938753"/>
          <a:ext cx="390971" cy="3909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F6BA-0F78-4C95-B4B4-39A16244755C}">
      <dsp:nvSpPr>
        <dsp:cNvPr id="0" name=""/>
        <dsp:cNvSpPr/>
      </dsp:nvSpPr>
      <dsp:spPr>
        <a:xfrm>
          <a:off x="821039" y="1778810"/>
          <a:ext cx="6296878" cy="71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32" tIns="75232" rIns="75232" bIns="75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Envision improved accuracy in decision-making, resulting in a more reliable and fair system for applicants.</a:t>
          </a:r>
        </a:p>
      </dsp:txBody>
      <dsp:txXfrm>
        <a:off x="821039" y="1778810"/>
        <a:ext cx="6296878" cy="710856"/>
      </dsp:txXfrm>
    </dsp:sp>
    <dsp:sp modelId="{967C5698-6740-4DFC-B561-5C2155041599}">
      <dsp:nvSpPr>
        <dsp:cNvPr id="0" name=""/>
        <dsp:cNvSpPr/>
      </dsp:nvSpPr>
      <dsp:spPr>
        <a:xfrm>
          <a:off x="0" y="2667381"/>
          <a:ext cx="7117918" cy="71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FE78F-D269-4551-AC1F-5F0E54D3352E}">
      <dsp:nvSpPr>
        <dsp:cNvPr id="0" name=""/>
        <dsp:cNvSpPr/>
      </dsp:nvSpPr>
      <dsp:spPr>
        <a:xfrm>
          <a:off x="215034" y="2827324"/>
          <a:ext cx="390971" cy="3909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677FE-329F-4C92-9F00-A2292A9EAAE3}">
      <dsp:nvSpPr>
        <dsp:cNvPr id="0" name=""/>
        <dsp:cNvSpPr/>
      </dsp:nvSpPr>
      <dsp:spPr>
        <a:xfrm>
          <a:off x="821039" y="2667381"/>
          <a:ext cx="6296878" cy="71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32" tIns="75232" rIns="75232" bIns="75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Enthusiasm:</a:t>
          </a:r>
        </a:p>
      </dsp:txBody>
      <dsp:txXfrm>
        <a:off x="821039" y="2667381"/>
        <a:ext cx="6296878" cy="710856"/>
      </dsp:txXfrm>
    </dsp:sp>
    <dsp:sp modelId="{9A3E7B61-F5B2-4BE1-8648-CB4E47377D7C}">
      <dsp:nvSpPr>
        <dsp:cNvPr id="0" name=""/>
        <dsp:cNvSpPr/>
      </dsp:nvSpPr>
      <dsp:spPr>
        <a:xfrm>
          <a:off x="0" y="3555952"/>
          <a:ext cx="7117918" cy="71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1BED3-7A7B-4E4D-B4EB-975D1BE79851}">
      <dsp:nvSpPr>
        <dsp:cNvPr id="0" name=""/>
        <dsp:cNvSpPr/>
      </dsp:nvSpPr>
      <dsp:spPr>
        <a:xfrm>
          <a:off x="215034" y="3715895"/>
          <a:ext cx="390971" cy="3909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43ACD-6973-4C0B-A7BE-61CB75509767}">
      <dsp:nvSpPr>
        <dsp:cNvPr id="0" name=""/>
        <dsp:cNvSpPr/>
      </dsp:nvSpPr>
      <dsp:spPr>
        <a:xfrm>
          <a:off x="821039" y="3555952"/>
          <a:ext cx="6296878" cy="71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32" tIns="75232" rIns="75232" bIns="75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Excited about the opportunity to apply data science methodologies to real-world challenges in the financial sector.</a:t>
          </a:r>
        </a:p>
      </dsp:txBody>
      <dsp:txXfrm>
        <a:off x="821039" y="3555952"/>
        <a:ext cx="6296878" cy="710856"/>
      </dsp:txXfrm>
    </dsp:sp>
    <dsp:sp modelId="{6C16CC99-3267-4AA4-A175-0621D6B21211}">
      <dsp:nvSpPr>
        <dsp:cNvPr id="0" name=""/>
        <dsp:cNvSpPr/>
      </dsp:nvSpPr>
      <dsp:spPr>
        <a:xfrm>
          <a:off x="0" y="4444523"/>
          <a:ext cx="7117918" cy="71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A8EC6-6458-44B8-88E9-72F70F659CFD}">
      <dsp:nvSpPr>
        <dsp:cNvPr id="0" name=""/>
        <dsp:cNvSpPr/>
      </dsp:nvSpPr>
      <dsp:spPr>
        <a:xfrm>
          <a:off x="215034" y="4604466"/>
          <a:ext cx="390971" cy="3909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D7E84-6D89-4F0E-99A4-1679773C5B96}">
      <dsp:nvSpPr>
        <dsp:cNvPr id="0" name=""/>
        <dsp:cNvSpPr/>
      </dsp:nvSpPr>
      <dsp:spPr>
        <a:xfrm>
          <a:off x="821039" y="4444523"/>
          <a:ext cx="6296878" cy="71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32" tIns="75232" rIns="75232" bIns="752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Eager to contribute to the advancement of automated systems that can positively influence business operations and customer experiences.</a:t>
          </a:r>
        </a:p>
      </dsp:txBody>
      <dsp:txXfrm>
        <a:off x="821039" y="4444523"/>
        <a:ext cx="6296878" cy="7108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ECBAE-467D-42CB-A9F0-0F363B264350}">
      <dsp:nvSpPr>
        <dsp:cNvPr id="0" name=""/>
        <dsp:cNvSpPr/>
      </dsp:nvSpPr>
      <dsp:spPr>
        <a:xfrm>
          <a:off x="0" y="464"/>
          <a:ext cx="10658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331C5-57C8-4A42-AC48-CBBCD0B8572B}">
      <dsp:nvSpPr>
        <dsp:cNvPr id="0" name=""/>
        <dsp:cNvSpPr/>
      </dsp:nvSpPr>
      <dsp:spPr>
        <a:xfrm>
          <a:off x="0" y="464"/>
          <a:ext cx="10658475" cy="42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ApplicantIncome	CoapplicantIncome	LoanAmount	</a:t>
          </a:r>
          <a:r>
            <a:rPr lang="en-US" sz="1900" kern="1200" dirty="0" err="1"/>
            <a:t>Loan_Amount_Term</a:t>
          </a:r>
          <a:r>
            <a:rPr lang="en-US" sz="1900" kern="1200" dirty="0"/>
            <a:t>	</a:t>
          </a:r>
          <a:r>
            <a:rPr lang="en-US" sz="1900" kern="1200" dirty="0" err="1"/>
            <a:t>Credit_History</a:t>
          </a:r>
          <a:endParaRPr lang="en-US" sz="1900" kern="1200" dirty="0"/>
        </a:p>
      </dsp:txBody>
      <dsp:txXfrm>
        <a:off x="0" y="464"/>
        <a:ext cx="10658475" cy="422895"/>
      </dsp:txXfrm>
    </dsp:sp>
    <dsp:sp modelId="{727D2F94-CB01-4139-AAB0-110B52865E4E}">
      <dsp:nvSpPr>
        <dsp:cNvPr id="0" name=""/>
        <dsp:cNvSpPr/>
      </dsp:nvSpPr>
      <dsp:spPr>
        <a:xfrm>
          <a:off x="0" y="423360"/>
          <a:ext cx="10658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BD943-9D6E-42D1-9391-4F4A1155EF0D}">
      <dsp:nvSpPr>
        <dsp:cNvPr id="0" name=""/>
        <dsp:cNvSpPr/>
      </dsp:nvSpPr>
      <dsp:spPr>
        <a:xfrm>
          <a:off x="0" y="423360"/>
          <a:ext cx="10658475" cy="42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	614.000000	614.000000	592.000000	600.00000	564.000000</a:t>
          </a:r>
        </a:p>
      </dsp:txBody>
      <dsp:txXfrm>
        <a:off x="0" y="423360"/>
        <a:ext cx="10658475" cy="422895"/>
      </dsp:txXfrm>
    </dsp:sp>
    <dsp:sp modelId="{7329DC40-2AE0-4047-8DD2-B7331438108A}">
      <dsp:nvSpPr>
        <dsp:cNvPr id="0" name=""/>
        <dsp:cNvSpPr/>
      </dsp:nvSpPr>
      <dsp:spPr>
        <a:xfrm>
          <a:off x="0" y="846255"/>
          <a:ext cx="10658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2336-04D9-4543-BCD1-79E54EFBCC85}">
      <dsp:nvSpPr>
        <dsp:cNvPr id="0" name=""/>
        <dsp:cNvSpPr/>
      </dsp:nvSpPr>
      <dsp:spPr>
        <a:xfrm>
          <a:off x="0" y="846255"/>
          <a:ext cx="10658475" cy="42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mean	5403.459283	1621.245798	146.412162	342.00000	0.842199</a:t>
          </a:r>
        </a:p>
      </dsp:txBody>
      <dsp:txXfrm>
        <a:off x="0" y="846255"/>
        <a:ext cx="10658475" cy="422895"/>
      </dsp:txXfrm>
    </dsp:sp>
    <dsp:sp modelId="{4DA8A5CC-60A5-42E9-A896-8EB893A9B1C7}">
      <dsp:nvSpPr>
        <dsp:cNvPr id="0" name=""/>
        <dsp:cNvSpPr/>
      </dsp:nvSpPr>
      <dsp:spPr>
        <a:xfrm>
          <a:off x="0" y="1269150"/>
          <a:ext cx="10658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5E57A-F898-4735-9ED8-180D32C01B2A}">
      <dsp:nvSpPr>
        <dsp:cNvPr id="0" name=""/>
        <dsp:cNvSpPr/>
      </dsp:nvSpPr>
      <dsp:spPr>
        <a:xfrm>
          <a:off x="0" y="1269150"/>
          <a:ext cx="10658475" cy="42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std	6109.041673	2926.248369	85.587325	65.12041	0.364878</a:t>
          </a:r>
        </a:p>
      </dsp:txBody>
      <dsp:txXfrm>
        <a:off x="0" y="1269150"/>
        <a:ext cx="10658475" cy="422895"/>
      </dsp:txXfrm>
    </dsp:sp>
    <dsp:sp modelId="{6F8D4E82-1B7E-4613-908A-FD3EB95502AD}">
      <dsp:nvSpPr>
        <dsp:cNvPr id="0" name=""/>
        <dsp:cNvSpPr/>
      </dsp:nvSpPr>
      <dsp:spPr>
        <a:xfrm>
          <a:off x="0" y="1692045"/>
          <a:ext cx="10658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6B98-BA96-405D-8DA6-CCA6DCBDCB4D}">
      <dsp:nvSpPr>
        <dsp:cNvPr id="0" name=""/>
        <dsp:cNvSpPr/>
      </dsp:nvSpPr>
      <dsp:spPr>
        <a:xfrm>
          <a:off x="0" y="1692045"/>
          <a:ext cx="10658475" cy="42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min	150.000000	0.000000	9.000000	12.00000	0.000000</a:t>
          </a:r>
        </a:p>
      </dsp:txBody>
      <dsp:txXfrm>
        <a:off x="0" y="1692045"/>
        <a:ext cx="10658475" cy="422895"/>
      </dsp:txXfrm>
    </dsp:sp>
    <dsp:sp modelId="{3015A6DD-027D-4AC4-BB8E-88649A8BFC0A}">
      <dsp:nvSpPr>
        <dsp:cNvPr id="0" name=""/>
        <dsp:cNvSpPr/>
      </dsp:nvSpPr>
      <dsp:spPr>
        <a:xfrm>
          <a:off x="0" y="2114941"/>
          <a:ext cx="10658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8CBE9-01A1-4C00-A5E4-81AB210D605B}">
      <dsp:nvSpPr>
        <dsp:cNvPr id="0" name=""/>
        <dsp:cNvSpPr/>
      </dsp:nvSpPr>
      <dsp:spPr>
        <a:xfrm>
          <a:off x="0" y="2114941"/>
          <a:ext cx="10658475" cy="42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25%	2877.500000	0.000000	100.000000	360.00000	1.000000</a:t>
          </a:r>
        </a:p>
      </dsp:txBody>
      <dsp:txXfrm>
        <a:off x="0" y="2114941"/>
        <a:ext cx="10658475" cy="422895"/>
      </dsp:txXfrm>
    </dsp:sp>
    <dsp:sp modelId="{BF03808F-DABA-42F4-A4E9-25E5974C2B51}">
      <dsp:nvSpPr>
        <dsp:cNvPr id="0" name=""/>
        <dsp:cNvSpPr/>
      </dsp:nvSpPr>
      <dsp:spPr>
        <a:xfrm>
          <a:off x="0" y="2537836"/>
          <a:ext cx="10658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6F9F-2A6A-4346-A6E4-04532FC1D5BC}">
      <dsp:nvSpPr>
        <dsp:cNvPr id="0" name=""/>
        <dsp:cNvSpPr/>
      </dsp:nvSpPr>
      <dsp:spPr>
        <a:xfrm>
          <a:off x="0" y="2537836"/>
          <a:ext cx="10658475" cy="42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50%	3812.500000	1188.500000	128.000000	360.00000	1.000000</a:t>
          </a:r>
        </a:p>
      </dsp:txBody>
      <dsp:txXfrm>
        <a:off x="0" y="2537836"/>
        <a:ext cx="10658475" cy="422895"/>
      </dsp:txXfrm>
    </dsp:sp>
    <dsp:sp modelId="{95D082A0-FB6C-4B48-825D-419276514586}">
      <dsp:nvSpPr>
        <dsp:cNvPr id="0" name=""/>
        <dsp:cNvSpPr/>
      </dsp:nvSpPr>
      <dsp:spPr>
        <a:xfrm>
          <a:off x="0" y="2960731"/>
          <a:ext cx="10658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CEDEE-82E4-4C04-ABAB-829BA43E1264}">
      <dsp:nvSpPr>
        <dsp:cNvPr id="0" name=""/>
        <dsp:cNvSpPr/>
      </dsp:nvSpPr>
      <dsp:spPr>
        <a:xfrm>
          <a:off x="0" y="2960731"/>
          <a:ext cx="10658475" cy="42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75%	5795.000000	2297.250000	168.000000	360.00000	1.000000</a:t>
          </a:r>
        </a:p>
      </dsp:txBody>
      <dsp:txXfrm>
        <a:off x="0" y="2960731"/>
        <a:ext cx="10658475" cy="422895"/>
      </dsp:txXfrm>
    </dsp:sp>
    <dsp:sp modelId="{432EB41E-4CC8-46AC-9256-7C5921281A4C}">
      <dsp:nvSpPr>
        <dsp:cNvPr id="0" name=""/>
        <dsp:cNvSpPr/>
      </dsp:nvSpPr>
      <dsp:spPr>
        <a:xfrm>
          <a:off x="0" y="3383626"/>
          <a:ext cx="10658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23139-78F6-4FE3-93B3-433148FBA0C1}">
      <dsp:nvSpPr>
        <dsp:cNvPr id="0" name=""/>
        <dsp:cNvSpPr/>
      </dsp:nvSpPr>
      <dsp:spPr>
        <a:xfrm>
          <a:off x="0" y="3383626"/>
          <a:ext cx="10658475" cy="422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	81000.000000	41667.000000	700.000000	480.00000	1.000000</a:t>
          </a:r>
        </a:p>
      </dsp:txBody>
      <dsp:txXfrm>
        <a:off x="0" y="3383626"/>
        <a:ext cx="10658475" cy="422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709D5-BC72-4408-8159-ED52D498B27C}">
      <dsp:nvSpPr>
        <dsp:cNvPr id="0" name=""/>
        <dsp:cNvSpPr/>
      </dsp:nvSpPr>
      <dsp:spPr>
        <a:xfrm>
          <a:off x="3317680" y="780554"/>
          <a:ext cx="6026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6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3155" y="823108"/>
        <a:ext cx="31660" cy="6332"/>
      </dsp:txXfrm>
    </dsp:sp>
    <dsp:sp modelId="{33AC4628-A3AB-4A65-96FA-939561FFFFA0}">
      <dsp:nvSpPr>
        <dsp:cNvPr id="0" name=""/>
        <dsp:cNvSpPr/>
      </dsp:nvSpPr>
      <dsp:spPr>
        <a:xfrm>
          <a:off x="566387" y="346"/>
          <a:ext cx="2753092" cy="1651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04" tIns="141605" rIns="134904" bIns="14160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Imputation of Missing Values:</a:t>
          </a:r>
        </a:p>
      </dsp:txBody>
      <dsp:txXfrm>
        <a:off x="566387" y="346"/>
        <a:ext cx="2753092" cy="1651855"/>
      </dsp:txXfrm>
    </dsp:sp>
    <dsp:sp modelId="{5EFF2D81-D6E3-4B51-97C7-3C574787A615}">
      <dsp:nvSpPr>
        <dsp:cNvPr id="0" name=""/>
        <dsp:cNvSpPr/>
      </dsp:nvSpPr>
      <dsp:spPr>
        <a:xfrm>
          <a:off x="6703983" y="780554"/>
          <a:ext cx="6026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26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9459" y="823108"/>
        <a:ext cx="31660" cy="6332"/>
      </dsp:txXfrm>
    </dsp:sp>
    <dsp:sp modelId="{232D0988-7FE8-4070-AD6B-CC335117D6DE}">
      <dsp:nvSpPr>
        <dsp:cNvPr id="0" name=""/>
        <dsp:cNvSpPr/>
      </dsp:nvSpPr>
      <dsp:spPr>
        <a:xfrm>
          <a:off x="3952691" y="346"/>
          <a:ext cx="2753092" cy="1651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04" tIns="141605" rIns="134904" bIns="14160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Selected columns: LoanAmount, Loan_Amount_Term, Credit_History</a:t>
          </a:r>
        </a:p>
      </dsp:txBody>
      <dsp:txXfrm>
        <a:off x="3952691" y="346"/>
        <a:ext cx="2753092" cy="1651855"/>
      </dsp:txXfrm>
    </dsp:sp>
    <dsp:sp modelId="{39256ACD-CA7D-4A50-9FE0-5A9C2DC8FA75}">
      <dsp:nvSpPr>
        <dsp:cNvPr id="0" name=""/>
        <dsp:cNvSpPr/>
      </dsp:nvSpPr>
      <dsp:spPr>
        <a:xfrm>
          <a:off x="1942933" y="1650402"/>
          <a:ext cx="6772607" cy="602611"/>
        </a:xfrm>
        <a:custGeom>
          <a:avLst/>
          <a:gdLst/>
          <a:ahLst/>
          <a:cxnLst/>
          <a:rect l="0" t="0" r="0" b="0"/>
          <a:pathLst>
            <a:path>
              <a:moveTo>
                <a:pt x="6772607" y="0"/>
              </a:moveTo>
              <a:lnTo>
                <a:pt x="6772607" y="318405"/>
              </a:lnTo>
              <a:lnTo>
                <a:pt x="0" y="318405"/>
              </a:lnTo>
              <a:lnTo>
                <a:pt x="0" y="60261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9183" y="1948541"/>
        <a:ext cx="340107" cy="6332"/>
      </dsp:txXfrm>
    </dsp:sp>
    <dsp:sp modelId="{A89F57EA-6F1F-4C2C-BBAE-F7E2BD76FC20}">
      <dsp:nvSpPr>
        <dsp:cNvPr id="0" name=""/>
        <dsp:cNvSpPr/>
      </dsp:nvSpPr>
      <dsp:spPr>
        <a:xfrm>
          <a:off x="7338994" y="346"/>
          <a:ext cx="2753092" cy="1651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04" tIns="141605" rIns="134904" bIns="14160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Imputation Method: Mean imputation</a:t>
          </a:r>
        </a:p>
      </dsp:txBody>
      <dsp:txXfrm>
        <a:off x="7338994" y="346"/>
        <a:ext cx="2753092" cy="1651855"/>
      </dsp:txXfrm>
    </dsp:sp>
    <dsp:sp modelId="{82B9313F-CD30-4DEF-B71E-0593FA997DE7}">
      <dsp:nvSpPr>
        <dsp:cNvPr id="0" name=""/>
        <dsp:cNvSpPr/>
      </dsp:nvSpPr>
      <dsp:spPr>
        <a:xfrm>
          <a:off x="566387" y="2285413"/>
          <a:ext cx="2753092" cy="1651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904" tIns="141605" rIns="134904" bIns="14160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Result: Missing values replaced with respective column means, ensuring dataset completeness and preserving statistical characteristics.</a:t>
          </a:r>
        </a:p>
      </dsp:txBody>
      <dsp:txXfrm>
        <a:off x="566387" y="2285413"/>
        <a:ext cx="2753092" cy="1651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C77E-2201-4B05-BEF5-25BC68BE2983}">
      <dsp:nvSpPr>
        <dsp:cNvPr id="0" name=""/>
        <dsp:cNvSpPr/>
      </dsp:nvSpPr>
      <dsp:spPr>
        <a:xfrm>
          <a:off x="0" y="629"/>
          <a:ext cx="58914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22D63-AB99-4FA9-B529-332EFCDF919F}">
      <dsp:nvSpPr>
        <dsp:cNvPr id="0" name=""/>
        <dsp:cNvSpPr/>
      </dsp:nvSpPr>
      <dsp:spPr>
        <a:xfrm>
          <a:off x="0" y="629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Loan_ID               		0</a:t>
          </a:r>
        </a:p>
      </dsp:txBody>
      <dsp:txXfrm>
        <a:off x="0" y="629"/>
        <a:ext cx="5891471" cy="396599"/>
      </dsp:txXfrm>
    </dsp:sp>
    <dsp:sp modelId="{B35A09AB-D6BF-4BA0-BAEB-0001FD0860B1}">
      <dsp:nvSpPr>
        <dsp:cNvPr id="0" name=""/>
        <dsp:cNvSpPr/>
      </dsp:nvSpPr>
      <dsp:spPr>
        <a:xfrm>
          <a:off x="0" y="397228"/>
          <a:ext cx="5891471" cy="0"/>
        </a:xfrm>
        <a:prstGeom prst="line">
          <a:avLst/>
        </a:prstGeom>
        <a:solidFill>
          <a:schemeClr val="accent5">
            <a:hueOff val="-102709"/>
            <a:satOff val="-1051"/>
            <a:lumOff val="458"/>
            <a:alphaOff val="0"/>
          </a:schemeClr>
        </a:solidFill>
        <a:ln w="12700" cap="flat" cmpd="sng" algn="ctr">
          <a:solidFill>
            <a:schemeClr val="accent5">
              <a:hueOff val="-102709"/>
              <a:satOff val="-1051"/>
              <a:lumOff val="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3C6F5-77C4-4793-9BD5-E8441653528F}">
      <dsp:nvSpPr>
        <dsp:cNvPr id="0" name=""/>
        <dsp:cNvSpPr/>
      </dsp:nvSpPr>
      <dsp:spPr>
        <a:xfrm>
          <a:off x="0" y="397228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Gender               		13</a:t>
          </a:r>
        </a:p>
      </dsp:txBody>
      <dsp:txXfrm>
        <a:off x="0" y="397228"/>
        <a:ext cx="5891471" cy="396599"/>
      </dsp:txXfrm>
    </dsp:sp>
    <dsp:sp modelId="{C17C033C-EADD-43F9-BADE-7F57F84E93BC}">
      <dsp:nvSpPr>
        <dsp:cNvPr id="0" name=""/>
        <dsp:cNvSpPr/>
      </dsp:nvSpPr>
      <dsp:spPr>
        <a:xfrm>
          <a:off x="0" y="793827"/>
          <a:ext cx="5891471" cy="0"/>
        </a:xfrm>
        <a:prstGeom prst="line">
          <a:avLst/>
        </a:prstGeom>
        <a:solidFill>
          <a:schemeClr val="accent5">
            <a:hueOff val="-205419"/>
            <a:satOff val="-2102"/>
            <a:lumOff val="915"/>
            <a:alphaOff val="0"/>
          </a:schemeClr>
        </a:solidFill>
        <a:ln w="12700" cap="flat" cmpd="sng" algn="ctr">
          <a:solidFill>
            <a:schemeClr val="accent5">
              <a:hueOff val="-205419"/>
              <a:satOff val="-2102"/>
              <a:lumOff val="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D9227-862C-4518-9E0E-6A34022818EE}">
      <dsp:nvSpPr>
        <dsp:cNvPr id="0" name=""/>
        <dsp:cNvSpPr/>
      </dsp:nvSpPr>
      <dsp:spPr>
        <a:xfrm>
          <a:off x="0" y="793827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Married               		3</a:t>
          </a:r>
        </a:p>
      </dsp:txBody>
      <dsp:txXfrm>
        <a:off x="0" y="793827"/>
        <a:ext cx="5891471" cy="396599"/>
      </dsp:txXfrm>
    </dsp:sp>
    <dsp:sp modelId="{D9AC9CB3-D000-4025-9E0D-6F20670899A0}">
      <dsp:nvSpPr>
        <dsp:cNvPr id="0" name=""/>
        <dsp:cNvSpPr/>
      </dsp:nvSpPr>
      <dsp:spPr>
        <a:xfrm>
          <a:off x="0" y="1190427"/>
          <a:ext cx="5891471" cy="0"/>
        </a:xfrm>
        <a:prstGeom prst="line">
          <a:avLst/>
        </a:prstGeom>
        <a:solidFill>
          <a:schemeClr val="accent5">
            <a:hueOff val="-308128"/>
            <a:satOff val="-3153"/>
            <a:lumOff val="1373"/>
            <a:alphaOff val="0"/>
          </a:schemeClr>
        </a:solidFill>
        <a:ln w="12700" cap="flat" cmpd="sng" algn="ctr">
          <a:solidFill>
            <a:schemeClr val="accent5">
              <a:hueOff val="-308128"/>
              <a:satOff val="-3153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CBDCB-AEFA-4D16-94CD-53EE9AFE101E}">
      <dsp:nvSpPr>
        <dsp:cNvPr id="0" name=""/>
        <dsp:cNvSpPr/>
      </dsp:nvSpPr>
      <dsp:spPr>
        <a:xfrm>
          <a:off x="0" y="1190427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Dependents           	15</a:t>
          </a:r>
        </a:p>
      </dsp:txBody>
      <dsp:txXfrm>
        <a:off x="0" y="1190427"/>
        <a:ext cx="5891471" cy="396599"/>
      </dsp:txXfrm>
    </dsp:sp>
    <dsp:sp modelId="{F7648382-A7E3-43D2-85CB-FF8CEA8860CA}">
      <dsp:nvSpPr>
        <dsp:cNvPr id="0" name=""/>
        <dsp:cNvSpPr/>
      </dsp:nvSpPr>
      <dsp:spPr>
        <a:xfrm>
          <a:off x="0" y="1587026"/>
          <a:ext cx="5891471" cy="0"/>
        </a:xfrm>
        <a:prstGeom prst="line">
          <a:avLst/>
        </a:prstGeom>
        <a:solidFill>
          <a:schemeClr val="accent5">
            <a:hueOff val="-410837"/>
            <a:satOff val="-4205"/>
            <a:lumOff val="1830"/>
            <a:alphaOff val="0"/>
          </a:schemeClr>
        </a:solidFill>
        <a:ln w="12700" cap="flat" cmpd="sng" algn="ctr">
          <a:solidFill>
            <a:schemeClr val="accent5">
              <a:hueOff val="-410837"/>
              <a:satOff val="-4205"/>
              <a:lumOff val="18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1216C-8288-430D-A504-059B22A5E2B6}">
      <dsp:nvSpPr>
        <dsp:cNvPr id="0" name=""/>
        <dsp:cNvSpPr/>
      </dsp:nvSpPr>
      <dsp:spPr>
        <a:xfrm>
          <a:off x="0" y="1587026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Education             		0</a:t>
          </a:r>
        </a:p>
      </dsp:txBody>
      <dsp:txXfrm>
        <a:off x="0" y="1587026"/>
        <a:ext cx="5891471" cy="396599"/>
      </dsp:txXfrm>
    </dsp:sp>
    <dsp:sp modelId="{2E493595-AE41-4F7B-AB47-7732A4008DD6}">
      <dsp:nvSpPr>
        <dsp:cNvPr id="0" name=""/>
        <dsp:cNvSpPr/>
      </dsp:nvSpPr>
      <dsp:spPr>
        <a:xfrm>
          <a:off x="0" y="1983625"/>
          <a:ext cx="5891471" cy="0"/>
        </a:xfrm>
        <a:prstGeom prst="line">
          <a:avLst/>
        </a:prstGeom>
        <a:solidFill>
          <a:schemeClr val="accent5">
            <a:hueOff val="-513546"/>
            <a:satOff val="-5256"/>
            <a:lumOff val="2288"/>
            <a:alphaOff val="0"/>
          </a:schemeClr>
        </a:solidFill>
        <a:ln w="12700" cap="flat" cmpd="sng" algn="ctr">
          <a:solidFill>
            <a:schemeClr val="accent5">
              <a:hueOff val="-513546"/>
              <a:satOff val="-5256"/>
              <a:lumOff val="2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2E65-878B-4426-9455-C1D19EB73D4E}">
      <dsp:nvSpPr>
        <dsp:cNvPr id="0" name=""/>
        <dsp:cNvSpPr/>
      </dsp:nvSpPr>
      <dsp:spPr>
        <a:xfrm>
          <a:off x="0" y="1983625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Self_Employed        	32</a:t>
          </a:r>
        </a:p>
      </dsp:txBody>
      <dsp:txXfrm>
        <a:off x="0" y="1983625"/>
        <a:ext cx="5891471" cy="396599"/>
      </dsp:txXfrm>
    </dsp:sp>
    <dsp:sp modelId="{10FD942C-C132-45DD-9812-E0B061CDC8AD}">
      <dsp:nvSpPr>
        <dsp:cNvPr id="0" name=""/>
        <dsp:cNvSpPr/>
      </dsp:nvSpPr>
      <dsp:spPr>
        <a:xfrm>
          <a:off x="0" y="2380224"/>
          <a:ext cx="5891471" cy="0"/>
        </a:xfrm>
        <a:prstGeom prst="line">
          <a:avLst/>
        </a:prstGeom>
        <a:solidFill>
          <a:schemeClr val="accent5">
            <a:hueOff val="-616256"/>
            <a:satOff val="-6307"/>
            <a:lumOff val="2746"/>
            <a:alphaOff val="0"/>
          </a:schemeClr>
        </a:solidFill>
        <a:ln w="12700" cap="flat" cmpd="sng" algn="ctr">
          <a:solidFill>
            <a:schemeClr val="accent5">
              <a:hueOff val="-616256"/>
              <a:satOff val="-6307"/>
              <a:lumOff val="27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E8F68-9E80-4E64-897A-39B9D040AF42}">
      <dsp:nvSpPr>
        <dsp:cNvPr id="0" name=""/>
        <dsp:cNvSpPr/>
      </dsp:nvSpPr>
      <dsp:spPr>
        <a:xfrm>
          <a:off x="0" y="2380224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ApplicantIncome       	0</a:t>
          </a:r>
        </a:p>
      </dsp:txBody>
      <dsp:txXfrm>
        <a:off x="0" y="2380224"/>
        <a:ext cx="5891471" cy="396599"/>
      </dsp:txXfrm>
    </dsp:sp>
    <dsp:sp modelId="{319B8F73-EA65-4373-AB98-49EBD6399C35}">
      <dsp:nvSpPr>
        <dsp:cNvPr id="0" name=""/>
        <dsp:cNvSpPr/>
      </dsp:nvSpPr>
      <dsp:spPr>
        <a:xfrm>
          <a:off x="0" y="2776824"/>
          <a:ext cx="5891471" cy="0"/>
        </a:xfrm>
        <a:prstGeom prst="line">
          <a:avLst/>
        </a:prstGeom>
        <a:solidFill>
          <a:schemeClr val="accent5">
            <a:hueOff val="-718965"/>
            <a:satOff val="-7358"/>
            <a:lumOff val="3203"/>
            <a:alphaOff val="0"/>
          </a:schemeClr>
        </a:solidFill>
        <a:ln w="12700" cap="flat" cmpd="sng" algn="ctr">
          <a:solidFill>
            <a:schemeClr val="accent5">
              <a:hueOff val="-718965"/>
              <a:satOff val="-7358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23879-C355-48B6-9552-752EBF4D0F23}">
      <dsp:nvSpPr>
        <dsp:cNvPr id="0" name=""/>
        <dsp:cNvSpPr/>
      </dsp:nvSpPr>
      <dsp:spPr>
        <a:xfrm>
          <a:off x="0" y="2776824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CoapplicantIncome     	0</a:t>
          </a:r>
        </a:p>
      </dsp:txBody>
      <dsp:txXfrm>
        <a:off x="0" y="2776824"/>
        <a:ext cx="5891471" cy="396599"/>
      </dsp:txXfrm>
    </dsp:sp>
    <dsp:sp modelId="{2CBD6F56-C044-4FF9-97FF-6B424F32DFE5}">
      <dsp:nvSpPr>
        <dsp:cNvPr id="0" name=""/>
        <dsp:cNvSpPr/>
      </dsp:nvSpPr>
      <dsp:spPr>
        <a:xfrm>
          <a:off x="0" y="3173423"/>
          <a:ext cx="5891471" cy="0"/>
        </a:xfrm>
        <a:prstGeom prst="line">
          <a:avLst/>
        </a:prstGeom>
        <a:solidFill>
          <a:schemeClr val="accent5">
            <a:hueOff val="-821674"/>
            <a:satOff val="-8409"/>
            <a:lumOff val="3661"/>
            <a:alphaOff val="0"/>
          </a:schemeClr>
        </a:solidFill>
        <a:ln w="12700" cap="flat" cmpd="sng" algn="ctr">
          <a:solidFill>
            <a:schemeClr val="accent5">
              <a:hueOff val="-821674"/>
              <a:satOff val="-8409"/>
              <a:lumOff val="36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1DB68-0162-43C1-AE7A-541867EE1872}">
      <dsp:nvSpPr>
        <dsp:cNvPr id="0" name=""/>
        <dsp:cNvSpPr/>
      </dsp:nvSpPr>
      <dsp:spPr>
        <a:xfrm>
          <a:off x="0" y="3173423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LoanAmount           	22</a:t>
          </a:r>
        </a:p>
      </dsp:txBody>
      <dsp:txXfrm>
        <a:off x="0" y="3173423"/>
        <a:ext cx="5891471" cy="396599"/>
      </dsp:txXfrm>
    </dsp:sp>
    <dsp:sp modelId="{F635D567-E09E-4F51-AE69-1BB4CB7CFB4E}">
      <dsp:nvSpPr>
        <dsp:cNvPr id="0" name=""/>
        <dsp:cNvSpPr/>
      </dsp:nvSpPr>
      <dsp:spPr>
        <a:xfrm>
          <a:off x="0" y="3570022"/>
          <a:ext cx="5891471" cy="0"/>
        </a:xfrm>
        <a:prstGeom prst="line">
          <a:avLst/>
        </a:prstGeom>
        <a:solidFill>
          <a:schemeClr val="accent5">
            <a:hueOff val="-924383"/>
            <a:satOff val="-9460"/>
            <a:lumOff val="4118"/>
            <a:alphaOff val="0"/>
          </a:schemeClr>
        </a:solidFill>
        <a:ln w="12700" cap="flat" cmpd="sng" algn="ctr">
          <a:solidFill>
            <a:schemeClr val="accent5">
              <a:hueOff val="-924383"/>
              <a:satOff val="-9460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314EE-79BD-41BA-BC7F-1DB9E527F579}">
      <dsp:nvSpPr>
        <dsp:cNvPr id="0" name=""/>
        <dsp:cNvSpPr/>
      </dsp:nvSpPr>
      <dsp:spPr>
        <a:xfrm>
          <a:off x="0" y="3570022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Loan_Amount_Term     	14</a:t>
          </a:r>
        </a:p>
      </dsp:txBody>
      <dsp:txXfrm>
        <a:off x="0" y="3570022"/>
        <a:ext cx="5891471" cy="396599"/>
      </dsp:txXfrm>
    </dsp:sp>
    <dsp:sp modelId="{2B4CF96F-EE76-4A47-80DD-7225BAEA19C5}">
      <dsp:nvSpPr>
        <dsp:cNvPr id="0" name=""/>
        <dsp:cNvSpPr/>
      </dsp:nvSpPr>
      <dsp:spPr>
        <a:xfrm>
          <a:off x="0" y="3966621"/>
          <a:ext cx="5891471" cy="0"/>
        </a:xfrm>
        <a:prstGeom prst="line">
          <a:avLst/>
        </a:prstGeom>
        <a:solidFill>
          <a:schemeClr val="accent5">
            <a:hueOff val="-1027092"/>
            <a:satOff val="-10512"/>
            <a:lumOff val="4576"/>
            <a:alphaOff val="0"/>
          </a:schemeClr>
        </a:solidFill>
        <a:ln w="12700" cap="flat" cmpd="sng" algn="ctr">
          <a:solidFill>
            <a:schemeClr val="accent5">
              <a:hueOff val="-1027092"/>
              <a:satOff val="-10512"/>
              <a:lumOff val="45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A4E09-3DEF-49C9-980D-E6F47BB12D80}">
      <dsp:nvSpPr>
        <dsp:cNvPr id="0" name=""/>
        <dsp:cNvSpPr/>
      </dsp:nvSpPr>
      <dsp:spPr>
        <a:xfrm>
          <a:off x="0" y="3966621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Credit_History       	50</a:t>
          </a:r>
        </a:p>
      </dsp:txBody>
      <dsp:txXfrm>
        <a:off x="0" y="3966621"/>
        <a:ext cx="5891471" cy="396599"/>
      </dsp:txXfrm>
    </dsp:sp>
    <dsp:sp modelId="{5103F337-70D7-4F77-A260-A4484300E8F2}">
      <dsp:nvSpPr>
        <dsp:cNvPr id="0" name=""/>
        <dsp:cNvSpPr/>
      </dsp:nvSpPr>
      <dsp:spPr>
        <a:xfrm>
          <a:off x="0" y="4363221"/>
          <a:ext cx="5891471" cy="0"/>
        </a:xfrm>
        <a:prstGeom prst="line">
          <a:avLst/>
        </a:prstGeom>
        <a:solidFill>
          <a:schemeClr val="accent5">
            <a:hueOff val="-1129802"/>
            <a:satOff val="-11563"/>
            <a:lumOff val="5033"/>
            <a:alphaOff val="0"/>
          </a:schemeClr>
        </a:solidFill>
        <a:ln w="12700" cap="flat" cmpd="sng" algn="ctr">
          <a:solidFill>
            <a:schemeClr val="accent5">
              <a:hueOff val="-1129802"/>
              <a:satOff val="-11563"/>
              <a:lumOff val="5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6BA9A-19FD-4857-B34D-3E428DE357C7}">
      <dsp:nvSpPr>
        <dsp:cNvPr id="0" name=""/>
        <dsp:cNvSpPr/>
      </dsp:nvSpPr>
      <dsp:spPr>
        <a:xfrm>
          <a:off x="0" y="4363221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Property_Area         	0</a:t>
          </a:r>
        </a:p>
      </dsp:txBody>
      <dsp:txXfrm>
        <a:off x="0" y="4363221"/>
        <a:ext cx="5891471" cy="396599"/>
      </dsp:txXfrm>
    </dsp:sp>
    <dsp:sp modelId="{5201C65B-F357-46A2-ADEB-B2ED73261426}">
      <dsp:nvSpPr>
        <dsp:cNvPr id="0" name=""/>
        <dsp:cNvSpPr/>
      </dsp:nvSpPr>
      <dsp:spPr>
        <a:xfrm>
          <a:off x="0" y="4759820"/>
          <a:ext cx="5891471" cy="0"/>
        </a:xfrm>
        <a:prstGeom prst="line">
          <a:avLst/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accent5">
              <a:hueOff val="-1232511"/>
              <a:satOff val="-12614"/>
              <a:lumOff val="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ADC6D-497D-4164-ACB6-6094F904B6D7}">
      <dsp:nvSpPr>
        <dsp:cNvPr id="0" name=""/>
        <dsp:cNvSpPr/>
      </dsp:nvSpPr>
      <dsp:spPr>
        <a:xfrm>
          <a:off x="0" y="4759820"/>
          <a:ext cx="5891471" cy="39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Loan_Status           	0</a:t>
          </a:r>
        </a:p>
      </dsp:txBody>
      <dsp:txXfrm>
        <a:off x="0" y="4759820"/>
        <a:ext cx="5891471" cy="3965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D791-764A-4A26-A1AD-C4996D39A66E}">
      <dsp:nvSpPr>
        <dsp:cNvPr id="0" name=""/>
        <dsp:cNvSpPr/>
      </dsp:nvSpPr>
      <dsp:spPr>
        <a:xfrm>
          <a:off x="0" y="531"/>
          <a:ext cx="1065911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C40D3-D7EC-4CFB-B90D-078C897DD05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EBC1A-CBFA-4398-89BB-E347D5B7EF38}">
      <dsp:nvSpPr>
        <dsp:cNvPr id="0" name=""/>
        <dsp:cNvSpPr/>
      </dsp:nvSpPr>
      <dsp:spPr>
        <a:xfrm>
          <a:off x="1435590" y="531"/>
          <a:ext cx="47965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Achieve balance in imbalanced features through encoding and SMOTE.</a:t>
          </a:r>
        </a:p>
      </dsp:txBody>
      <dsp:txXfrm>
        <a:off x="1435590" y="531"/>
        <a:ext cx="4796599" cy="1242935"/>
      </dsp:txXfrm>
    </dsp:sp>
    <dsp:sp modelId="{A81199EA-7E35-4BDA-A813-F252DB662FB9}">
      <dsp:nvSpPr>
        <dsp:cNvPr id="0" name=""/>
        <dsp:cNvSpPr/>
      </dsp:nvSpPr>
      <dsp:spPr>
        <a:xfrm>
          <a:off x="6232190" y="531"/>
          <a:ext cx="442691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Ordinal encoding for 'Dependents' (non-binary classes).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One-hot encoding for other categorical features (binary classes).</a:t>
          </a:r>
        </a:p>
      </dsp:txBody>
      <dsp:txXfrm>
        <a:off x="6232190" y="531"/>
        <a:ext cx="4426919" cy="1242935"/>
      </dsp:txXfrm>
    </dsp:sp>
    <dsp:sp modelId="{65BFB55D-ED67-4328-A806-8A4DFABC9128}">
      <dsp:nvSpPr>
        <dsp:cNvPr id="0" name=""/>
        <dsp:cNvSpPr/>
      </dsp:nvSpPr>
      <dsp:spPr>
        <a:xfrm>
          <a:off x="0" y="1554201"/>
          <a:ext cx="1065911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4EF2F-5F14-4B42-BAC9-3C4D6D37228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CE180-A515-4D3C-906A-B103DE349387}">
      <dsp:nvSpPr>
        <dsp:cNvPr id="0" name=""/>
        <dsp:cNvSpPr/>
      </dsp:nvSpPr>
      <dsp:spPr>
        <a:xfrm>
          <a:off x="1435590" y="1554201"/>
          <a:ext cx="47965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Ordinal Encoding?</a:t>
          </a:r>
        </a:p>
      </dsp:txBody>
      <dsp:txXfrm>
        <a:off x="1435590" y="1554201"/>
        <a:ext cx="4796599" cy="1242935"/>
      </dsp:txXfrm>
    </dsp:sp>
    <dsp:sp modelId="{9B8F0DCD-3221-4742-B927-4B19146D36AD}">
      <dsp:nvSpPr>
        <dsp:cNvPr id="0" name=""/>
        <dsp:cNvSpPr/>
      </dsp:nvSpPr>
      <dsp:spPr>
        <a:xfrm>
          <a:off x="6232190" y="1554201"/>
          <a:ext cx="442691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Maintains order for non-binary classes like 'Dependents' ('1', '2', '3+').</a:t>
          </a:r>
        </a:p>
      </dsp:txBody>
      <dsp:txXfrm>
        <a:off x="6232190" y="1554201"/>
        <a:ext cx="4426919" cy="1242935"/>
      </dsp:txXfrm>
    </dsp:sp>
    <dsp:sp modelId="{04382AB7-3F38-4E6C-B5CF-8AEA83C72CD8}">
      <dsp:nvSpPr>
        <dsp:cNvPr id="0" name=""/>
        <dsp:cNvSpPr/>
      </dsp:nvSpPr>
      <dsp:spPr>
        <a:xfrm>
          <a:off x="0" y="3107870"/>
          <a:ext cx="1065911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A24A2-EACE-434E-AE17-858BB93CA54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8AB86-B1AE-449F-A404-BFD37CFE84BA}">
      <dsp:nvSpPr>
        <dsp:cNvPr id="0" name=""/>
        <dsp:cNvSpPr/>
      </dsp:nvSpPr>
      <dsp:spPr>
        <a:xfrm>
          <a:off x="1435590" y="3107870"/>
          <a:ext cx="479659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Next Step:</a:t>
          </a:r>
        </a:p>
      </dsp:txBody>
      <dsp:txXfrm>
        <a:off x="1435590" y="3107870"/>
        <a:ext cx="4796599" cy="1242935"/>
      </dsp:txXfrm>
    </dsp:sp>
    <dsp:sp modelId="{8E3FE1A6-279D-4CC8-BC6D-A8269AFAC40B}">
      <dsp:nvSpPr>
        <dsp:cNvPr id="0" name=""/>
        <dsp:cNvSpPr/>
      </dsp:nvSpPr>
      <dsp:spPr>
        <a:xfrm>
          <a:off x="6232190" y="3107870"/>
          <a:ext cx="442691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Apply Synthetic Minority Over-sampling Technique (SMOTE) for overall balance.</a:t>
          </a:r>
        </a:p>
      </dsp:txBody>
      <dsp:txXfrm>
        <a:off x="6232190" y="3107870"/>
        <a:ext cx="4426919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693D1-9976-42B0-9BB8-C4EB0AFEDD70}">
      <dsp:nvSpPr>
        <dsp:cNvPr id="0" name=""/>
        <dsp:cNvSpPr/>
      </dsp:nvSpPr>
      <dsp:spPr>
        <a:xfrm>
          <a:off x="0" y="2518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16285-B1A7-44F7-8724-0ED526966CB5}">
      <dsp:nvSpPr>
        <dsp:cNvPr id="0" name=""/>
        <dsp:cNvSpPr/>
      </dsp:nvSpPr>
      <dsp:spPr>
        <a:xfrm>
          <a:off x="0" y="2518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task is a classification problem because it involves predicting a discrete output variable, specifically the 'Loan_Status,' which appears to be a binary variable with values 0 and 1. In classification problems, the goal is to assign input data points to predefined categories or classes. </a:t>
          </a:r>
        </a:p>
      </dsp:txBody>
      <dsp:txXfrm>
        <a:off x="0" y="2518"/>
        <a:ext cx="7117918" cy="1717337"/>
      </dsp:txXfrm>
    </dsp:sp>
    <dsp:sp modelId="{4E1E6398-F553-4B29-8D84-76B591A19D57}">
      <dsp:nvSpPr>
        <dsp:cNvPr id="0" name=""/>
        <dsp:cNvSpPr/>
      </dsp:nvSpPr>
      <dsp:spPr>
        <a:xfrm>
          <a:off x="0" y="1719855"/>
          <a:ext cx="7117918" cy="0"/>
        </a:xfrm>
        <a:prstGeom prst="line">
          <a:avLst/>
        </a:prstGeom>
        <a:solidFill>
          <a:schemeClr val="accent2">
            <a:hueOff val="-4028383"/>
            <a:satOff val="-7204"/>
            <a:lumOff val="10784"/>
            <a:alphaOff val="0"/>
          </a:schemeClr>
        </a:solidFill>
        <a:ln w="12700" cap="flat" cmpd="sng" algn="ctr">
          <a:solidFill>
            <a:schemeClr val="accent2">
              <a:hueOff val="-4028383"/>
              <a:satOff val="-7204"/>
              <a:lumOff val="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68FE5-56B4-4861-8FF2-AEAAFF10C23D}">
      <dsp:nvSpPr>
        <dsp:cNvPr id="0" name=""/>
        <dsp:cNvSpPr/>
      </dsp:nvSpPr>
      <dsp:spPr>
        <a:xfrm>
          <a:off x="0" y="1719855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this scenario, the objective is to categorize loan applications into either approved (1) or declined (0) based on various input features such as 'Gender,' 'Married,' 'Education,' and others. </a:t>
          </a:r>
        </a:p>
      </dsp:txBody>
      <dsp:txXfrm>
        <a:off x="0" y="1719855"/>
        <a:ext cx="7117918" cy="1717337"/>
      </dsp:txXfrm>
    </dsp:sp>
    <dsp:sp modelId="{7D200162-4477-4149-846B-617A4ACA9DC4}">
      <dsp:nvSpPr>
        <dsp:cNvPr id="0" name=""/>
        <dsp:cNvSpPr/>
      </dsp:nvSpPr>
      <dsp:spPr>
        <a:xfrm>
          <a:off x="0" y="3437193"/>
          <a:ext cx="7117918" cy="0"/>
        </a:xfrm>
        <a:prstGeom prst="line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accent2">
              <a:hueOff val="-8056765"/>
              <a:satOff val="-14407"/>
              <a:lumOff val="2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416AB-17E1-4BF4-A3B8-1C737CB3E0EC}">
      <dsp:nvSpPr>
        <dsp:cNvPr id="0" name=""/>
        <dsp:cNvSpPr/>
      </dsp:nvSpPr>
      <dsp:spPr>
        <a:xfrm>
          <a:off x="0" y="3437193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nature of the 'Loan_Status' variable, representing distinct classes indicating loan approval outcomes, aligns with the characteristics of a classification problem, where the aim is to build a model that can learn and generalize patterns from historical data to make predictions on new, unseen instances.</a:t>
          </a:r>
        </a:p>
      </dsp:txBody>
      <dsp:txXfrm>
        <a:off x="0" y="3437193"/>
        <a:ext cx="7117918" cy="1717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5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3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44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D3382-92DE-594D-D5E8-499C871C7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2387600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latin typeface="+mn-lt"/>
                <a:ea typeface="ADLaM Display" panose="02010000000000000000" pitchFamily="2" charset="0"/>
                <a:cs typeface="Cavolini" panose="020B0502040204020203" pitchFamily="66" charset="0"/>
              </a:rPr>
              <a:t>Automated Loan Approval System: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4505-1F3A-07AC-2F1D-0D72DB1E8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661416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Enhancing Banking Efficiency through Data Science </a:t>
            </a:r>
            <a:r>
              <a:rPr lang="en-US" u="sng" dirty="0"/>
              <a:t>Jasper Umoffia</a:t>
            </a:r>
            <a:endParaRPr lang="en-CA" u="sng" dirty="0"/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wireframe of a city&#10;&#10;Description automatically generated">
            <a:extLst>
              <a:ext uri="{FF2B5EF4-FFF2-40B4-BE49-F238E27FC236}">
                <a16:creationId xmlns:a16="http://schemas.microsoft.com/office/drawing/2014/main" id="{A0DFA8A8-4E78-C066-F42C-AF6C71DD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2" r="26743" b="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08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5A92C-40C0-EA9E-0D08-3F4FA4A05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875" y="1440953"/>
            <a:ext cx="10490200" cy="473601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74378C-3D62-02D7-9274-F1A3440F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365125"/>
            <a:ext cx="10658475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Exploration Cont.:</a:t>
            </a:r>
            <a:br>
              <a:rPr lang="en-US" sz="4400" dirty="0"/>
            </a:br>
            <a:r>
              <a:rPr lang="en-US" sz="2400" dirty="0"/>
              <a:t>Feature Classification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22155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8FE7-BA68-CC43-03FD-D7E310FA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Gender counts:</a:t>
            </a:r>
          </a:p>
          <a:p>
            <a:pPr lvl="1"/>
            <a:r>
              <a:rPr lang="en-US" dirty="0"/>
              <a:t>Male      502 </a:t>
            </a:r>
          </a:p>
          <a:p>
            <a:pPr lvl="1"/>
            <a:r>
              <a:rPr lang="en-US" dirty="0"/>
              <a:t>Female    112</a:t>
            </a:r>
          </a:p>
          <a:p>
            <a:r>
              <a:rPr lang="en-US" b="1" u="sng" dirty="0"/>
              <a:t>Marital Status counts: </a:t>
            </a:r>
          </a:p>
          <a:p>
            <a:pPr lvl="1"/>
            <a:r>
              <a:rPr lang="en-US" dirty="0"/>
              <a:t>Yes    401 </a:t>
            </a:r>
          </a:p>
          <a:p>
            <a:pPr lvl="1"/>
            <a:r>
              <a:rPr lang="en-US" dirty="0"/>
              <a:t>No     213</a:t>
            </a:r>
          </a:p>
          <a:p>
            <a:r>
              <a:rPr lang="en-US" b="1" u="sng" dirty="0"/>
              <a:t>Education Status counts: </a:t>
            </a:r>
          </a:p>
          <a:p>
            <a:pPr lvl="1"/>
            <a:r>
              <a:rPr lang="en-US" dirty="0"/>
              <a:t>Graduate        480 </a:t>
            </a:r>
          </a:p>
          <a:p>
            <a:pPr lvl="1"/>
            <a:r>
              <a:rPr lang="en-US" dirty="0"/>
              <a:t>Not Graduate    134</a:t>
            </a:r>
          </a:p>
          <a:p>
            <a:r>
              <a:rPr lang="en-US" b="1" u="sng" dirty="0"/>
              <a:t>Self Employed Status counts: </a:t>
            </a:r>
          </a:p>
          <a:p>
            <a:pPr lvl="1"/>
            <a:r>
              <a:rPr lang="en-US" dirty="0"/>
              <a:t>No     532 </a:t>
            </a:r>
          </a:p>
          <a:p>
            <a:pPr lvl="1"/>
            <a:r>
              <a:rPr lang="en-US" dirty="0"/>
              <a:t>Yes     82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5B478B-CBA8-0262-3A4E-EAF096FB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365125"/>
            <a:ext cx="10658475" cy="1062459"/>
          </a:xfrm>
        </p:spPr>
        <p:txBody>
          <a:bodyPr>
            <a:normAutofit/>
          </a:bodyPr>
          <a:lstStyle/>
          <a:p>
            <a:r>
              <a:rPr lang="en-US" sz="4400" dirty="0"/>
              <a:t>Data Exploration Cont.:</a:t>
            </a:r>
            <a:br>
              <a:rPr lang="en-US" sz="4400" dirty="0"/>
            </a:br>
            <a:r>
              <a:rPr lang="en-US" sz="2400" dirty="0"/>
              <a:t>Feature Classification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50384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8EB32C-BE24-CE44-9FFB-6564A112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47649"/>
            <a:ext cx="1024318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6CEAF8-94B1-3FB1-860F-E6B3992BF9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D8CB5BB-6567-EC5E-1202-80B8F6C5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75" y="365125"/>
            <a:ext cx="10658475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Exploration Cont.:</a:t>
            </a:r>
            <a:br>
              <a:rPr lang="en-US" sz="4400" dirty="0"/>
            </a:br>
            <a:r>
              <a:rPr lang="en-US" sz="2400" dirty="0"/>
              <a:t>Balancing Imbalanced Features: Encoding and SMOTE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77634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D9E4-24F5-749A-8644-C79431E2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Visualize relationships between predictor variables and the outcome variable</a:t>
            </a:r>
            <a:endParaRPr lang="en-CA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F946E-69F3-FE8F-B11B-CA258946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690688"/>
            <a:ext cx="8838708" cy="4365983"/>
          </a:xfrm>
        </p:spPr>
      </p:pic>
    </p:spTree>
    <p:extLst>
      <p:ext uri="{BB962C8B-B14F-4D97-AF65-F5344CB8AC3E}">
        <p14:creationId xmlns:p14="http://schemas.microsoft.com/office/powerpoint/2010/main" val="303140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1D53-03D7-88B3-861F-ED8BD861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 the correlation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457D23-4B80-B856-D639-0318A981C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41413"/>
            <a:ext cx="10420350" cy="4635550"/>
          </a:xfrm>
        </p:spPr>
      </p:pic>
    </p:spTree>
    <p:extLst>
      <p:ext uri="{BB962C8B-B14F-4D97-AF65-F5344CB8AC3E}">
        <p14:creationId xmlns:p14="http://schemas.microsoft.com/office/powerpoint/2010/main" val="299623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47FD-044B-B40F-50C1-9EA99A27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Exploration in our Loan Approval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C057-7CE2-0D0A-3C79-F3863320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Exploring feature relationships goes beyond data analysis; it is a pivotal step guiding the selection of machine learning algorithms.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exploration aids in assessing algorithm assumptions, ensuring model interpretability. </a:t>
            </a:r>
          </a:p>
          <a:p>
            <a:pPr marL="0" indent="0">
              <a:buNone/>
            </a:pPr>
            <a:r>
              <a:rPr lang="en-US" sz="2400" dirty="0"/>
              <a:t>It is crucial for selecting algorithms that handle this aspect effectively, contributing to the overall reliability of the predictive model.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strategic alignment of chosen algorithms with dataset characteristics enhances the project's success in meeting loan approval goals.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4048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white sheet with black border and black border&#10;&#10;Description automatically generated with medium confidence">
            <a:extLst>
              <a:ext uri="{FF2B5EF4-FFF2-40B4-BE49-F238E27FC236}">
                <a16:creationId xmlns:a16="http://schemas.microsoft.com/office/drawing/2014/main" id="{5ADE3F20-1B9E-891F-62DA-FB62D6C26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F79C4-F8EE-4E1A-4071-9056DEF5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32995"/>
            <a:ext cx="7207683" cy="10525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Preprocessing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Check for outliers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50435D-CA82-40CE-954B-EAF77FB12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03110" y="2889102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84E378-44EE-43CF-80E1-ECE2AF785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685100" y="3689818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606AA2-E69C-4A42-8D9F-E9747752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964111" y="450803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D56DBB4-69C9-48F4-94E5-3F0B9E8D7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58942" y="5508464"/>
            <a:ext cx="703889" cy="703889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72E76EB-531B-4745-BE92-4AE3CFF5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84590" y="5222789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16CFC8-F3C3-4765-9768-9F10E6B53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48330" y="56395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68898F-D22E-4E6A-8DD3-FE24FF0F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370" y="579607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B65DAB-5A32-48EC-A4A4-64E6D1CD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64029" y="603142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EC2A46-C18F-4863-B4EB-B7B873FD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88354" y="5602414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8EA60C-5FEB-439D-82C1-E1A33B9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5463" y="6119667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9DC6E-71EF-4302-BD87-C70C8AFC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42637" y="6605011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1CABA3D-675F-405D-9552-216F2DDD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23926" y="6611226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8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14A0-27C0-EF8E-8EE4-268245A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Preprocessing:</a:t>
            </a:r>
            <a:br>
              <a:rPr lang="en-US" sz="2200" dirty="0"/>
            </a:br>
            <a:r>
              <a:rPr lang="en-US" sz="2200" dirty="0"/>
              <a:t>Addressing Outliers: Capping Values at the 95th Percentile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F9A1-445F-1961-FA32-DA5CF43D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Ensure robustness in data preprocessing by addressing outliers.</a:t>
            </a:r>
          </a:p>
          <a:p>
            <a:r>
              <a:rPr lang="en-US" sz="2200" dirty="0"/>
              <a:t>Why Cap Outliers at 95th Percentile?</a:t>
            </a:r>
          </a:p>
          <a:p>
            <a:pPr lvl="1"/>
            <a:r>
              <a:rPr lang="en-US" sz="2200" dirty="0"/>
              <a:t>1. Maintaining Data Integrity:</a:t>
            </a:r>
          </a:p>
          <a:p>
            <a:pPr lvl="2"/>
            <a:r>
              <a:rPr lang="en-US" sz="2200" dirty="0"/>
              <a:t> Preserves most of the dataset, avoiding extreme values' influence.</a:t>
            </a:r>
          </a:p>
          <a:p>
            <a:pPr lvl="2"/>
            <a:r>
              <a:rPr lang="en-US" sz="2200" dirty="0"/>
              <a:t>Mitigates the impact of outliers on statistical measures.</a:t>
            </a:r>
          </a:p>
          <a:p>
            <a:pPr lvl="1"/>
            <a:r>
              <a:rPr lang="en-US" sz="2200" dirty="0"/>
              <a:t>2. Balancing Outlier Handling:</a:t>
            </a:r>
          </a:p>
          <a:p>
            <a:pPr lvl="2"/>
            <a:r>
              <a:rPr lang="en-US" sz="2200" dirty="0"/>
              <a:t>A balance between outlier removal and data preservation.</a:t>
            </a:r>
          </a:p>
          <a:p>
            <a:pPr lvl="2"/>
            <a:r>
              <a:rPr lang="en-US" sz="2200" dirty="0"/>
              <a:t>Allows for a more nuanced approach, retaining valuable information.</a:t>
            </a:r>
          </a:p>
          <a:p>
            <a:pPr lvl="1"/>
            <a:r>
              <a:rPr lang="en-US" sz="2200" dirty="0"/>
              <a:t>3. Statistical Significance:</a:t>
            </a:r>
          </a:p>
          <a:p>
            <a:pPr lvl="2"/>
            <a:r>
              <a:rPr lang="en-US" sz="2200" dirty="0"/>
              <a:t> The 95th percentile is a common threshold in statistical practice.</a:t>
            </a:r>
          </a:p>
          <a:p>
            <a:pPr lvl="2"/>
            <a:r>
              <a:rPr lang="en-US" sz="2200" dirty="0"/>
              <a:t> Strikes a balance between extreme values and overall data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879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ABC9-1E24-4B6C-B033-DB99B958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B9585-9282-F6CA-48E9-12C6BAE69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1409930"/>
            <a:ext cx="10328910" cy="4767033"/>
          </a:xfrm>
        </p:spPr>
      </p:pic>
    </p:spTree>
    <p:extLst>
      <p:ext uri="{BB962C8B-B14F-4D97-AF65-F5344CB8AC3E}">
        <p14:creationId xmlns:p14="http://schemas.microsoft.com/office/powerpoint/2010/main" val="408713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6FBF-F6F2-9A87-1837-1E5FA043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873740"/>
          </a:xfrm>
        </p:spPr>
        <p:txBody>
          <a:bodyPr/>
          <a:lstStyle/>
          <a:p>
            <a:r>
              <a:rPr lang="en-CA" dirty="0"/>
              <a:t>Problem &amp; Solution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EBD8C89-C17F-36D3-A763-842BB3FCD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925737"/>
              </p:ext>
            </p:extLst>
          </p:nvPr>
        </p:nvGraphicFramePr>
        <p:xfrm>
          <a:off x="777240" y="1091381"/>
          <a:ext cx="10659110" cy="530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06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D659-3BB6-925B-FDB0-8EA12C58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Preprocessing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/>
              <a:t>Model Selection and Scaling Strategy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CDCC-52F7-B78F-6F24-83F72776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Selection:</a:t>
            </a:r>
          </a:p>
          <a:p>
            <a:pPr lvl="1"/>
            <a:r>
              <a:rPr lang="en-CA" dirty="0"/>
              <a:t>Linear regression deemed unsuitable due to non-normal distribution and lack of linearity.</a:t>
            </a:r>
          </a:p>
          <a:p>
            <a:pPr lvl="1"/>
            <a:r>
              <a:rPr lang="en-CA" dirty="0"/>
              <a:t>Chosen models: </a:t>
            </a:r>
            <a:r>
              <a:rPr lang="en-CA" dirty="0" err="1"/>
              <a:t>XGBoost</a:t>
            </a:r>
            <a:r>
              <a:rPr lang="en-CA" dirty="0"/>
              <a:t>, Decision Trees, and Random Forests for capturing complex patterns.</a:t>
            </a:r>
          </a:p>
          <a:p>
            <a:pPr lvl="1"/>
            <a:endParaRPr lang="en-CA" dirty="0"/>
          </a:p>
          <a:p>
            <a:r>
              <a:rPr lang="en-CA" dirty="0"/>
              <a:t>Hyperparameter Tuning:</a:t>
            </a:r>
          </a:p>
          <a:p>
            <a:pPr lvl="1"/>
            <a:r>
              <a:rPr lang="en-CA" dirty="0"/>
              <a:t>Techniques: Grid Search Cross-Validation and Randomized Search.</a:t>
            </a:r>
          </a:p>
          <a:p>
            <a:pPr lvl="1"/>
            <a:r>
              <a:rPr lang="en-CA" dirty="0"/>
              <a:t>Optimizes model parameters, tailoring algorithms to dataset characteristics.</a:t>
            </a:r>
          </a:p>
          <a:p>
            <a:pPr lvl="1"/>
            <a:endParaRPr lang="en-CA" dirty="0"/>
          </a:p>
          <a:p>
            <a:r>
              <a:rPr lang="en-CA" dirty="0"/>
              <a:t>Scaling Consideration:</a:t>
            </a:r>
          </a:p>
          <a:p>
            <a:pPr lvl="1"/>
            <a:r>
              <a:rPr lang="en-CA" dirty="0"/>
              <a:t>Algos (</a:t>
            </a:r>
            <a:r>
              <a:rPr lang="en-CA" dirty="0" err="1"/>
              <a:t>XGBoost</a:t>
            </a:r>
            <a:r>
              <a:rPr lang="en-CA" dirty="0"/>
              <a:t>, Decision Trees, Random Forest) handle scaling internally.</a:t>
            </a:r>
          </a:p>
          <a:p>
            <a:pPr lvl="1"/>
            <a:r>
              <a:rPr lang="en-CA" dirty="0"/>
              <a:t>Evaluation of model performance with and without scaling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68657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10E2D9-2081-E48F-3CF8-2FEE1486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Machine learning method</a:t>
            </a:r>
            <a:endParaRPr lang="en-CA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80055-5E60-E600-6537-00EE7AE37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740801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43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75E0-7190-5FED-C4BC-788C06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Model Performance Analysis</a:t>
            </a:r>
            <a:br>
              <a:rPr lang="en-CA" sz="4400" dirty="0"/>
            </a:br>
            <a:r>
              <a:rPr lang="en-CA" sz="2200" dirty="0"/>
              <a:t>Gaussian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F4FE-14C8-AF21-1A92-2A2D941D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89722"/>
            <a:ext cx="10659110" cy="4696473"/>
          </a:xfrm>
        </p:spPr>
        <p:txBody>
          <a:bodyPr>
            <a:noAutofit/>
          </a:bodyPr>
          <a:lstStyle/>
          <a:p>
            <a:r>
              <a:rPr lang="en-US" sz="1800" dirty="0"/>
              <a:t>Precision (0.69):</a:t>
            </a:r>
          </a:p>
          <a:p>
            <a:pPr lvl="1"/>
            <a:r>
              <a:rPr lang="en-US" dirty="0"/>
              <a:t>Approximately 69.1% accurate identification of approved loans out of predicted approvals.</a:t>
            </a:r>
          </a:p>
          <a:p>
            <a:pPr lvl="1"/>
            <a:r>
              <a:rPr lang="en-US" dirty="0"/>
              <a:t>Enhances the precision of loan approval predictions.</a:t>
            </a:r>
          </a:p>
          <a:p>
            <a:r>
              <a:rPr lang="en-US" sz="1800" dirty="0"/>
              <a:t>Recall (0.80):</a:t>
            </a:r>
          </a:p>
          <a:p>
            <a:pPr lvl="1"/>
            <a:r>
              <a:rPr lang="en-US" dirty="0"/>
              <a:t>Captures about 79.8% of actual loan approvals.</a:t>
            </a:r>
          </a:p>
          <a:p>
            <a:pPr lvl="1"/>
            <a:r>
              <a:rPr lang="en-US" dirty="0"/>
              <a:t>Improved ability to identify most actual loan approvals, reducing missed opportunities.</a:t>
            </a:r>
          </a:p>
          <a:p>
            <a:r>
              <a:rPr lang="en-US" sz="1800" dirty="0"/>
              <a:t>Accuracy (0.72):</a:t>
            </a:r>
          </a:p>
          <a:p>
            <a:pPr lvl="1"/>
            <a:r>
              <a:rPr lang="en-US" dirty="0"/>
              <a:t>Overall accuracy of approximately 72.2%.</a:t>
            </a:r>
          </a:p>
          <a:p>
            <a:pPr lvl="1"/>
            <a:r>
              <a:rPr lang="en-US" dirty="0"/>
              <a:t>While providing an overall measure of correct predictions, precision and recall considerations are crucial, especially in imbalanced datasets.</a:t>
            </a:r>
          </a:p>
          <a:p>
            <a:pPr lvl="1"/>
            <a:r>
              <a:rPr lang="en-US" dirty="0"/>
              <a:t>Demonstrates reasonable overall accuracy.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46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65CC-2EB1-FE82-3FD6-DFADBC1E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240971"/>
            <a:ext cx="10659110" cy="4935992"/>
          </a:xfrm>
        </p:spPr>
        <p:txBody>
          <a:bodyPr>
            <a:noAutofit/>
          </a:bodyPr>
          <a:lstStyle/>
          <a:p>
            <a:r>
              <a:rPr lang="en-US" sz="1800" dirty="0"/>
              <a:t>Precision (0.50):</a:t>
            </a:r>
          </a:p>
          <a:p>
            <a:pPr lvl="1"/>
            <a:r>
              <a:rPr lang="en-US" dirty="0"/>
              <a:t>Only about 50.3% accurate identification of approved loans out of predicted approvals.</a:t>
            </a:r>
          </a:p>
          <a:p>
            <a:pPr lvl="1"/>
            <a:r>
              <a:rPr lang="en-US" dirty="0"/>
              <a:t>Precision is crucial in loan approval, reflecting the accuracy of positive predictions.</a:t>
            </a:r>
          </a:p>
          <a:p>
            <a:pPr lvl="1"/>
            <a:r>
              <a:rPr lang="en-US" dirty="0"/>
              <a:t>A higher precision minimizes false positives, ensuring fewer incorrectly approved loans.</a:t>
            </a:r>
          </a:p>
          <a:p>
            <a:r>
              <a:rPr lang="en-US" sz="1800" dirty="0"/>
              <a:t>Recall (0.98):</a:t>
            </a:r>
          </a:p>
          <a:p>
            <a:pPr lvl="1"/>
            <a:r>
              <a:rPr lang="en-US" dirty="0"/>
              <a:t>Captures about 97.6% of actual loan approvals.</a:t>
            </a:r>
          </a:p>
          <a:p>
            <a:pPr lvl="1"/>
            <a:r>
              <a:rPr lang="en-US" dirty="0"/>
              <a:t>Crucial in loan approval, indicating the model's ability to identify most actual loan approvals.</a:t>
            </a:r>
          </a:p>
          <a:p>
            <a:pPr lvl="1"/>
            <a:r>
              <a:rPr lang="en-US" dirty="0"/>
              <a:t>Higher recall reduces missed opportunities to approve legitimate loan requests.</a:t>
            </a:r>
          </a:p>
          <a:p>
            <a:r>
              <a:rPr lang="en-US" sz="1800" dirty="0"/>
              <a:t>Accuracy (0.51):</a:t>
            </a:r>
          </a:p>
          <a:p>
            <a:pPr lvl="1"/>
            <a:r>
              <a:rPr lang="en-US" dirty="0"/>
              <a:t>Overall accuracy of approximately 50.9%.</a:t>
            </a:r>
          </a:p>
          <a:p>
            <a:pPr lvl="1"/>
            <a:r>
              <a:rPr lang="en-US" dirty="0"/>
              <a:t>While providing an overall measure of correct predictions, accuracy may be insufficient in imbalanced datasets.</a:t>
            </a:r>
          </a:p>
          <a:p>
            <a:pPr lvl="1"/>
            <a:r>
              <a:rPr lang="en-US" dirty="0"/>
              <a:t>In the context of loan approval, accuracy alone might not fully assess model performance due to imbalanced classes.</a:t>
            </a: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2D7EE0-321F-2048-DA51-E5C943F2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58" y="159852"/>
            <a:ext cx="10658475" cy="1325563"/>
          </a:xfrm>
        </p:spPr>
        <p:txBody>
          <a:bodyPr>
            <a:normAutofit/>
          </a:bodyPr>
          <a:lstStyle/>
          <a:p>
            <a:r>
              <a:rPr lang="en-CA" sz="4400" dirty="0"/>
              <a:t>Model Performance Analysis</a:t>
            </a:r>
            <a:br>
              <a:rPr lang="en-CA" sz="4400" dirty="0"/>
            </a:br>
            <a:r>
              <a:rPr lang="en-CA" sz="2200" dirty="0" err="1"/>
              <a:t>GridSearchCV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29459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65CC-2EB1-FE82-3FD6-DFADBC1E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240971"/>
            <a:ext cx="10659110" cy="4935992"/>
          </a:xfrm>
        </p:spPr>
        <p:txBody>
          <a:bodyPr>
            <a:noAutofit/>
          </a:bodyPr>
          <a:lstStyle/>
          <a:p>
            <a:r>
              <a:rPr lang="en-US" dirty="0"/>
              <a:t>Precision (0.82):</a:t>
            </a:r>
          </a:p>
          <a:p>
            <a:pPr lvl="1"/>
            <a:r>
              <a:rPr lang="en-US" dirty="0"/>
              <a:t>Approximately 81.7% accurate identification of approved loans out of predicted approvals.</a:t>
            </a:r>
          </a:p>
          <a:p>
            <a:pPr lvl="1"/>
            <a:r>
              <a:rPr lang="en-US" dirty="0"/>
              <a:t>Higher precision effectively reduces false positives, ensuring more accurate loan approval predictions.</a:t>
            </a:r>
          </a:p>
          <a:p>
            <a:pPr lvl="1"/>
            <a:endParaRPr lang="en-US" dirty="0"/>
          </a:p>
          <a:p>
            <a:r>
              <a:rPr lang="en-US" dirty="0"/>
              <a:t>Recall (0.90):</a:t>
            </a:r>
          </a:p>
          <a:p>
            <a:pPr lvl="1"/>
            <a:r>
              <a:rPr lang="en-US" dirty="0"/>
              <a:t>Captures about 90.5% of actual loan approvals.</a:t>
            </a:r>
          </a:p>
          <a:p>
            <a:pPr lvl="1"/>
            <a:r>
              <a:rPr lang="en-US" dirty="0"/>
              <a:t>Higher recall signifies an excellent ability to identify the majority of actual loan approvals, minimizing missed opportunities.</a:t>
            </a:r>
          </a:p>
          <a:p>
            <a:pPr lvl="1"/>
            <a:endParaRPr lang="en-US" dirty="0"/>
          </a:p>
          <a:p>
            <a:r>
              <a:rPr lang="en-US" dirty="0"/>
              <a:t>Accuracy (0.85):</a:t>
            </a:r>
          </a:p>
          <a:p>
            <a:pPr lvl="1"/>
            <a:r>
              <a:rPr lang="en-US" dirty="0"/>
              <a:t>Overall accuracy of approximately 85.2%.</a:t>
            </a:r>
          </a:p>
          <a:p>
            <a:pPr lvl="1"/>
            <a:r>
              <a:rPr lang="en-US" dirty="0"/>
              <a:t>High overall accuracy indicates correct predictions for the majority of instances.</a:t>
            </a:r>
          </a:p>
          <a:p>
            <a:pPr lvl="1"/>
            <a:r>
              <a:rPr lang="en-US" dirty="0"/>
              <a:t>Considering precision and recall alongside accuracy is crucial in imbalanced datasets</a:t>
            </a: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2D7EE0-321F-2048-DA51-E5C943F2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58" y="159852"/>
            <a:ext cx="10658475" cy="1325563"/>
          </a:xfrm>
        </p:spPr>
        <p:txBody>
          <a:bodyPr>
            <a:normAutofit/>
          </a:bodyPr>
          <a:lstStyle/>
          <a:p>
            <a:r>
              <a:rPr lang="en-CA" sz="4400" dirty="0"/>
              <a:t>Model Performance Analysis</a:t>
            </a:r>
            <a:br>
              <a:rPr lang="en-CA" sz="4400" dirty="0"/>
            </a:br>
            <a:r>
              <a:rPr lang="en-CA" sz="2200" dirty="0" err="1"/>
              <a:t>XGBoostClassifier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569160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65CC-2EB1-FE82-3FD6-DFADBC1E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85415"/>
            <a:ext cx="10659110" cy="4691548"/>
          </a:xfrm>
        </p:spPr>
        <p:txBody>
          <a:bodyPr>
            <a:noAutofit/>
          </a:bodyPr>
          <a:lstStyle/>
          <a:p>
            <a:r>
              <a:rPr lang="en-US" dirty="0"/>
              <a:t>Precision (0.79):</a:t>
            </a:r>
          </a:p>
          <a:p>
            <a:pPr lvl="1"/>
            <a:r>
              <a:rPr lang="en-US" dirty="0"/>
              <a:t>Approximately 79.2% accurate identification of approved loans out of predicted approvals.</a:t>
            </a:r>
          </a:p>
          <a:p>
            <a:pPr lvl="1"/>
            <a:r>
              <a:rPr lang="en-US" dirty="0"/>
              <a:t>Represents a good balance between precision, recall, and accuracy.</a:t>
            </a:r>
          </a:p>
          <a:p>
            <a:pPr lvl="1"/>
            <a:endParaRPr lang="en-US" dirty="0"/>
          </a:p>
          <a:p>
            <a:r>
              <a:rPr lang="en-US" dirty="0"/>
              <a:t>Recall (0.90):</a:t>
            </a:r>
          </a:p>
          <a:p>
            <a:pPr lvl="1"/>
            <a:r>
              <a:rPr lang="en-US" dirty="0"/>
              <a:t>Captures about 90.5% of actual loan approvals.</a:t>
            </a:r>
          </a:p>
          <a:p>
            <a:pPr lvl="1"/>
            <a:r>
              <a:rPr lang="en-US" dirty="0"/>
              <a:t>Indicates an effective ability to identify the majority of actual loan approvals.</a:t>
            </a:r>
          </a:p>
          <a:p>
            <a:pPr lvl="1"/>
            <a:endParaRPr lang="en-US" dirty="0"/>
          </a:p>
          <a:p>
            <a:r>
              <a:rPr lang="en-US" dirty="0"/>
              <a:t>Accuracy (0.83):</a:t>
            </a:r>
          </a:p>
          <a:p>
            <a:pPr lvl="1"/>
            <a:r>
              <a:rPr lang="en-US" dirty="0"/>
              <a:t>Overall accuracy of approximately 83.4%.</a:t>
            </a:r>
          </a:p>
          <a:p>
            <a:pPr lvl="1"/>
            <a:r>
              <a:rPr lang="en-US" dirty="0"/>
              <a:t>Demonstrates a good balance between correct predictions for the majority of instances.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2D7EE0-321F-2048-DA51-E5C943F2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58" y="159852"/>
            <a:ext cx="10658475" cy="1325563"/>
          </a:xfrm>
        </p:spPr>
        <p:txBody>
          <a:bodyPr>
            <a:normAutofit/>
          </a:bodyPr>
          <a:lstStyle/>
          <a:p>
            <a:r>
              <a:rPr lang="en-CA" sz="4400" dirty="0"/>
              <a:t>Model Performance Analysis</a:t>
            </a:r>
            <a:br>
              <a:rPr lang="en-CA" sz="4400" dirty="0"/>
            </a:br>
            <a:r>
              <a:rPr lang="en-US" sz="2200" dirty="0"/>
              <a:t>Random Forest with </a:t>
            </a:r>
            <a:r>
              <a:rPr lang="en-US" sz="2200" dirty="0" err="1"/>
              <a:t>RandomizedSearch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81843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65CC-2EB1-FE82-3FD6-DFADBC1E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85415"/>
            <a:ext cx="10659110" cy="4691548"/>
          </a:xfrm>
        </p:spPr>
        <p:txBody>
          <a:bodyPr>
            <a:noAutofit/>
          </a:bodyPr>
          <a:lstStyle/>
          <a:p>
            <a:r>
              <a:rPr lang="en-US" dirty="0"/>
              <a:t>Accuracy (83.4%):</a:t>
            </a:r>
          </a:p>
          <a:p>
            <a:pPr lvl="1"/>
            <a:r>
              <a:rPr lang="en-US" dirty="0"/>
              <a:t>Reflects an improved performance compared to the default configuration.</a:t>
            </a:r>
          </a:p>
          <a:p>
            <a:pPr lvl="1"/>
            <a:r>
              <a:rPr lang="en-US" dirty="0"/>
              <a:t>Demonstrates the overall correctness of predictions.</a:t>
            </a:r>
          </a:p>
          <a:p>
            <a:pPr lvl="1"/>
            <a:endParaRPr lang="en-US" dirty="0"/>
          </a:p>
          <a:p>
            <a:r>
              <a:rPr lang="en-US" dirty="0"/>
              <a:t>Precision (79.2%):</a:t>
            </a:r>
          </a:p>
          <a:p>
            <a:pPr lvl="1"/>
            <a:r>
              <a:rPr lang="en-US" dirty="0"/>
              <a:t>Approximately 79.2% accurate identification of approved loans out of predicted approvals.</a:t>
            </a:r>
          </a:p>
          <a:p>
            <a:pPr lvl="1"/>
            <a:r>
              <a:rPr lang="en-US" dirty="0"/>
              <a:t>Indicates the accuracy of positive predictions.</a:t>
            </a:r>
          </a:p>
          <a:p>
            <a:pPr lvl="1"/>
            <a:endParaRPr lang="en-US" dirty="0"/>
          </a:p>
          <a:p>
            <a:r>
              <a:rPr lang="en-US" dirty="0"/>
              <a:t>Recall (90.5%):</a:t>
            </a:r>
          </a:p>
          <a:p>
            <a:pPr lvl="1"/>
            <a:r>
              <a:rPr lang="en-US" dirty="0"/>
              <a:t>Captures about 90.5% of actual loan approvals.</a:t>
            </a:r>
          </a:p>
          <a:p>
            <a:pPr lvl="1"/>
            <a:r>
              <a:rPr lang="en-US" dirty="0"/>
              <a:t>Highlights effective identification of the majority of actual loan approvals.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2D7EE0-321F-2048-DA51-E5C943F2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58" y="159852"/>
            <a:ext cx="10658475" cy="1325563"/>
          </a:xfrm>
        </p:spPr>
        <p:txBody>
          <a:bodyPr>
            <a:normAutofit/>
          </a:bodyPr>
          <a:lstStyle/>
          <a:p>
            <a:r>
              <a:rPr lang="en-CA" sz="4400" dirty="0"/>
              <a:t>Model Performance Analysis</a:t>
            </a:r>
            <a:br>
              <a:rPr lang="en-CA" sz="4400" dirty="0"/>
            </a:br>
            <a:r>
              <a:rPr lang="en-US" sz="2200" dirty="0"/>
              <a:t>Random Forest model with hyper-parameter tunning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520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65CC-2EB1-FE82-3FD6-DFADBC1E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85415"/>
            <a:ext cx="10659110" cy="4691548"/>
          </a:xfrm>
        </p:spPr>
        <p:txBody>
          <a:bodyPr>
            <a:noAutofit/>
          </a:bodyPr>
          <a:lstStyle/>
          <a:p>
            <a:r>
              <a:rPr lang="en-US" dirty="0"/>
              <a:t>Accuracy (75.7%):</a:t>
            </a:r>
          </a:p>
          <a:p>
            <a:pPr lvl="1"/>
            <a:r>
              <a:rPr lang="en-US" dirty="0"/>
              <a:t>Represents the overall correctness of predictions.</a:t>
            </a:r>
          </a:p>
          <a:p>
            <a:pPr lvl="1"/>
            <a:r>
              <a:rPr lang="en-US" dirty="0"/>
              <a:t>Indicates a reasonable level of accuracy in predicting loan approvals.</a:t>
            </a:r>
          </a:p>
          <a:p>
            <a:pPr lvl="1"/>
            <a:endParaRPr lang="en-US" dirty="0"/>
          </a:p>
          <a:p>
            <a:r>
              <a:rPr lang="en-US" dirty="0"/>
              <a:t>Precision (73.1%):</a:t>
            </a:r>
          </a:p>
          <a:p>
            <a:pPr lvl="1"/>
            <a:r>
              <a:rPr lang="en-US" dirty="0"/>
              <a:t>Approximately 73.1% accurate identification of approved loans out of predicted approvals.</a:t>
            </a:r>
          </a:p>
          <a:p>
            <a:pPr lvl="1"/>
            <a:r>
              <a:rPr lang="en-US" dirty="0"/>
              <a:t>Demonstrates the accuracy of positive predictions.</a:t>
            </a:r>
          </a:p>
          <a:p>
            <a:pPr lvl="1"/>
            <a:endParaRPr lang="en-US" dirty="0"/>
          </a:p>
          <a:p>
            <a:r>
              <a:rPr lang="en-US" dirty="0"/>
              <a:t>Recall (80.9%):</a:t>
            </a:r>
          </a:p>
          <a:p>
            <a:pPr lvl="1"/>
            <a:r>
              <a:rPr lang="en-US" dirty="0"/>
              <a:t>Captures about 80.9% of actual loan approvals.</a:t>
            </a:r>
          </a:p>
          <a:p>
            <a:pPr lvl="1"/>
            <a:r>
              <a:rPr lang="en-US" dirty="0"/>
              <a:t>Highlights effective identification of the majority of actual loan approvals.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2D7EE0-321F-2048-DA51-E5C943F2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58" y="159852"/>
            <a:ext cx="10658475" cy="1325563"/>
          </a:xfrm>
        </p:spPr>
        <p:txBody>
          <a:bodyPr>
            <a:normAutofit/>
          </a:bodyPr>
          <a:lstStyle/>
          <a:p>
            <a:r>
              <a:rPr lang="en-CA" sz="4400" dirty="0"/>
              <a:t>Model Performance Analysis</a:t>
            </a:r>
            <a:br>
              <a:rPr lang="en-CA" sz="4400" dirty="0"/>
            </a:br>
            <a:r>
              <a:rPr lang="en-US" sz="2200" dirty="0"/>
              <a:t>Stacking Random Forest, SVC, Naive Bayes, and Decision Tree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25987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51B00-E71B-D970-E845-5F90E8873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295276"/>
            <a:ext cx="10391775" cy="5881688"/>
          </a:xfrm>
        </p:spPr>
      </p:pic>
    </p:spTree>
    <p:extLst>
      <p:ext uri="{BB962C8B-B14F-4D97-AF65-F5344CB8AC3E}">
        <p14:creationId xmlns:p14="http://schemas.microsoft.com/office/powerpoint/2010/main" val="1191221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3538-54EF-7A04-BED6-E86711FA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618E-17E9-6F6F-25E9-7BA0978F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evaluation of the models, the </a:t>
            </a:r>
            <a:r>
              <a:rPr lang="en-US" dirty="0" err="1"/>
              <a:t>XGBoost</a:t>
            </a:r>
            <a:r>
              <a:rPr lang="en-US" dirty="0"/>
              <a:t> Classifier consistently demonstrated superior performance with a high accuracy of 85.2%, precision of 81.7%, and recall of 90.5%. </a:t>
            </a:r>
          </a:p>
          <a:p>
            <a:endParaRPr lang="en-US" dirty="0"/>
          </a:p>
          <a:p>
            <a:r>
              <a:rPr lang="en-US" dirty="0"/>
              <a:t>Considering the significance of both minimizing false positives and false negatives in loan approval decisions, and the well-balanced trade-off provided by </a:t>
            </a:r>
            <a:r>
              <a:rPr lang="en-US" dirty="0" err="1"/>
              <a:t>XGBoost</a:t>
            </a:r>
            <a:r>
              <a:rPr lang="en-US" dirty="0"/>
              <a:t>, it emerges as the recommended algorithm for loan approval automation. 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provides a robust solution that effectively identifies approved loans and captures the majority of actual loan approvals, making it a strong candidate for automating loan approval decisions.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9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1A13-C8B4-F26E-347A-8FCEB25D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Source</a:t>
            </a:r>
            <a:endParaRPr lang="en-CA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EC44835-4B59-4F2A-60CB-779128FD8D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82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3DA76-799A-8B0C-83F7-1A1BD91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grpSp>
        <p:nvGrpSpPr>
          <p:cNvPr id="35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29C7824-7D37-F943-16A3-5BE183D3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794" y="2440172"/>
            <a:ext cx="3793350" cy="37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3F53-1968-3FD6-D9D1-2F8F7C12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Methodology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F067-9B28-6B31-69D5-5BB1B029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79418"/>
            <a:ext cx="10659110" cy="4597545"/>
          </a:xfrm>
        </p:spPr>
        <p:txBody>
          <a:bodyPr/>
          <a:lstStyle/>
          <a:p>
            <a:pPr algn="l"/>
            <a:r>
              <a:rPr lang="en-CA" b="0" i="1" dirty="0">
                <a:effectLst/>
                <a:latin typeface="Söhne"/>
              </a:rPr>
              <a:t>Dependencies &amp; Tools:</a:t>
            </a:r>
            <a:endParaRPr lang="en-CA" b="0" i="0" dirty="0">
              <a:effectLst/>
              <a:latin typeface="Söhne"/>
            </a:endParaRPr>
          </a:p>
          <a:p>
            <a:pPr lvl="1"/>
            <a:r>
              <a:rPr lang="en-CA" b="0" i="0" dirty="0">
                <a:effectLst/>
                <a:latin typeface="Söhne"/>
              </a:rPr>
              <a:t>Will employ essential data science tools, including Pandas, Scikit-learn, Matplotlib, Seaborn, and </a:t>
            </a:r>
            <a:r>
              <a:rPr lang="en-CA" b="0" i="0" dirty="0" err="1">
                <a:effectLst/>
                <a:latin typeface="Söhne"/>
              </a:rPr>
              <a:t>XGBoost</a:t>
            </a:r>
            <a:r>
              <a:rPr lang="en-CA" b="0" i="0" dirty="0">
                <a:effectLst/>
                <a:latin typeface="Söhne"/>
              </a:rPr>
              <a:t> for data handling, visualization, and machine learning.</a:t>
            </a:r>
          </a:p>
          <a:p>
            <a:pPr algn="l"/>
            <a:r>
              <a:rPr lang="en-CA" b="0" i="1" dirty="0">
                <a:effectLst/>
                <a:latin typeface="Söhne"/>
              </a:rPr>
              <a:t>Machine Learning Methods:</a:t>
            </a:r>
            <a:endParaRPr lang="en-CA" b="0" i="0" dirty="0">
              <a:effectLst/>
              <a:latin typeface="Söhne"/>
            </a:endParaRPr>
          </a:p>
          <a:p>
            <a:pPr lvl="1"/>
            <a:r>
              <a:rPr lang="en-CA" b="0" i="0" dirty="0">
                <a:effectLst/>
                <a:latin typeface="Söhne"/>
              </a:rPr>
              <a:t>Will utilize a variety of algorithms:</a:t>
            </a:r>
          </a:p>
          <a:p>
            <a:pPr marL="1200150" lvl="2" indent="-285750"/>
            <a:r>
              <a:rPr lang="en-CA" b="0" i="0" dirty="0" err="1">
                <a:effectLst/>
                <a:latin typeface="Söhne"/>
              </a:rPr>
              <a:t>GaussianNB</a:t>
            </a:r>
            <a:endParaRPr lang="en-CA" b="0" i="0" dirty="0">
              <a:effectLst/>
              <a:latin typeface="Söhne"/>
            </a:endParaRPr>
          </a:p>
          <a:p>
            <a:pPr marL="1200150" lvl="2" indent="-285750"/>
            <a:r>
              <a:rPr lang="en-CA" b="0" i="0" dirty="0">
                <a:effectLst/>
                <a:latin typeface="Söhne"/>
              </a:rPr>
              <a:t>SVC with Grid Search CV</a:t>
            </a:r>
          </a:p>
          <a:p>
            <a:pPr marL="1200150" lvl="2" indent="-285750"/>
            <a:r>
              <a:rPr lang="en-CA" b="0" i="0" dirty="0" err="1">
                <a:effectLst/>
                <a:latin typeface="Söhne"/>
              </a:rPr>
              <a:t>XGBoost</a:t>
            </a:r>
            <a:r>
              <a:rPr lang="en-CA" b="0" i="0" dirty="0">
                <a:effectLst/>
                <a:latin typeface="Söhne"/>
              </a:rPr>
              <a:t> classifier</a:t>
            </a:r>
          </a:p>
          <a:p>
            <a:pPr marL="1200150" lvl="2" indent="-285750"/>
            <a:r>
              <a:rPr lang="en-CA" b="0" i="0" dirty="0">
                <a:effectLst/>
                <a:latin typeface="Söhne"/>
              </a:rPr>
              <a:t>Decision Tree using Randomized Search</a:t>
            </a:r>
          </a:p>
          <a:p>
            <a:pPr marL="1200150" lvl="2" indent="-285750"/>
            <a:r>
              <a:rPr lang="en-CA" b="0" i="0" dirty="0">
                <a:effectLst/>
                <a:latin typeface="Söhne"/>
              </a:rPr>
              <a:t>Random Forest using Randomized Search</a:t>
            </a:r>
          </a:p>
          <a:p>
            <a:pPr algn="l"/>
            <a:r>
              <a:rPr lang="en-CA" b="0" i="1" dirty="0">
                <a:effectLst/>
                <a:latin typeface="Söhne"/>
              </a:rPr>
              <a:t>Model Evaluation:</a:t>
            </a:r>
            <a:endParaRPr lang="en-CA" b="0" i="0" dirty="0">
              <a:effectLst/>
              <a:latin typeface="Söhne"/>
            </a:endParaRPr>
          </a:p>
          <a:p>
            <a:pPr lvl="1"/>
            <a:r>
              <a:rPr lang="en-CA" b="0" i="0" dirty="0">
                <a:effectLst/>
                <a:latin typeface="Söhne"/>
              </a:rPr>
              <a:t>Will incorporate loss functions to assess model performance during development (Accuracy, Recall, Precision).</a:t>
            </a:r>
          </a:p>
        </p:txBody>
      </p:sp>
    </p:spTree>
    <p:extLst>
      <p:ext uri="{BB962C8B-B14F-4D97-AF65-F5344CB8AC3E}">
        <p14:creationId xmlns:p14="http://schemas.microsoft.com/office/powerpoint/2010/main" val="143176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29C46-E438-FFA2-1A1E-5ADFD4A7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 Expected Outcome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7CEC4-DD45-0B78-9B6B-A2D563EEE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561212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52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0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3534D8-9FA8-55DA-DA99-E954BA7F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906274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Exploration</a:t>
            </a:r>
            <a:endParaRPr lang="en-CA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510839-2836-02D9-DFA1-10F5AE7FF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870497"/>
              </p:ext>
            </p:extLst>
          </p:nvPr>
        </p:nvGraphicFramePr>
        <p:xfrm>
          <a:off x="639544" y="1734282"/>
          <a:ext cx="10658482" cy="154660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611155">
                  <a:extLst>
                    <a:ext uri="{9D8B030D-6E8A-4147-A177-3AD203B41FA5}">
                      <a16:colId xmlns:a16="http://schemas.microsoft.com/office/drawing/2014/main" val="2990219146"/>
                    </a:ext>
                  </a:extLst>
                </a:gridCol>
                <a:gridCol w="557325">
                  <a:extLst>
                    <a:ext uri="{9D8B030D-6E8A-4147-A177-3AD203B41FA5}">
                      <a16:colId xmlns:a16="http://schemas.microsoft.com/office/drawing/2014/main" val="1483639550"/>
                    </a:ext>
                  </a:extLst>
                </a:gridCol>
                <a:gridCol w="571744">
                  <a:extLst>
                    <a:ext uri="{9D8B030D-6E8A-4147-A177-3AD203B41FA5}">
                      <a16:colId xmlns:a16="http://schemas.microsoft.com/office/drawing/2014/main" val="3678077735"/>
                    </a:ext>
                  </a:extLst>
                </a:gridCol>
                <a:gridCol w="737847">
                  <a:extLst>
                    <a:ext uri="{9D8B030D-6E8A-4147-A177-3AD203B41FA5}">
                      <a16:colId xmlns:a16="http://schemas.microsoft.com/office/drawing/2014/main" val="1484540000"/>
                    </a:ext>
                  </a:extLst>
                </a:gridCol>
                <a:gridCol w="625727">
                  <a:extLst>
                    <a:ext uri="{9D8B030D-6E8A-4147-A177-3AD203B41FA5}">
                      <a16:colId xmlns:a16="http://schemas.microsoft.com/office/drawing/2014/main" val="677388041"/>
                    </a:ext>
                  </a:extLst>
                </a:gridCol>
                <a:gridCol w="877227">
                  <a:extLst>
                    <a:ext uri="{9D8B030D-6E8A-4147-A177-3AD203B41FA5}">
                      <a16:colId xmlns:a16="http://schemas.microsoft.com/office/drawing/2014/main" val="4151941377"/>
                    </a:ext>
                  </a:extLst>
                </a:gridCol>
                <a:gridCol w="984502">
                  <a:extLst>
                    <a:ext uri="{9D8B030D-6E8A-4147-A177-3AD203B41FA5}">
                      <a16:colId xmlns:a16="http://schemas.microsoft.com/office/drawing/2014/main" val="2047468952"/>
                    </a:ext>
                  </a:extLst>
                </a:gridCol>
                <a:gridCol w="1101773">
                  <a:extLst>
                    <a:ext uri="{9D8B030D-6E8A-4147-A177-3AD203B41FA5}">
                      <a16:colId xmlns:a16="http://schemas.microsoft.com/office/drawing/2014/main" val="3375606413"/>
                    </a:ext>
                  </a:extLst>
                </a:gridCol>
                <a:gridCol w="780141">
                  <a:extLst>
                    <a:ext uri="{9D8B030D-6E8A-4147-A177-3AD203B41FA5}">
                      <a16:colId xmlns:a16="http://schemas.microsoft.com/office/drawing/2014/main" val="96937364"/>
                    </a:ext>
                  </a:extLst>
                </a:gridCol>
                <a:gridCol w="1158794">
                  <a:extLst>
                    <a:ext uri="{9D8B030D-6E8A-4147-A177-3AD203B41FA5}">
                      <a16:colId xmlns:a16="http://schemas.microsoft.com/office/drawing/2014/main" val="3134018984"/>
                    </a:ext>
                  </a:extLst>
                </a:gridCol>
                <a:gridCol w="855733">
                  <a:extLst>
                    <a:ext uri="{9D8B030D-6E8A-4147-A177-3AD203B41FA5}">
                      <a16:colId xmlns:a16="http://schemas.microsoft.com/office/drawing/2014/main" val="2075914562"/>
                    </a:ext>
                  </a:extLst>
                </a:gridCol>
                <a:gridCol w="868768">
                  <a:extLst>
                    <a:ext uri="{9D8B030D-6E8A-4147-A177-3AD203B41FA5}">
                      <a16:colId xmlns:a16="http://schemas.microsoft.com/office/drawing/2014/main" val="4096640700"/>
                    </a:ext>
                  </a:extLst>
                </a:gridCol>
                <a:gridCol w="743383">
                  <a:extLst>
                    <a:ext uri="{9D8B030D-6E8A-4147-A177-3AD203B41FA5}">
                      <a16:colId xmlns:a16="http://schemas.microsoft.com/office/drawing/2014/main" val="1162512297"/>
                    </a:ext>
                  </a:extLst>
                </a:gridCol>
                <a:gridCol w="184363">
                  <a:extLst>
                    <a:ext uri="{9D8B030D-6E8A-4147-A177-3AD203B41FA5}">
                      <a16:colId xmlns:a16="http://schemas.microsoft.com/office/drawing/2014/main" val="2336432112"/>
                    </a:ext>
                  </a:extLst>
                </a:gridCol>
              </a:tblGrid>
              <a:tr h="411567"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Loan_ID</a:t>
                      </a:r>
                    </a:p>
                  </a:txBody>
                  <a:tcPr marL="38757" marR="11800" marT="11074" marB="83051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Married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Dependents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Self_Employed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ApplicantIncome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CoapplicantIncome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LoanAmount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Loan_Amount_Term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Credit_History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Property_Area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b="1" cap="none" spc="0">
                          <a:solidFill>
                            <a:schemeClr val="tx1"/>
                          </a:solidFill>
                          <a:effectLst/>
                        </a:rPr>
                        <a:t>Loan_Status</a:t>
                      </a:r>
                    </a:p>
                  </a:txBody>
                  <a:tcPr marL="38757" marR="11800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38757" marR="17699" marT="11074" marB="830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54494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LP001002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5849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Urban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9988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LP001003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4583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1508.0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128.0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Rural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72799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LP001005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3000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66.0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Urban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62742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LP001006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Not 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2583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2358.0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120.0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Urban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467343"/>
                  </a:ext>
                </a:extLst>
              </a:tr>
              <a:tr h="227008">
                <a:tc>
                  <a:txBody>
                    <a:bodyPr/>
                    <a:lstStyle/>
                    <a:p>
                      <a:pPr algn="r" fontAlgn="ctr"/>
                      <a:r>
                        <a:rPr lang="en-CA" sz="700" b="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38757" marR="11800" marT="11074" marB="8305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LP001008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Graduate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141.0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360.0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>
                          <a:solidFill>
                            <a:schemeClr val="tx1"/>
                          </a:solidFill>
                          <a:effectLst/>
                        </a:rPr>
                        <a:t>Urban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700" cap="none" spc="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8757" marR="11800" marT="11074" marB="83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996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77B7E25-EF6C-777F-9946-A0CDFE2EE103}"/>
              </a:ext>
            </a:extLst>
          </p:cNvPr>
          <p:cNvSpPr txBox="1">
            <a:spLocks/>
          </p:cNvSpPr>
          <p:nvPr/>
        </p:nvSpPr>
        <p:spPr>
          <a:xfrm>
            <a:off x="652914" y="3373811"/>
            <a:ext cx="10773422" cy="25321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Data columns (total 13 columns):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#   Column            	 Non-Null Count 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---  ------            	 --------------  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0   </a:t>
            </a:r>
            <a:r>
              <a:rPr lang="en-CA" sz="1200" dirty="0" err="1"/>
              <a:t>Loan_ID</a:t>
            </a:r>
            <a:r>
              <a:rPr lang="en-CA" sz="1200" dirty="0"/>
              <a:t>            	614 non-null    		 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1   Gender            	601 non-null    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2   Married            	611 non-null   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3   Dependents       	599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4   Education         	614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5   </a:t>
            </a:r>
            <a:r>
              <a:rPr lang="en-CA" sz="1200" dirty="0" err="1"/>
              <a:t>Self_Employed</a:t>
            </a:r>
            <a:r>
              <a:rPr lang="en-CA" sz="1200" dirty="0"/>
              <a:t>      	582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6   ApplicantIncome    	614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7   </a:t>
            </a:r>
            <a:r>
              <a:rPr lang="en-CA" sz="1200" dirty="0" err="1"/>
              <a:t>CoapplicantIncome</a:t>
            </a:r>
            <a:r>
              <a:rPr lang="en-CA" sz="1200" dirty="0"/>
              <a:t>  	614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8   </a:t>
            </a:r>
            <a:r>
              <a:rPr lang="en-CA" sz="1200" dirty="0" err="1"/>
              <a:t>LoanAmount</a:t>
            </a:r>
            <a:r>
              <a:rPr lang="en-CA" sz="1200" dirty="0"/>
              <a:t>         	592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9   </a:t>
            </a:r>
            <a:r>
              <a:rPr lang="en-CA" sz="1200" dirty="0" err="1"/>
              <a:t>Loan_Amount_Term</a:t>
            </a:r>
            <a:r>
              <a:rPr lang="en-CA" sz="1200" dirty="0"/>
              <a:t>   600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10  </a:t>
            </a:r>
            <a:r>
              <a:rPr lang="en-CA" sz="1200" dirty="0" err="1"/>
              <a:t>Credit_History</a:t>
            </a:r>
            <a:r>
              <a:rPr lang="en-CA" sz="1200" dirty="0"/>
              <a:t>     	564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11  </a:t>
            </a:r>
            <a:r>
              <a:rPr lang="en-CA" sz="1200" dirty="0" err="1"/>
              <a:t>Property_Area</a:t>
            </a:r>
            <a:r>
              <a:rPr lang="en-CA" sz="1200" dirty="0"/>
              <a:t>      	614 non-null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12  </a:t>
            </a:r>
            <a:r>
              <a:rPr lang="en-CA" sz="1200" dirty="0" err="1"/>
              <a:t>Loan_Status</a:t>
            </a:r>
            <a:r>
              <a:rPr lang="en-CA" sz="1200" dirty="0"/>
              <a:t>        	614 non-null</a:t>
            </a:r>
          </a:p>
        </p:txBody>
      </p:sp>
    </p:spTree>
    <p:extLst>
      <p:ext uri="{BB962C8B-B14F-4D97-AF65-F5344CB8AC3E}">
        <p14:creationId xmlns:p14="http://schemas.microsoft.com/office/powerpoint/2010/main" val="287557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8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503D02-A6AC-10E5-D85E-FD2DB817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1550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Exploration Cont.:</a:t>
            </a:r>
            <a:br>
              <a:rPr lang="en-US" sz="4400" dirty="0"/>
            </a:br>
            <a:r>
              <a:rPr lang="en-US" sz="2400" dirty="0"/>
              <a:t>Overview of Key Financial Statistics</a:t>
            </a:r>
            <a:endParaRPr lang="en-CA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25DE43-5A49-4246-CD13-B8866297E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43134"/>
              </p:ext>
            </p:extLst>
          </p:nvPr>
        </p:nvGraphicFramePr>
        <p:xfrm>
          <a:off x="777875" y="2369976"/>
          <a:ext cx="10658475" cy="380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13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D52F8E-E7B5-33C7-C701-D175DC81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155035"/>
          </a:xfrm>
        </p:spPr>
        <p:txBody>
          <a:bodyPr anchor="t">
            <a:normAutofit/>
          </a:bodyPr>
          <a:lstStyle/>
          <a:p>
            <a:r>
              <a:rPr lang="en-US" sz="4400" dirty="0"/>
              <a:t>Data Exploration Cont.:</a:t>
            </a:r>
            <a:br>
              <a:rPr lang="en-US" sz="4400" dirty="0"/>
            </a:br>
            <a:r>
              <a:rPr lang="en-US" sz="2200" dirty="0"/>
              <a:t>Handling missing values</a:t>
            </a:r>
            <a:endParaRPr lang="en-CA" sz="2200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49B1F781-2C4B-743C-5332-E88BEB0F1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364836"/>
              </p:ext>
            </p:extLst>
          </p:nvPr>
        </p:nvGraphicFramePr>
        <p:xfrm>
          <a:off x="777875" y="2239347"/>
          <a:ext cx="10658475" cy="393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43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5FA25-8E8F-D471-B46B-6B73D37F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Data Exploration Cont.:</a:t>
            </a:r>
            <a:br>
              <a:rPr lang="en-US" sz="4400" dirty="0"/>
            </a:br>
            <a:r>
              <a:rPr lang="en-US" sz="4400" dirty="0"/>
              <a:t>Check for missing values</a:t>
            </a:r>
            <a:endParaRPr lang="en-CA" sz="4400" dirty="0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CC8CCD-08A8-3DEC-FD9A-ED237D172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81412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46081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1995</Words>
  <Application>Microsoft Office PowerPoint</Application>
  <PresentationFormat>Widescreen</PresentationFormat>
  <Paragraphs>300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AvenirNext LT Pro Medium</vt:lpstr>
      <vt:lpstr>Calibri</vt:lpstr>
      <vt:lpstr>Gill Sans Nova</vt:lpstr>
      <vt:lpstr>Söhne</vt:lpstr>
      <vt:lpstr>ConfettiVTI</vt:lpstr>
      <vt:lpstr>Automated Loan Approval System:</vt:lpstr>
      <vt:lpstr>Problem &amp; Solution</vt:lpstr>
      <vt:lpstr>Data Source</vt:lpstr>
      <vt:lpstr>Methodology</vt:lpstr>
      <vt:lpstr> Expected Outcome</vt:lpstr>
      <vt:lpstr>Data Exploration</vt:lpstr>
      <vt:lpstr>Data Exploration Cont.: Overview of Key Financial Statistics</vt:lpstr>
      <vt:lpstr>Data Exploration Cont.: Handling missing values</vt:lpstr>
      <vt:lpstr>Data Exploration Cont.: Check for missing values</vt:lpstr>
      <vt:lpstr>Data Exploration Cont.: Feature Classification</vt:lpstr>
      <vt:lpstr>Data Exploration Cont.: Feature Classification</vt:lpstr>
      <vt:lpstr>PowerPoint Presentation</vt:lpstr>
      <vt:lpstr>Data Exploration Cont.: Balancing Imbalanced Features: Encoding and SMOTE</vt:lpstr>
      <vt:lpstr>Visualize relationships between predictor variables and the outcome variable</vt:lpstr>
      <vt:lpstr>Display the correlation matrix</vt:lpstr>
      <vt:lpstr>Feature Exploration in our Loan Approval Model</vt:lpstr>
      <vt:lpstr>Preprocessing Check for outliers</vt:lpstr>
      <vt:lpstr>Preprocessing: Addressing Outliers: Capping Values at the 95th Percentile</vt:lpstr>
      <vt:lpstr>Feature Distribution</vt:lpstr>
      <vt:lpstr>Preprocessing: Model Selection and Scaling Strategy</vt:lpstr>
      <vt:lpstr>Machine learning method</vt:lpstr>
      <vt:lpstr>Model Performance Analysis Gaussian Naïve Bayes</vt:lpstr>
      <vt:lpstr>Model Performance Analysis GridSearchCV</vt:lpstr>
      <vt:lpstr>Model Performance Analysis XGBoostClassifier</vt:lpstr>
      <vt:lpstr>Model Performance Analysis Random Forest with RandomizedSearch</vt:lpstr>
      <vt:lpstr>Model Performance Analysis Random Forest model with hyper-parameter tunning</vt:lpstr>
      <vt:lpstr>Model Performance Analysis Stacking Random Forest, SVC, Naive Bayes, and Decision Tree</vt:lpstr>
      <vt:lpstr>PowerPoint Presentation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Loan Approval System:</dc:title>
  <dc:creator>INIOBONG UMOFFIA</dc:creator>
  <cp:lastModifiedBy>INIOBONG UMOFFIA</cp:lastModifiedBy>
  <cp:revision>35</cp:revision>
  <dcterms:created xsi:type="dcterms:W3CDTF">2023-11-29T17:21:08Z</dcterms:created>
  <dcterms:modified xsi:type="dcterms:W3CDTF">2024-01-15T22:34:24Z</dcterms:modified>
</cp:coreProperties>
</file>