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7" r:id="rId3"/>
  </p:sldMasterIdLst>
  <p:notesMasterIdLst>
    <p:notesMasterId r:id="rId4"/>
  </p:notesMasterIdLst>
  <p:sldIdLst>
    <p:sldId id="256" r:id="rId5"/>
    <p:sldId id="257" r:id="rId6"/>
    <p:sldId id="258" r:id="rId7"/>
    <p:sldId id="259" r:id="rId8"/>
    <p:sldId id="260" r:id="rId9"/>
    <p:sldId id="261" r:id="rId10"/>
    <p:sldId id="262"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0" name="Google Shape;90;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9" name="Shape 9"/>
        <p:cNvGrpSpPr/>
        <p:nvPr/>
      </p:nvGrpSpPr>
      <p:grpSpPr>
        <a:xfrm>
          <a:off x="0" y="0"/>
          <a:ext cx="0" cy="0"/>
          <a:chOff x="0" y="0"/>
          <a:chExt cx="0" cy="0"/>
        </a:xfrm>
      </p:grpSpPr>
      <p:sp>
        <p:nvSpPr>
          <p:cNvPr id="10" name="Google Shape;10;p2"/>
          <p:cNvSpPr txBox="1"/>
          <p:nvPr>
            <p:ph type="title"/>
          </p:nvPr>
        </p:nvSpPr>
        <p:spPr>
          <a:xfrm>
            <a:off x="1524000" y="1122362"/>
            <a:ext cx="9144000" cy="2387601"/>
          </a:xfrm>
          <a:prstGeom prst="rect">
            <a:avLst/>
          </a:prstGeom>
          <a:noFill/>
          <a:ln>
            <a:noFill/>
          </a:ln>
        </p:spPr>
        <p:txBody>
          <a:bodyPr anchorCtr="0" anchor="b" bIns="45700" lIns="45700" spcFirstLastPara="1" rIns="45700" wrap="square" tIns="45700">
            <a:normAutofit/>
          </a:bodyPr>
          <a:lstStyle>
            <a:lvl1pPr lvl="0" algn="ctr">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1" name="Google Shape;11;p2"/>
          <p:cNvSpPr txBox="1"/>
          <p:nvPr>
            <p:ph idx="1" type="body"/>
          </p:nvPr>
        </p:nvSpPr>
        <p:spPr>
          <a:xfrm>
            <a:off x="1524000" y="3602037"/>
            <a:ext cx="9144000" cy="1655763"/>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1000"/>
              </a:spcBef>
              <a:spcAft>
                <a:spcPts val="0"/>
              </a:spcAft>
              <a:buClr>
                <a:srgbClr val="000000"/>
              </a:buClr>
              <a:buSzPts val="2400"/>
              <a:buFont typeface="Calibri"/>
              <a:buNone/>
              <a:defRPr sz="2400"/>
            </a:lvl1pPr>
            <a:lvl2pPr indent="-228600" lvl="1" marL="914400" algn="ctr">
              <a:lnSpc>
                <a:spcPct val="90000"/>
              </a:lnSpc>
              <a:spcBef>
                <a:spcPts val="1000"/>
              </a:spcBef>
              <a:spcAft>
                <a:spcPts val="0"/>
              </a:spcAft>
              <a:buClr>
                <a:srgbClr val="000000"/>
              </a:buClr>
              <a:buSzPts val="2400"/>
              <a:buFont typeface="Calibri"/>
              <a:buNone/>
              <a:defRPr sz="2400"/>
            </a:lvl2pPr>
            <a:lvl3pPr indent="-228600" lvl="2" marL="1371600" algn="ctr">
              <a:lnSpc>
                <a:spcPct val="90000"/>
              </a:lnSpc>
              <a:spcBef>
                <a:spcPts val="1000"/>
              </a:spcBef>
              <a:spcAft>
                <a:spcPts val="0"/>
              </a:spcAft>
              <a:buClr>
                <a:srgbClr val="000000"/>
              </a:buClr>
              <a:buSzPts val="2400"/>
              <a:buFont typeface="Calibri"/>
              <a:buNone/>
              <a:defRPr sz="2400"/>
            </a:lvl3pPr>
            <a:lvl4pPr indent="-228600" lvl="3" marL="1828800" algn="ctr">
              <a:lnSpc>
                <a:spcPct val="90000"/>
              </a:lnSpc>
              <a:spcBef>
                <a:spcPts val="1000"/>
              </a:spcBef>
              <a:spcAft>
                <a:spcPts val="0"/>
              </a:spcAft>
              <a:buClr>
                <a:srgbClr val="000000"/>
              </a:buClr>
              <a:buSzPts val="2400"/>
              <a:buFont typeface="Calibri"/>
              <a:buNone/>
              <a:defRPr sz="2400"/>
            </a:lvl4pPr>
            <a:lvl5pPr indent="-228600" lvl="4" marL="2286000" algn="ctr">
              <a:lnSpc>
                <a:spcPct val="90000"/>
              </a:lnSpc>
              <a:spcBef>
                <a:spcPts val="1000"/>
              </a:spcBef>
              <a:spcAft>
                <a:spcPts val="0"/>
              </a:spcAft>
              <a:buClr>
                <a:srgbClr val="000000"/>
              </a:buClr>
              <a:buSzPts val="2400"/>
              <a:buFont typeface="Calibri"/>
              <a:buNone/>
              <a:defRPr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2" name="Google Shape;12;p2"/>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5" name="Google Shape;15;p3"/>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16" name="Google Shape;16;p3"/>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p:cSld name="Заголовок раздела">
    <p:spTree>
      <p:nvGrpSpPr>
        <p:cNvPr id="17" name="Shape 17"/>
        <p:cNvGrpSpPr/>
        <p:nvPr/>
      </p:nvGrpSpPr>
      <p:grpSpPr>
        <a:xfrm>
          <a:off x="0" y="0"/>
          <a:ext cx="0" cy="0"/>
          <a:chOff x="0" y="0"/>
          <a:chExt cx="0" cy="0"/>
        </a:xfrm>
      </p:grpSpPr>
      <p:sp>
        <p:nvSpPr>
          <p:cNvPr id="18" name="Google Shape;18;p4"/>
          <p:cNvSpPr txBox="1"/>
          <p:nvPr>
            <p:ph type="title"/>
          </p:nvPr>
        </p:nvSpPr>
        <p:spPr>
          <a:xfrm>
            <a:off x="831850" y="1709738"/>
            <a:ext cx="10515600" cy="2852737"/>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6000"/>
              <a:buFont typeface="Calibri"/>
              <a:buNone/>
              <a:defRPr sz="60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19" name="Google Shape;19;p4"/>
          <p:cNvSpPr txBox="1"/>
          <p:nvPr>
            <p:ph idx="1" type="body"/>
          </p:nvPr>
        </p:nvSpPr>
        <p:spPr>
          <a:xfrm>
            <a:off x="831850" y="4589462"/>
            <a:ext cx="10515600" cy="15001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888888"/>
              </a:buClr>
              <a:buSzPts val="2400"/>
              <a:buFont typeface="Calibri"/>
              <a:buNone/>
              <a:defRPr sz="2400">
                <a:solidFill>
                  <a:srgbClr val="888888"/>
                </a:solidFill>
              </a:defRPr>
            </a:lvl1pPr>
            <a:lvl2pPr indent="-228600" lvl="1" marL="914400" algn="l">
              <a:lnSpc>
                <a:spcPct val="90000"/>
              </a:lnSpc>
              <a:spcBef>
                <a:spcPts val="1000"/>
              </a:spcBef>
              <a:spcAft>
                <a:spcPts val="0"/>
              </a:spcAft>
              <a:buClr>
                <a:srgbClr val="888888"/>
              </a:buClr>
              <a:buSzPts val="2400"/>
              <a:buFont typeface="Calibri"/>
              <a:buNone/>
              <a:defRPr sz="2400">
                <a:solidFill>
                  <a:srgbClr val="888888"/>
                </a:solidFill>
              </a:defRPr>
            </a:lvl2pPr>
            <a:lvl3pPr indent="-228600" lvl="2" marL="1371600" algn="l">
              <a:lnSpc>
                <a:spcPct val="90000"/>
              </a:lnSpc>
              <a:spcBef>
                <a:spcPts val="1000"/>
              </a:spcBef>
              <a:spcAft>
                <a:spcPts val="0"/>
              </a:spcAft>
              <a:buClr>
                <a:srgbClr val="888888"/>
              </a:buClr>
              <a:buSzPts val="2400"/>
              <a:buFont typeface="Calibri"/>
              <a:buNone/>
              <a:defRPr sz="2400">
                <a:solidFill>
                  <a:srgbClr val="888888"/>
                </a:solidFill>
              </a:defRPr>
            </a:lvl3pPr>
            <a:lvl4pPr indent="-228600" lvl="3" marL="1828800" algn="l">
              <a:lnSpc>
                <a:spcPct val="90000"/>
              </a:lnSpc>
              <a:spcBef>
                <a:spcPts val="1000"/>
              </a:spcBef>
              <a:spcAft>
                <a:spcPts val="0"/>
              </a:spcAft>
              <a:buClr>
                <a:srgbClr val="888888"/>
              </a:buClr>
              <a:buSzPts val="2400"/>
              <a:buFont typeface="Calibri"/>
              <a:buNone/>
              <a:defRPr sz="2400">
                <a:solidFill>
                  <a:srgbClr val="888888"/>
                </a:solidFill>
              </a:defRPr>
            </a:lvl4pPr>
            <a:lvl5pPr indent="-228600" lvl="4" marL="2286000" algn="l">
              <a:lnSpc>
                <a:spcPct val="90000"/>
              </a:lnSpc>
              <a:spcBef>
                <a:spcPts val="1000"/>
              </a:spcBef>
              <a:spcAft>
                <a:spcPts val="0"/>
              </a:spcAft>
              <a:buClr>
                <a:srgbClr val="888888"/>
              </a:buClr>
              <a:buSzPts val="2400"/>
              <a:buFont typeface="Calibri"/>
              <a:buNone/>
              <a:defRPr sz="2400">
                <a:solidFill>
                  <a:srgbClr val="888888"/>
                </a:solidFill>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0" name="Google Shape;20;p4"/>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p:cSld name="Два объекта">
    <p:spTree>
      <p:nvGrpSpPr>
        <p:cNvPr id="21" name="Shape 21"/>
        <p:cNvGrpSpPr/>
        <p:nvPr/>
      </p:nvGrpSpPr>
      <p:grpSpPr>
        <a:xfrm>
          <a:off x="0" y="0"/>
          <a:ext cx="0" cy="0"/>
          <a:chOff x="0" y="0"/>
          <a:chExt cx="0" cy="0"/>
        </a:xfrm>
      </p:grpSpPr>
      <p:sp>
        <p:nvSpPr>
          <p:cNvPr id="22" name="Google Shape;22;p5"/>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3" name="Google Shape;23;p5"/>
          <p:cNvSpPr txBox="1"/>
          <p:nvPr>
            <p:ph idx="1" type="body"/>
          </p:nvPr>
        </p:nvSpPr>
        <p:spPr>
          <a:xfrm>
            <a:off x="838200" y="1825625"/>
            <a:ext cx="5181600" cy="435133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4" name="Google Shape;24;p5"/>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p:cSld name="Сравнение">
    <p:spTree>
      <p:nvGrpSpPr>
        <p:cNvPr id="25" name="Shape 25"/>
        <p:cNvGrpSpPr/>
        <p:nvPr/>
      </p:nvGrpSpPr>
      <p:grpSpPr>
        <a:xfrm>
          <a:off x="0" y="0"/>
          <a:ext cx="0" cy="0"/>
          <a:chOff x="0" y="0"/>
          <a:chExt cx="0" cy="0"/>
        </a:xfrm>
      </p:grpSpPr>
      <p:sp>
        <p:nvSpPr>
          <p:cNvPr id="26" name="Google Shape;26;p6"/>
          <p:cNvSpPr txBox="1"/>
          <p:nvPr>
            <p:ph type="title"/>
          </p:nvPr>
        </p:nvSpPr>
        <p:spPr>
          <a:xfrm>
            <a:off x="839787" y="365125"/>
            <a:ext cx="10515601"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27" name="Google Shape;27;p6"/>
          <p:cNvSpPr txBox="1"/>
          <p:nvPr>
            <p:ph idx="1" type="body"/>
          </p:nvPr>
        </p:nvSpPr>
        <p:spPr>
          <a:xfrm>
            <a:off x="839787" y="1681163"/>
            <a:ext cx="5157789" cy="823913"/>
          </a:xfrm>
          <a:prstGeom prst="rect">
            <a:avLst/>
          </a:prstGeom>
          <a:noFill/>
          <a:ln>
            <a:noFill/>
          </a:ln>
        </p:spPr>
        <p:txBody>
          <a:bodyPr anchorCtr="0" anchor="b"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2400"/>
              <a:buFont typeface="Calibri"/>
              <a:buNone/>
              <a:defRPr b="1" sz="2400"/>
            </a:lvl1pPr>
            <a:lvl2pPr indent="-228600" lvl="1" marL="914400" algn="l">
              <a:lnSpc>
                <a:spcPct val="90000"/>
              </a:lnSpc>
              <a:spcBef>
                <a:spcPts val="1000"/>
              </a:spcBef>
              <a:spcAft>
                <a:spcPts val="0"/>
              </a:spcAft>
              <a:buClr>
                <a:srgbClr val="000000"/>
              </a:buClr>
              <a:buSzPts val="2400"/>
              <a:buFont typeface="Calibri"/>
              <a:buNone/>
              <a:defRPr b="1" sz="2400"/>
            </a:lvl2pPr>
            <a:lvl3pPr indent="-228600" lvl="2" marL="1371600" algn="l">
              <a:lnSpc>
                <a:spcPct val="90000"/>
              </a:lnSpc>
              <a:spcBef>
                <a:spcPts val="1000"/>
              </a:spcBef>
              <a:spcAft>
                <a:spcPts val="0"/>
              </a:spcAft>
              <a:buClr>
                <a:srgbClr val="000000"/>
              </a:buClr>
              <a:buSzPts val="2400"/>
              <a:buFont typeface="Calibri"/>
              <a:buNone/>
              <a:defRPr b="1" sz="2400"/>
            </a:lvl3pPr>
            <a:lvl4pPr indent="-228600" lvl="3" marL="1828800" algn="l">
              <a:lnSpc>
                <a:spcPct val="90000"/>
              </a:lnSpc>
              <a:spcBef>
                <a:spcPts val="1000"/>
              </a:spcBef>
              <a:spcAft>
                <a:spcPts val="0"/>
              </a:spcAft>
              <a:buClr>
                <a:srgbClr val="000000"/>
              </a:buClr>
              <a:buSzPts val="2400"/>
              <a:buFont typeface="Calibri"/>
              <a:buNone/>
              <a:defRPr b="1" sz="2400"/>
            </a:lvl4pPr>
            <a:lvl5pPr indent="-228600" lvl="4" marL="2286000" algn="l">
              <a:lnSpc>
                <a:spcPct val="90000"/>
              </a:lnSpc>
              <a:spcBef>
                <a:spcPts val="1000"/>
              </a:spcBef>
              <a:spcAft>
                <a:spcPts val="0"/>
              </a:spcAft>
              <a:buClr>
                <a:srgbClr val="000000"/>
              </a:buClr>
              <a:buSzPts val="2400"/>
              <a:buFont typeface="Calibri"/>
              <a:buNone/>
              <a:defRPr b="1" sz="24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8" name="Google Shape;28;p6"/>
          <p:cNvSpPr txBox="1"/>
          <p:nvPr>
            <p:ph idx="2" type="body"/>
          </p:nvPr>
        </p:nvSpPr>
        <p:spPr>
          <a:xfrm>
            <a:off x="6172200" y="1681163"/>
            <a:ext cx="5183188" cy="823913"/>
          </a:xfrm>
          <a:prstGeom prst="rect">
            <a:avLst/>
          </a:prstGeom>
          <a:noFill/>
          <a:ln>
            <a:noFill/>
          </a:ln>
        </p:spPr>
        <p:txBody>
          <a:bodyPr anchorCtr="0" anchor="b"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29" name="Google Shape;29;p6"/>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p:cSld name="Только заголовок">
    <p:spTree>
      <p:nvGrpSpPr>
        <p:cNvPr id="30" name="Shape 30"/>
        <p:cNvGrpSpPr/>
        <p:nvPr/>
      </p:nvGrpSpPr>
      <p:grpSpPr>
        <a:xfrm>
          <a:off x="0" y="0"/>
          <a:ext cx="0" cy="0"/>
          <a:chOff x="0" y="0"/>
          <a:chExt cx="0" cy="0"/>
        </a:xfrm>
      </p:grpSpPr>
      <p:sp>
        <p:nvSpPr>
          <p:cNvPr id="31" name="Google Shape;31;p7"/>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algn="l">
              <a:lnSpc>
                <a:spcPct val="90000"/>
              </a:lnSpc>
              <a:spcBef>
                <a:spcPts val="0"/>
              </a:spcBef>
              <a:spcAft>
                <a:spcPts val="0"/>
              </a:spcAft>
              <a:buClr>
                <a:srgbClr val="000000"/>
              </a:buClr>
              <a:buSzPts val="1800"/>
              <a:buNone/>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2" name="Google Shape;32;p7"/>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p:cSld name="Пустой слайд">
    <p:spTree>
      <p:nvGrpSpPr>
        <p:cNvPr id="33" name="Shape 33"/>
        <p:cNvGrpSpPr/>
        <p:nvPr/>
      </p:nvGrpSpPr>
      <p:grpSpPr>
        <a:xfrm>
          <a:off x="0" y="0"/>
          <a:ext cx="0" cy="0"/>
          <a:chOff x="0" y="0"/>
          <a:chExt cx="0" cy="0"/>
        </a:xfrm>
      </p:grpSpPr>
      <p:sp>
        <p:nvSpPr>
          <p:cNvPr id="34" name="Google Shape;34;p8"/>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p:cSld name="Объект с подписью">
    <p:spTree>
      <p:nvGrpSpPr>
        <p:cNvPr id="35" name="Shape 35"/>
        <p:cNvGrpSpPr/>
        <p:nvPr/>
      </p:nvGrpSpPr>
      <p:grpSpPr>
        <a:xfrm>
          <a:off x="0" y="0"/>
          <a:ext cx="0" cy="0"/>
          <a:chOff x="0" y="0"/>
          <a:chExt cx="0" cy="0"/>
        </a:xfrm>
      </p:grpSpPr>
      <p:sp>
        <p:nvSpPr>
          <p:cNvPr id="36" name="Google Shape;36;p9"/>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37" name="Google Shape;37;p9"/>
          <p:cNvSpPr txBox="1"/>
          <p:nvPr>
            <p:ph idx="1" type="body"/>
          </p:nvPr>
        </p:nvSpPr>
        <p:spPr>
          <a:xfrm>
            <a:off x="5183187" y="987425"/>
            <a:ext cx="6172201" cy="4873625"/>
          </a:xfrm>
          <a:prstGeom prst="rect">
            <a:avLst/>
          </a:prstGeom>
          <a:noFill/>
          <a:ln>
            <a:noFill/>
          </a:ln>
        </p:spPr>
        <p:txBody>
          <a:bodyPr anchorCtr="0" anchor="t" bIns="45700" lIns="45700" spcFirstLastPara="1" rIns="45700" wrap="square" tIns="45700">
            <a:normAutofit/>
          </a:bodyPr>
          <a:lstStyle>
            <a:lvl1pPr indent="-431800" lvl="0" marL="457200" algn="l">
              <a:lnSpc>
                <a:spcPct val="90000"/>
              </a:lnSpc>
              <a:spcBef>
                <a:spcPts val="1000"/>
              </a:spcBef>
              <a:spcAft>
                <a:spcPts val="0"/>
              </a:spcAft>
              <a:buClr>
                <a:srgbClr val="000000"/>
              </a:buClr>
              <a:buSzPts val="3200"/>
              <a:buChar char="•"/>
              <a:defRPr sz="3200"/>
            </a:lvl1pPr>
            <a:lvl2pPr indent="-431800" lvl="1" marL="914400" algn="l">
              <a:lnSpc>
                <a:spcPct val="90000"/>
              </a:lnSpc>
              <a:spcBef>
                <a:spcPts val="1000"/>
              </a:spcBef>
              <a:spcAft>
                <a:spcPts val="0"/>
              </a:spcAft>
              <a:buClr>
                <a:srgbClr val="000000"/>
              </a:buClr>
              <a:buSzPts val="3200"/>
              <a:buChar char="•"/>
              <a:defRPr sz="3200"/>
            </a:lvl2pPr>
            <a:lvl3pPr indent="-431800" lvl="2" marL="1371600" algn="l">
              <a:lnSpc>
                <a:spcPct val="90000"/>
              </a:lnSpc>
              <a:spcBef>
                <a:spcPts val="1000"/>
              </a:spcBef>
              <a:spcAft>
                <a:spcPts val="0"/>
              </a:spcAft>
              <a:buClr>
                <a:srgbClr val="000000"/>
              </a:buClr>
              <a:buSzPts val="3200"/>
              <a:buChar char="•"/>
              <a:defRPr sz="3200"/>
            </a:lvl3pPr>
            <a:lvl4pPr indent="-431800" lvl="3" marL="1828800" algn="l">
              <a:lnSpc>
                <a:spcPct val="90000"/>
              </a:lnSpc>
              <a:spcBef>
                <a:spcPts val="1000"/>
              </a:spcBef>
              <a:spcAft>
                <a:spcPts val="0"/>
              </a:spcAft>
              <a:buClr>
                <a:srgbClr val="000000"/>
              </a:buClr>
              <a:buSzPts val="3200"/>
              <a:buChar char="•"/>
              <a:defRPr sz="3200"/>
            </a:lvl4pPr>
            <a:lvl5pPr indent="-431800" lvl="4" marL="2286000" algn="l">
              <a:lnSpc>
                <a:spcPct val="90000"/>
              </a:lnSpc>
              <a:spcBef>
                <a:spcPts val="1000"/>
              </a:spcBef>
              <a:spcAft>
                <a:spcPts val="0"/>
              </a:spcAft>
              <a:buClr>
                <a:srgbClr val="000000"/>
              </a:buClr>
              <a:buSzPts val="3200"/>
              <a:buChar char="•"/>
              <a:defRPr sz="32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8" name="Google Shape;38;p9"/>
          <p:cNvSpPr txBox="1"/>
          <p:nvPr>
            <p:ph idx="2" type="body"/>
          </p:nvPr>
        </p:nvSpPr>
        <p:spPr>
          <a:xfrm>
            <a:off x="839787" y="2057400"/>
            <a:ext cx="3932238" cy="3811588"/>
          </a:xfrm>
          <a:prstGeom prst="rect">
            <a:avLst/>
          </a:prstGeom>
          <a:noFill/>
          <a:ln>
            <a:noFill/>
          </a:ln>
        </p:spPr>
        <p:txBody>
          <a:bodyPr anchorCtr="0" anchor="t" bIns="45700" lIns="45700" spcFirstLastPara="1" rIns="45700" wrap="square" tIns="45700">
            <a:normAutofit/>
          </a:bodyPr>
          <a:lstStyle>
            <a:lvl1pPr indent="-342900" lvl="0" marL="457200" algn="l">
              <a:lnSpc>
                <a:spcPct val="90000"/>
              </a:lnSpc>
              <a:spcBef>
                <a:spcPts val="1000"/>
              </a:spcBef>
              <a:spcAft>
                <a:spcPts val="0"/>
              </a:spcAft>
              <a:buClr>
                <a:srgbClr val="000000"/>
              </a:buClr>
              <a:buSzPts val="1800"/>
              <a:buChar char="•"/>
              <a:defRPr/>
            </a:lvl1pPr>
            <a:lvl2pPr indent="-342900" lvl="1" marL="914400" algn="l">
              <a:lnSpc>
                <a:spcPct val="90000"/>
              </a:lnSpc>
              <a:spcBef>
                <a:spcPts val="1000"/>
              </a:spcBef>
              <a:spcAft>
                <a:spcPts val="0"/>
              </a:spcAft>
              <a:buClr>
                <a:srgbClr val="000000"/>
              </a:buClr>
              <a:buSzPts val="1800"/>
              <a:buChar char="•"/>
              <a:defRPr/>
            </a:lvl2pPr>
            <a:lvl3pPr indent="-342900" lvl="2" marL="1371600" algn="l">
              <a:lnSpc>
                <a:spcPct val="90000"/>
              </a:lnSpc>
              <a:spcBef>
                <a:spcPts val="1000"/>
              </a:spcBef>
              <a:spcAft>
                <a:spcPts val="0"/>
              </a:spcAft>
              <a:buClr>
                <a:srgbClr val="000000"/>
              </a:buClr>
              <a:buSzPts val="1800"/>
              <a:buChar char="•"/>
              <a:defRPr/>
            </a:lvl3pPr>
            <a:lvl4pPr indent="-342900" lvl="3" marL="1828800" algn="l">
              <a:lnSpc>
                <a:spcPct val="90000"/>
              </a:lnSpc>
              <a:spcBef>
                <a:spcPts val="1000"/>
              </a:spcBef>
              <a:spcAft>
                <a:spcPts val="0"/>
              </a:spcAft>
              <a:buClr>
                <a:srgbClr val="000000"/>
              </a:buClr>
              <a:buSzPts val="1800"/>
              <a:buChar char="•"/>
              <a:defRPr/>
            </a:lvl4pPr>
            <a:lvl5pPr indent="-342900" lvl="4" marL="2286000" algn="l">
              <a:lnSpc>
                <a:spcPct val="90000"/>
              </a:lnSpc>
              <a:spcBef>
                <a:spcPts val="1000"/>
              </a:spcBef>
              <a:spcAft>
                <a:spcPts val="0"/>
              </a:spcAft>
              <a:buClr>
                <a:srgbClr val="000000"/>
              </a:buClr>
              <a:buSzPts val="1800"/>
              <a:buChar char="•"/>
              <a:defRPr/>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39" name="Google Shape;39;p9"/>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p:cSld name="Рисунок с подписью">
    <p:spTree>
      <p:nvGrpSpPr>
        <p:cNvPr id="40" name="Shape 40"/>
        <p:cNvGrpSpPr/>
        <p:nvPr/>
      </p:nvGrpSpPr>
      <p:grpSpPr>
        <a:xfrm>
          <a:off x="0" y="0"/>
          <a:ext cx="0" cy="0"/>
          <a:chOff x="0" y="0"/>
          <a:chExt cx="0" cy="0"/>
        </a:xfrm>
      </p:grpSpPr>
      <p:sp>
        <p:nvSpPr>
          <p:cNvPr id="41" name="Google Shape;41;p10"/>
          <p:cNvSpPr txBox="1"/>
          <p:nvPr>
            <p:ph type="title"/>
          </p:nvPr>
        </p:nvSpPr>
        <p:spPr>
          <a:xfrm>
            <a:off x="839787" y="457200"/>
            <a:ext cx="3932239" cy="1600200"/>
          </a:xfrm>
          <a:prstGeom prst="rect">
            <a:avLst/>
          </a:prstGeom>
          <a:noFill/>
          <a:ln>
            <a:noFill/>
          </a:ln>
        </p:spPr>
        <p:txBody>
          <a:bodyPr anchorCtr="0" anchor="b" bIns="45700" lIns="45700" spcFirstLastPara="1" rIns="45700" wrap="square" tIns="45700">
            <a:normAutofit/>
          </a:bodyPr>
          <a:lstStyle>
            <a:lvl1pPr lvl="0" algn="l">
              <a:lnSpc>
                <a:spcPct val="90000"/>
              </a:lnSpc>
              <a:spcBef>
                <a:spcPts val="0"/>
              </a:spcBef>
              <a:spcAft>
                <a:spcPts val="0"/>
              </a:spcAft>
              <a:buClr>
                <a:srgbClr val="000000"/>
              </a:buClr>
              <a:buSzPts val="3200"/>
              <a:buFont typeface="Calibri"/>
              <a:buNone/>
              <a:defRPr sz="3200"/>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p:txBody>
      </p:sp>
      <p:sp>
        <p:nvSpPr>
          <p:cNvPr id="42" name="Google Shape;42;p10"/>
          <p:cNvSpPr/>
          <p:nvPr>
            <p:ph idx="2" type="pic"/>
          </p:nvPr>
        </p:nvSpPr>
        <p:spPr>
          <a:xfrm>
            <a:off x="5183187" y="987425"/>
            <a:ext cx="6172201" cy="4873625"/>
          </a:xfrm>
          <a:prstGeom prst="rect">
            <a:avLst/>
          </a:prstGeom>
          <a:noFill/>
          <a:ln>
            <a:noFill/>
          </a:ln>
        </p:spPr>
      </p:sp>
      <p:sp>
        <p:nvSpPr>
          <p:cNvPr id="43" name="Google Shape;43;p10"/>
          <p:cNvSpPr txBox="1"/>
          <p:nvPr>
            <p:ph idx="1" type="body"/>
          </p:nvPr>
        </p:nvSpPr>
        <p:spPr>
          <a:xfrm>
            <a:off x="839787" y="2057400"/>
            <a:ext cx="3932239" cy="3811588"/>
          </a:xfrm>
          <a:prstGeom prst="rect">
            <a:avLst/>
          </a:prstGeom>
          <a:noFill/>
          <a:ln>
            <a:noFill/>
          </a:ln>
        </p:spPr>
        <p:txBody>
          <a:bodyPr anchorCtr="0" anchor="t" bIns="45700" lIns="45700" spcFirstLastPara="1" rIns="45700" wrap="square" tIns="45700">
            <a:normAutofit/>
          </a:bodyPr>
          <a:lstStyle>
            <a:lvl1pPr indent="-228600" lvl="0" marL="457200" algn="l">
              <a:lnSpc>
                <a:spcPct val="90000"/>
              </a:lnSpc>
              <a:spcBef>
                <a:spcPts val="1000"/>
              </a:spcBef>
              <a:spcAft>
                <a:spcPts val="0"/>
              </a:spcAft>
              <a:buClr>
                <a:srgbClr val="000000"/>
              </a:buClr>
              <a:buSzPts val="1600"/>
              <a:buFont typeface="Calibri"/>
              <a:buNone/>
              <a:defRPr sz="1600"/>
            </a:lvl1pPr>
            <a:lvl2pPr indent="-228600" lvl="1" marL="914400" algn="l">
              <a:lnSpc>
                <a:spcPct val="90000"/>
              </a:lnSpc>
              <a:spcBef>
                <a:spcPts val="1000"/>
              </a:spcBef>
              <a:spcAft>
                <a:spcPts val="0"/>
              </a:spcAft>
              <a:buClr>
                <a:srgbClr val="000000"/>
              </a:buClr>
              <a:buSzPts val="1600"/>
              <a:buFont typeface="Calibri"/>
              <a:buNone/>
              <a:defRPr sz="1600"/>
            </a:lvl2pPr>
            <a:lvl3pPr indent="-228600" lvl="2" marL="1371600" algn="l">
              <a:lnSpc>
                <a:spcPct val="90000"/>
              </a:lnSpc>
              <a:spcBef>
                <a:spcPts val="1000"/>
              </a:spcBef>
              <a:spcAft>
                <a:spcPts val="0"/>
              </a:spcAft>
              <a:buClr>
                <a:srgbClr val="000000"/>
              </a:buClr>
              <a:buSzPts val="1600"/>
              <a:buFont typeface="Calibri"/>
              <a:buNone/>
              <a:defRPr sz="1600"/>
            </a:lvl3pPr>
            <a:lvl4pPr indent="-228600" lvl="3" marL="1828800" algn="l">
              <a:lnSpc>
                <a:spcPct val="90000"/>
              </a:lnSpc>
              <a:spcBef>
                <a:spcPts val="1000"/>
              </a:spcBef>
              <a:spcAft>
                <a:spcPts val="0"/>
              </a:spcAft>
              <a:buClr>
                <a:srgbClr val="000000"/>
              </a:buClr>
              <a:buSzPts val="1600"/>
              <a:buFont typeface="Calibri"/>
              <a:buNone/>
              <a:defRPr sz="1600"/>
            </a:lvl4pPr>
            <a:lvl5pPr indent="-228600" lvl="4" marL="2286000" algn="l">
              <a:lnSpc>
                <a:spcPct val="90000"/>
              </a:lnSpc>
              <a:spcBef>
                <a:spcPts val="1000"/>
              </a:spcBef>
              <a:spcAft>
                <a:spcPts val="0"/>
              </a:spcAft>
              <a:buClr>
                <a:srgbClr val="000000"/>
              </a:buClr>
              <a:buSzPts val="1600"/>
              <a:buFont typeface="Calibri"/>
              <a:buNone/>
              <a:defRPr sz="1600"/>
            </a:lvl5pPr>
            <a:lvl6pPr indent="-342900" lvl="5" marL="2743200" algn="l">
              <a:lnSpc>
                <a:spcPct val="90000"/>
              </a:lnSpc>
              <a:spcBef>
                <a:spcPts val="1000"/>
              </a:spcBef>
              <a:spcAft>
                <a:spcPts val="0"/>
              </a:spcAft>
              <a:buClr>
                <a:srgbClr val="000000"/>
              </a:buClr>
              <a:buSzPts val="1800"/>
              <a:buChar char="•"/>
              <a:defRPr/>
            </a:lvl6pPr>
            <a:lvl7pPr indent="-342900" lvl="6" marL="3200400" algn="l">
              <a:lnSpc>
                <a:spcPct val="90000"/>
              </a:lnSpc>
              <a:spcBef>
                <a:spcPts val="1000"/>
              </a:spcBef>
              <a:spcAft>
                <a:spcPts val="0"/>
              </a:spcAft>
              <a:buClr>
                <a:srgbClr val="000000"/>
              </a:buClr>
              <a:buSzPts val="1800"/>
              <a:buChar char="•"/>
              <a:defRPr/>
            </a:lvl7pPr>
            <a:lvl8pPr indent="-342900" lvl="7" marL="3657600" algn="l">
              <a:lnSpc>
                <a:spcPct val="90000"/>
              </a:lnSpc>
              <a:spcBef>
                <a:spcPts val="1000"/>
              </a:spcBef>
              <a:spcAft>
                <a:spcPts val="0"/>
              </a:spcAft>
              <a:buClr>
                <a:srgbClr val="000000"/>
              </a:buClr>
              <a:buSzPts val="1800"/>
              <a:buChar char="•"/>
              <a:defRPr/>
            </a:lvl8pPr>
            <a:lvl9pPr indent="-342900" lvl="8" marL="4114800" algn="l">
              <a:lnSpc>
                <a:spcPct val="90000"/>
              </a:lnSpc>
              <a:spcBef>
                <a:spcPts val="1000"/>
              </a:spcBef>
              <a:spcAft>
                <a:spcPts val="0"/>
              </a:spcAft>
              <a:buClr>
                <a:srgbClr val="000000"/>
              </a:buClr>
              <a:buSzPts val="1800"/>
              <a:buChar char="•"/>
              <a:defRPr/>
            </a:lvl9pPr>
          </a:lstStyle>
          <a:p/>
        </p:txBody>
      </p:sp>
      <p:sp>
        <p:nvSpPr>
          <p:cNvPr id="44" name="Google Shape;44;p10"/>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45700" spcFirstLastPara="1" rIns="45700" wrap="square" tIns="45700">
            <a:normAutofit/>
          </a:bodyPr>
          <a:lstStyle>
            <a:lvl1pPr lvl="0"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4400"/>
              <a:buFont typeface="Calibri"/>
              <a:buNone/>
              <a:defRPr b="0" i="0" sz="4400" u="none" cap="none" strike="noStrike">
                <a:solidFill>
                  <a:srgbClr val="000000"/>
                </a:solidFill>
                <a:latin typeface="Calibri"/>
                <a:ea typeface="Calibri"/>
                <a:cs typeface="Calibri"/>
                <a:sym typeface="Calibri"/>
              </a:defRPr>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lvl1pPr indent="-406400" lvl="0" marL="457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1pPr>
            <a:lvl2pPr indent="-406400" lvl="1" marL="914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2pPr>
            <a:lvl3pPr indent="-406400" lvl="2" marL="1371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3pPr>
            <a:lvl4pPr indent="-406400" lvl="3" marL="1828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4pPr>
            <a:lvl5pPr indent="-406400" lvl="4" marL="22860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5pPr>
            <a:lvl6pPr indent="-406400" lvl="5" marL="27432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6pPr>
            <a:lvl7pPr indent="-406400" lvl="6" marL="32004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7pPr>
            <a:lvl8pPr indent="-406400" lvl="7" marL="36576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8pPr>
            <a:lvl9pPr indent="-406400" lvl="8" marL="4114800" marR="0" rtl="0" algn="l">
              <a:lnSpc>
                <a:spcPct val="90000"/>
              </a:lnSpc>
              <a:spcBef>
                <a:spcPts val="1000"/>
              </a:spcBef>
              <a:spcAft>
                <a:spcPts val="0"/>
              </a:spcAft>
              <a:buClr>
                <a:srgbClr val="000000"/>
              </a:buClr>
              <a:buSzPts val="2800"/>
              <a:buFont typeface="Arial"/>
              <a:buChar char="•"/>
              <a:defRPr b="0" i="0" sz="2800" u="none" cap="none" strike="noStrike">
                <a:solidFill>
                  <a:srgbClr val="000000"/>
                </a:solidFill>
                <a:latin typeface="Calibri"/>
                <a:ea typeface="Calibri"/>
                <a:cs typeface="Calibri"/>
                <a:sym typeface="Calibri"/>
              </a:defRPr>
            </a:lvl9pPr>
          </a:lstStyle>
          <a:p/>
        </p:txBody>
      </p:sp>
      <p:sp>
        <p:nvSpPr>
          <p:cNvPr id="8" name="Google Shape;8;p1"/>
          <p:cNvSpPr txBox="1"/>
          <p:nvPr>
            <p:ph idx="12" type="sldNum"/>
          </p:nvPr>
        </p:nvSpPr>
        <p:spPr>
          <a:xfrm>
            <a:off x="11095176" y="6414760"/>
            <a:ext cx="258624" cy="248305"/>
          </a:xfrm>
          <a:prstGeom prst="rect">
            <a:avLst/>
          </a:prstGeom>
          <a:noFill/>
          <a:ln>
            <a:noFill/>
          </a:ln>
        </p:spPr>
        <p:txBody>
          <a:bodyPr anchorCtr="0" anchor="ctr" bIns="45700" lIns="45700" spcFirstLastPara="1" rIns="45700" wrap="square" tIns="45700">
            <a:spAutoFit/>
          </a:bodyPr>
          <a:lstStyle>
            <a:lvl1pPr indent="0" lvl="0"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pic>
        <p:nvPicPr>
          <p:cNvPr descr="Рисунок 4" id="49" name="Google Shape;49;p11"/>
          <p:cNvPicPr preferRelativeResize="0"/>
          <p:nvPr/>
        </p:nvPicPr>
        <p:blipFill rotWithShape="1">
          <a:blip r:embed="rId3">
            <a:alphaModFix/>
          </a:blip>
          <a:srcRect b="0" l="0" r="0" t="0"/>
          <a:stretch/>
        </p:blipFill>
        <p:spPr>
          <a:xfrm>
            <a:off x="240944" y="125924"/>
            <a:ext cx="2275454" cy="2275455"/>
          </a:xfrm>
          <a:prstGeom prst="rect">
            <a:avLst/>
          </a:prstGeom>
          <a:noFill/>
          <a:ln>
            <a:noFill/>
          </a:ln>
          <a:effectLst>
            <a:outerShdw blurRad="88900" rotWithShape="0" dir="2700000" dist="127000">
              <a:srgbClr val="000000">
                <a:alpha val="49411"/>
              </a:srgbClr>
            </a:outerShdw>
          </a:effectLst>
        </p:spPr>
      </p:pic>
      <p:sp>
        <p:nvSpPr>
          <p:cNvPr id="50" name="Google Shape;50;p11"/>
          <p:cNvSpPr txBox="1"/>
          <p:nvPr/>
        </p:nvSpPr>
        <p:spPr>
          <a:xfrm>
            <a:off x="3146612" y="414898"/>
            <a:ext cx="8804444" cy="923289"/>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000"/>
              <a:buFont typeface="Calibri"/>
              <a:buNone/>
            </a:pPr>
            <a:r>
              <a:rPr b="1" i="0" lang="en-US" sz="5400" u="none" cap="none" strike="noStrike">
                <a:solidFill>
                  <a:srgbClr val="595959"/>
                </a:solidFill>
                <a:latin typeface="Calibri"/>
                <a:ea typeface="Calibri"/>
                <a:cs typeface="Calibri"/>
                <a:sym typeface="Calibri"/>
              </a:rPr>
              <a:t>Київський коледж зв’язку</a:t>
            </a:r>
            <a:endParaRPr b="0" i="0" sz="1200" u="none" cap="none" strike="noStrike">
              <a:solidFill>
                <a:srgbClr val="000000"/>
              </a:solidFill>
              <a:latin typeface="Arial"/>
              <a:ea typeface="Arial"/>
              <a:cs typeface="Arial"/>
              <a:sym typeface="Arial"/>
            </a:endParaRPr>
          </a:p>
        </p:txBody>
      </p:sp>
      <p:sp>
        <p:nvSpPr>
          <p:cNvPr id="51" name="Google Shape;51;p11"/>
          <p:cNvSpPr txBox="1"/>
          <p:nvPr/>
        </p:nvSpPr>
        <p:spPr>
          <a:xfrm>
            <a:off x="5866612" y="4000436"/>
            <a:ext cx="5796600" cy="1246800"/>
          </a:xfrm>
          <a:prstGeom prst="rect">
            <a:avLst/>
          </a:prstGeom>
          <a:noFill/>
          <a:ln>
            <a:noFill/>
          </a:ln>
        </p:spPr>
        <p:txBody>
          <a:bodyPr anchorCtr="0" anchor="t" bIns="45700" lIns="45700" spcFirstLastPara="1" rIns="45700" wrap="square" tIns="45700">
            <a:spAutoFit/>
          </a:bodyPr>
          <a:lstStyle/>
          <a:p>
            <a:pPr indent="450215" lvl="0" marL="0" marR="0" rtl="0" algn="r">
              <a:lnSpc>
                <a:spcPct val="100000"/>
              </a:lnSpc>
              <a:spcBef>
                <a:spcPts val="0"/>
              </a:spcBef>
              <a:spcAft>
                <a:spcPts val="0"/>
              </a:spcAft>
              <a:buClr>
                <a:srgbClr val="595959"/>
              </a:buClr>
              <a:buSzPts val="2500"/>
              <a:buFont typeface="Calibri"/>
              <a:buNone/>
            </a:pPr>
            <a:r>
              <a:rPr b="0" i="0" lang="en-US" sz="2500" u="none" cap="none" strike="noStrike">
                <a:solidFill>
                  <a:srgbClr val="595959"/>
                </a:solidFill>
                <a:latin typeface="Calibri"/>
                <a:ea typeface="Calibri"/>
                <a:cs typeface="Calibri"/>
                <a:sym typeface="Calibri"/>
              </a:rPr>
              <a:t>Підготува</a:t>
            </a:r>
            <a:r>
              <a:rPr lang="en-US" sz="2500">
                <a:solidFill>
                  <a:srgbClr val="595959"/>
                </a:solidFill>
                <a:latin typeface="Calibri"/>
                <a:ea typeface="Calibri"/>
                <a:cs typeface="Calibri"/>
                <a:sym typeface="Calibri"/>
              </a:rPr>
              <a:t>в</a:t>
            </a:r>
            <a:r>
              <a:rPr b="0" i="0" lang="en-US" sz="2500" u="none" cap="none" strike="noStrike">
                <a:solidFill>
                  <a:srgbClr val="595959"/>
                </a:solidFill>
                <a:latin typeface="Calibri"/>
                <a:ea typeface="Calibri"/>
                <a:cs typeface="Calibri"/>
                <a:sym typeface="Calibri"/>
              </a:rPr>
              <a:t> студент групи РПЗ-23</a:t>
            </a:r>
            <a:r>
              <a:rPr lang="en-US" sz="2500">
                <a:solidFill>
                  <a:srgbClr val="595959"/>
                </a:solidFill>
                <a:latin typeface="Calibri"/>
                <a:ea typeface="Calibri"/>
                <a:cs typeface="Calibri"/>
                <a:sym typeface="Calibri"/>
              </a:rPr>
              <a:t>А</a:t>
            </a:r>
            <a:endParaRPr b="0" i="0" sz="1400" u="none" cap="none" strike="noStrike">
              <a:solidFill>
                <a:srgbClr val="000000"/>
              </a:solidFill>
              <a:latin typeface="Arial"/>
              <a:ea typeface="Arial"/>
              <a:cs typeface="Arial"/>
              <a:sym typeface="Arial"/>
            </a:endParaRPr>
          </a:p>
          <a:p>
            <a:pPr indent="450215" lvl="0" marL="0" marR="0" rtl="0" algn="r">
              <a:lnSpc>
                <a:spcPct val="100000"/>
              </a:lnSpc>
              <a:spcBef>
                <a:spcPts val="0"/>
              </a:spcBef>
              <a:spcAft>
                <a:spcPts val="0"/>
              </a:spcAft>
              <a:buClr>
                <a:srgbClr val="595959"/>
              </a:buClr>
              <a:buSzPts val="2500"/>
              <a:buFont typeface="Calibri"/>
              <a:buNone/>
            </a:pPr>
            <a:r>
              <a:rPr lang="en-US" sz="2500">
                <a:solidFill>
                  <a:srgbClr val="595959"/>
                </a:solidFill>
                <a:latin typeface="Calibri"/>
                <a:ea typeface="Calibri"/>
                <a:cs typeface="Calibri"/>
                <a:sym typeface="Calibri"/>
              </a:rPr>
              <a:t>Туровський</a:t>
            </a:r>
            <a:r>
              <a:rPr b="0" i="0" lang="en-US" sz="2500" u="none" cap="none" strike="noStrike">
                <a:solidFill>
                  <a:srgbClr val="595959"/>
                </a:solidFill>
                <a:latin typeface="Calibri"/>
                <a:ea typeface="Calibri"/>
                <a:cs typeface="Calibri"/>
                <a:sym typeface="Calibri"/>
              </a:rPr>
              <a:t> </a:t>
            </a:r>
            <a:r>
              <a:rPr lang="en-US" sz="2500">
                <a:solidFill>
                  <a:srgbClr val="595959"/>
                </a:solidFill>
                <a:latin typeface="Calibri"/>
                <a:ea typeface="Calibri"/>
                <a:cs typeface="Calibri"/>
                <a:sym typeface="Calibri"/>
              </a:rPr>
              <a:t>В</a:t>
            </a:r>
            <a:r>
              <a:rPr b="0" i="0" lang="en-US" sz="2500" u="none" cap="none" strike="noStrike">
                <a:solidFill>
                  <a:srgbClr val="595959"/>
                </a:solidFill>
                <a:latin typeface="Calibri"/>
                <a:ea typeface="Calibri"/>
                <a:cs typeface="Calibri"/>
                <a:sym typeface="Calibri"/>
              </a:rPr>
              <a:t>.В.</a:t>
            </a:r>
            <a:endParaRPr b="0" i="0" sz="1400" u="none" cap="none" strike="noStrike">
              <a:solidFill>
                <a:srgbClr val="000000"/>
              </a:solidFill>
              <a:latin typeface="Arial"/>
              <a:ea typeface="Arial"/>
              <a:cs typeface="Arial"/>
              <a:sym typeface="Arial"/>
            </a:endParaRPr>
          </a:p>
          <a:p>
            <a:pPr indent="450215" lvl="0" marL="0" marR="0" rtl="0" algn="r">
              <a:lnSpc>
                <a:spcPct val="100000"/>
              </a:lnSpc>
              <a:spcBef>
                <a:spcPts val="0"/>
              </a:spcBef>
              <a:spcAft>
                <a:spcPts val="0"/>
              </a:spcAft>
              <a:buClr>
                <a:srgbClr val="595959"/>
              </a:buClr>
              <a:buSzPts val="2500"/>
              <a:buFont typeface="Calibri"/>
              <a:buNone/>
            </a:pPr>
            <a:r>
              <a:rPr b="0" i="0" lang="en-US" sz="2500" u="none" cap="none" strike="noStrike">
                <a:solidFill>
                  <a:srgbClr val="595959"/>
                </a:solidFill>
                <a:latin typeface="Calibri"/>
                <a:ea typeface="Calibri"/>
                <a:cs typeface="Calibri"/>
                <a:sym typeface="Calibri"/>
              </a:rPr>
              <a:t>Керівник Андрійченко Т.Р.</a:t>
            </a:r>
            <a:endParaRPr b="0" i="0" sz="1400" u="none" cap="none" strike="noStrike">
              <a:solidFill>
                <a:srgbClr val="000000"/>
              </a:solidFill>
              <a:latin typeface="Arial"/>
              <a:ea typeface="Arial"/>
              <a:cs typeface="Arial"/>
              <a:sym typeface="Arial"/>
            </a:endParaRPr>
          </a:p>
        </p:txBody>
      </p:sp>
      <p:sp>
        <p:nvSpPr>
          <p:cNvPr id="52" name="Google Shape;52;p11"/>
          <p:cNvSpPr txBox="1"/>
          <p:nvPr/>
        </p:nvSpPr>
        <p:spPr>
          <a:xfrm>
            <a:off x="4860596" y="6037850"/>
            <a:ext cx="2470800" cy="4770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2500"/>
              <a:buFont typeface="Calibri"/>
              <a:buNone/>
            </a:pPr>
            <a:r>
              <a:rPr b="0" i="0" lang="en-US" sz="2500" u="none" cap="none" strike="noStrike">
                <a:solidFill>
                  <a:srgbClr val="595959"/>
                </a:solidFill>
                <a:latin typeface="Calibri"/>
                <a:ea typeface="Calibri"/>
                <a:cs typeface="Calibri"/>
                <a:sym typeface="Calibri"/>
              </a:rPr>
              <a:t>Київ 2025</a:t>
            </a:r>
            <a:endParaRPr b="0" i="0" sz="1400" u="none" cap="none" strike="noStrike">
              <a:solidFill>
                <a:srgbClr val="000000"/>
              </a:solidFill>
              <a:latin typeface="Arial"/>
              <a:ea typeface="Arial"/>
              <a:cs typeface="Arial"/>
              <a:sym typeface="Arial"/>
            </a:endParaRPr>
          </a:p>
        </p:txBody>
      </p:sp>
      <p:sp>
        <p:nvSpPr>
          <p:cNvPr id="53" name="Google Shape;53;p11"/>
          <p:cNvSpPr txBox="1"/>
          <p:nvPr/>
        </p:nvSpPr>
        <p:spPr>
          <a:xfrm>
            <a:off x="2153873" y="2258270"/>
            <a:ext cx="10038000" cy="10773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3200"/>
              <a:buFont typeface="Calibri"/>
              <a:buNone/>
            </a:pPr>
            <a:r>
              <a:rPr b="1" i="0" lang="en-US" sz="3200" u="none" cap="none" strike="noStrike">
                <a:solidFill>
                  <a:srgbClr val="595959"/>
                </a:solidFill>
                <a:latin typeface="Calibri"/>
                <a:ea typeface="Calibri"/>
                <a:cs typeface="Calibri"/>
                <a:sym typeface="Calibri"/>
              </a:rPr>
              <a:t>Курсова робота на тему: Інформаційна система «</a:t>
            </a:r>
            <a:r>
              <a:rPr b="1" lang="en-US" sz="3200">
                <a:solidFill>
                  <a:srgbClr val="595959"/>
                </a:solidFill>
                <a:latin typeface="Calibri"/>
                <a:ea typeface="Calibri"/>
                <a:cs typeface="Calibri"/>
                <a:sym typeface="Calibri"/>
              </a:rPr>
              <a:t>Туристичне агентство</a:t>
            </a:r>
            <a:r>
              <a:rPr b="1" i="0" lang="en-US" sz="3200" u="none" cap="none" strike="noStrike">
                <a:solidFill>
                  <a:srgbClr val="595959"/>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2"/>
          <p:cNvSpPr txBox="1"/>
          <p:nvPr/>
        </p:nvSpPr>
        <p:spPr>
          <a:xfrm>
            <a:off x="3803472" y="704450"/>
            <a:ext cx="3684600" cy="10929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500"/>
              <a:buFont typeface="Calibri"/>
              <a:buNone/>
            </a:pPr>
            <a:r>
              <a:rPr b="1" i="0" lang="en-US" sz="6500" u="none" cap="none" strike="noStrike">
                <a:solidFill>
                  <a:srgbClr val="595959"/>
                </a:solidFill>
                <a:latin typeface="Calibri"/>
                <a:ea typeface="Calibri"/>
                <a:cs typeface="Calibri"/>
                <a:sym typeface="Calibri"/>
              </a:rPr>
              <a:t>Мета</a:t>
            </a:r>
            <a:endParaRPr b="0" i="0" sz="1400" u="none" cap="none" strike="noStrike">
              <a:solidFill>
                <a:srgbClr val="000000"/>
              </a:solidFill>
              <a:latin typeface="Arial"/>
              <a:ea typeface="Arial"/>
              <a:cs typeface="Arial"/>
              <a:sym typeface="Arial"/>
            </a:endParaRPr>
          </a:p>
        </p:txBody>
      </p:sp>
      <p:sp>
        <p:nvSpPr>
          <p:cNvPr id="59" name="Google Shape;59;p12"/>
          <p:cNvSpPr txBox="1"/>
          <p:nvPr/>
        </p:nvSpPr>
        <p:spPr>
          <a:xfrm>
            <a:off x="1294512" y="2421032"/>
            <a:ext cx="10113900" cy="1662300"/>
          </a:xfrm>
          <a:prstGeom prst="rect">
            <a:avLst/>
          </a:prstGeom>
          <a:noFill/>
          <a:ln>
            <a:noFill/>
          </a:ln>
        </p:spPr>
        <p:txBody>
          <a:bodyPr anchorCtr="0" anchor="t" bIns="45700" lIns="45700" spcFirstLastPara="1" rIns="45700" wrap="square" tIns="45700">
            <a:spAutoFit/>
          </a:bodyPr>
          <a:lstStyle/>
          <a:p>
            <a:pPr indent="450215" lvl="0" marL="0" marR="264795" rtl="0" algn="just">
              <a:spcBef>
                <a:spcPts val="0"/>
              </a:spcBef>
              <a:spcAft>
                <a:spcPts val="0"/>
              </a:spcAft>
              <a:buClr>
                <a:schemeClr val="dk1"/>
              </a:buClr>
              <a:buSzPts val="1100"/>
              <a:buFont typeface="Arial"/>
              <a:buNone/>
            </a:pPr>
            <a:r>
              <a:rPr lang="en-US" sz="1700">
                <a:solidFill>
                  <a:schemeClr val="dk1"/>
                </a:solidFill>
                <a:latin typeface="Times New Roman"/>
                <a:ea typeface="Times New Roman"/>
                <a:cs typeface="Times New Roman"/>
                <a:sym typeface="Times New Roman"/>
              </a:rPr>
              <a:t>Метою роботи було проєктування і розробка бази даних для туристичних агентств, що забезпечує ефективне управління туристичними пакетами, клієнтською базою, бронюванням і фінансовими операціями. Розроблена система може бути використана туристичними агентствами для підвищення ефективності управління бізнес-процесами та поліпшення якості обслуговування клієнтів. Таким чином, розробка бази даних для турагентств є актуальним завданням, що відповідає сучасним вимогам автоматизації бізнес-процесів у туристичній галузі.</a:t>
            </a:r>
            <a:endParaRPr sz="1700"/>
          </a:p>
        </p:txBody>
      </p:sp>
      <p:sp>
        <p:nvSpPr>
          <p:cNvPr id="60" name="Google Shape;60;p12"/>
          <p:cNvSpPr txBox="1"/>
          <p:nvPr/>
        </p:nvSpPr>
        <p:spPr>
          <a:xfrm>
            <a:off x="11499782" y="282058"/>
            <a:ext cx="209723" cy="497048"/>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3"/>
          <p:cNvSpPr txBox="1"/>
          <p:nvPr/>
        </p:nvSpPr>
        <p:spPr>
          <a:xfrm>
            <a:off x="376518" y="407275"/>
            <a:ext cx="11333100" cy="15699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500"/>
              <a:buFont typeface="Calibri"/>
              <a:buNone/>
            </a:pPr>
            <a:r>
              <a:rPr b="1" i="0" lang="en-US" sz="4800" u="none" cap="none" strike="noStrike">
                <a:solidFill>
                  <a:srgbClr val="595959"/>
                </a:solidFill>
                <a:latin typeface="Calibri"/>
                <a:ea typeface="Calibri"/>
                <a:cs typeface="Calibri"/>
                <a:sym typeface="Calibri"/>
              </a:rPr>
              <a:t>Діаграма DFD-0 інформаційної системи «</a:t>
            </a:r>
            <a:r>
              <a:rPr b="1" lang="en-US" sz="4800">
                <a:solidFill>
                  <a:srgbClr val="595959"/>
                </a:solidFill>
                <a:latin typeface="Calibri"/>
                <a:ea typeface="Calibri"/>
                <a:cs typeface="Calibri"/>
                <a:sym typeface="Calibri"/>
              </a:rPr>
              <a:t>Туристичне агентство</a:t>
            </a:r>
            <a:r>
              <a:rPr b="1" i="0" lang="en-US" sz="4800" u="none" cap="none" strike="noStrike">
                <a:solidFill>
                  <a:srgbClr val="595959"/>
                </a:solidFill>
                <a:latin typeface="Calibri"/>
                <a:ea typeface="Calibri"/>
                <a:cs typeface="Calibri"/>
                <a:sym typeface="Calibri"/>
              </a:rPr>
              <a:t>»</a:t>
            </a:r>
            <a:endParaRPr b="0" i="0" sz="1050" u="none" cap="none" strike="noStrike">
              <a:solidFill>
                <a:srgbClr val="000000"/>
              </a:solidFill>
              <a:latin typeface="Arial"/>
              <a:ea typeface="Arial"/>
              <a:cs typeface="Arial"/>
              <a:sym typeface="Arial"/>
            </a:endParaRPr>
          </a:p>
        </p:txBody>
      </p:sp>
      <p:sp>
        <p:nvSpPr>
          <p:cNvPr id="66" name="Google Shape;66;p13"/>
          <p:cNvSpPr txBox="1"/>
          <p:nvPr/>
        </p:nvSpPr>
        <p:spPr>
          <a:xfrm>
            <a:off x="11499782" y="282058"/>
            <a:ext cx="209723" cy="497048"/>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pic>
        <p:nvPicPr>
          <p:cNvPr descr="Зображення, що містить схема, текст, ряд, знімок екрана&#10;&#10;Вміст, створений ШІ, може бути неправильним." id="67" name="Google Shape;67;p13"/>
          <p:cNvPicPr preferRelativeResize="0"/>
          <p:nvPr/>
        </p:nvPicPr>
        <p:blipFill>
          <a:blip r:embed="rId3">
            <a:alphaModFix/>
          </a:blip>
          <a:stretch>
            <a:fillRect/>
          </a:stretch>
        </p:blipFill>
        <p:spPr>
          <a:xfrm>
            <a:off x="3138488" y="2367475"/>
            <a:ext cx="5915025" cy="3848100"/>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nvSpPr>
        <p:spPr>
          <a:xfrm>
            <a:off x="482495" y="493400"/>
            <a:ext cx="11141700" cy="15699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500"/>
              <a:buFont typeface="Calibri"/>
              <a:buNone/>
            </a:pPr>
            <a:r>
              <a:rPr b="1" i="0" lang="en-US" sz="4800" u="none" cap="none" strike="noStrike">
                <a:solidFill>
                  <a:srgbClr val="595959"/>
                </a:solidFill>
                <a:latin typeface="Calibri"/>
                <a:ea typeface="Calibri"/>
                <a:cs typeface="Calibri"/>
                <a:sym typeface="Calibri"/>
              </a:rPr>
              <a:t>Схема БД інформаційної системи «</a:t>
            </a:r>
            <a:r>
              <a:rPr b="1" lang="en-US" sz="4800">
                <a:solidFill>
                  <a:srgbClr val="595959"/>
                </a:solidFill>
                <a:latin typeface="Calibri"/>
                <a:ea typeface="Calibri"/>
                <a:cs typeface="Calibri"/>
                <a:sym typeface="Calibri"/>
              </a:rPr>
              <a:t>Туристичне агентство</a:t>
            </a:r>
            <a:r>
              <a:rPr b="1" i="0" lang="en-US" sz="4800" u="none" cap="none" strike="noStrike">
                <a:solidFill>
                  <a:srgbClr val="595959"/>
                </a:solidFill>
                <a:latin typeface="Calibri"/>
                <a:ea typeface="Calibri"/>
                <a:cs typeface="Calibri"/>
                <a:sym typeface="Calibri"/>
              </a:rPr>
              <a:t>»</a:t>
            </a:r>
            <a:endParaRPr b="0" i="0" sz="1050" u="none" cap="none" strike="noStrike">
              <a:solidFill>
                <a:srgbClr val="000000"/>
              </a:solidFill>
              <a:latin typeface="Arial"/>
              <a:ea typeface="Arial"/>
              <a:cs typeface="Arial"/>
              <a:sym typeface="Arial"/>
            </a:endParaRPr>
          </a:p>
        </p:txBody>
      </p:sp>
      <p:sp>
        <p:nvSpPr>
          <p:cNvPr id="73" name="Google Shape;73;p14"/>
          <p:cNvSpPr txBox="1"/>
          <p:nvPr/>
        </p:nvSpPr>
        <p:spPr>
          <a:xfrm>
            <a:off x="11499782" y="282058"/>
            <a:ext cx="209700" cy="5850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000000"/>
              </a:buClr>
              <a:buSzPts val="3200"/>
              <a:buFont typeface="Calibri"/>
              <a:buNone/>
            </a:pPr>
            <a:r>
              <a:rPr lang="en-US" sz="3200">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pic>
        <p:nvPicPr>
          <p:cNvPr descr="Зображення, що містить текст, схема, Паралель, знімок екрана&#10;&#10;Вміст, створений ШІ, може бути неправильним." id="74" name="Google Shape;74;p14"/>
          <p:cNvPicPr preferRelativeResize="0"/>
          <p:nvPr/>
        </p:nvPicPr>
        <p:blipFill>
          <a:blip r:embed="rId3">
            <a:alphaModFix/>
          </a:blip>
          <a:stretch>
            <a:fillRect/>
          </a:stretch>
        </p:blipFill>
        <p:spPr>
          <a:xfrm>
            <a:off x="3739500" y="2121475"/>
            <a:ext cx="4713000" cy="4736526"/>
          </a:xfrm>
          <a:prstGeom prst="rect">
            <a:avLst/>
          </a:prstGeom>
          <a:noFill/>
          <a:ln>
            <a:noFill/>
          </a:ln>
        </p:spPr>
      </p:pic>
    </p:spTree>
  </p:cSld>
  <p:clrMapOvr>
    <a:masterClrMapping/>
  </p:clrMapOvr>
  <mc:AlternateContent>
    <mc:Choice Requires="p14">
      <p:transition spd="slow" p14:dur="1200">
        <p:p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nvSpPr>
        <p:spPr>
          <a:xfrm>
            <a:off x="764601" y="514250"/>
            <a:ext cx="10610100" cy="10929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500"/>
              <a:buFont typeface="Calibri"/>
              <a:buNone/>
            </a:pPr>
            <a:r>
              <a:rPr b="1" i="0" lang="en-US" sz="6500" u="none" cap="none" strike="noStrike">
                <a:solidFill>
                  <a:srgbClr val="595959"/>
                </a:solidFill>
                <a:latin typeface="Calibri"/>
                <a:ea typeface="Calibri"/>
                <a:cs typeface="Calibri"/>
                <a:sym typeface="Calibri"/>
              </a:rPr>
              <a:t>Демонстрація роботи</a:t>
            </a:r>
            <a:endParaRPr b="0" i="0" sz="1400" u="none" cap="none" strike="noStrike">
              <a:solidFill>
                <a:srgbClr val="000000"/>
              </a:solidFill>
              <a:latin typeface="Arial"/>
              <a:ea typeface="Arial"/>
              <a:cs typeface="Arial"/>
              <a:sym typeface="Arial"/>
            </a:endParaRPr>
          </a:p>
        </p:txBody>
      </p:sp>
      <p:sp>
        <p:nvSpPr>
          <p:cNvPr id="80" name="Google Shape;80;p15"/>
          <p:cNvSpPr txBox="1"/>
          <p:nvPr/>
        </p:nvSpPr>
        <p:spPr>
          <a:xfrm>
            <a:off x="11499782" y="282058"/>
            <a:ext cx="209700" cy="5850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000000"/>
              </a:buClr>
              <a:buSzPts val="3200"/>
              <a:buFont typeface="Calibri"/>
              <a:buNone/>
            </a:pPr>
            <a:r>
              <a:rPr lang="en-US" sz="3200">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nvSpPr>
        <p:spPr>
          <a:xfrm>
            <a:off x="2916310" y="644700"/>
            <a:ext cx="6359400" cy="1092900"/>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595959"/>
              </a:buClr>
              <a:buSzPts val="6500"/>
              <a:buFont typeface="Calibri"/>
              <a:buNone/>
            </a:pPr>
            <a:r>
              <a:rPr b="1" i="0" lang="en-US" sz="6500" u="none" cap="none" strike="noStrike">
                <a:solidFill>
                  <a:srgbClr val="595959"/>
                </a:solidFill>
                <a:latin typeface="Calibri"/>
                <a:ea typeface="Calibri"/>
                <a:cs typeface="Calibri"/>
                <a:sym typeface="Calibri"/>
              </a:rPr>
              <a:t>Висновки</a:t>
            </a:r>
            <a:endParaRPr b="0" i="0" sz="1400" u="none" cap="none" strike="noStrike">
              <a:solidFill>
                <a:srgbClr val="000000"/>
              </a:solidFill>
              <a:latin typeface="Arial"/>
              <a:ea typeface="Arial"/>
              <a:cs typeface="Arial"/>
              <a:sym typeface="Arial"/>
            </a:endParaRPr>
          </a:p>
        </p:txBody>
      </p:sp>
      <p:sp>
        <p:nvSpPr>
          <p:cNvPr id="86" name="Google Shape;86;p16"/>
          <p:cNvSpPr txBox="1"/>
          <p:nvPr/>
        </p:nvSpPr>
        <p:spPr>
          <a:xfrm>
            <a:off x="1567025" y="2693266"/>
            <a:ext cx="9603000" cy="2308800"/>
          </a:xfrm>
          <a:prstGeom prst="rect">
            <a:avLst/>
          </a:prstGeom>
          <a:noFill/>
          <a:ln>
            <a:noFill/>
          </a:ln>
        </p:spPr>
        <p:txBody>
          <a:bodyPr anchorCtr="0" anchor="t" bIns="45700" lIns="45700" spcFirstLastPara="1" rIns="45700" wrap="square" tIns="45700">
            <a:spAutoFit/>
          </a:bodyPr>
          <a:lstStyle/>
          <a:p>
            <a:pPr indent="457200" lvl="0" marL="0" marR="0" rtl="0" algn="just">
              <a:lnSpc>
                <a:spcPct val="100000"/>
              </a:lnSpc>
              <a:spcBef>
                <a:spcPts val="0"/>
              </a:spcBef>
              <a:spcAft>
                <a:spcPts val="0"/>
              </a:spcAft>
              <a:buClr>
                <a:srgbClr val="404040"/>
              </a:buClr>
              <a:buSzPts val="2800"/>
              <a:buFont typeface="Calibri"/>
              <a:buNone/>
            </a:pPr>
            <a:r>
              <a:rPr lang="en-US" sz="1800">
                <a:solidFill>
                  <a:srgbClr val="404040"/>
                </a:solidFill>
                <a:latin typeface="Times New Roman"/>
                <a:ea typeface="Times New Roman"/>
                <a:cs typeface="Times New Roman"/>
                <a:sym typeface="Times New Roman"/>
              </a:rPr>
              <a:t>У курсовій роботі було розроблено інформаційну систему «Туристичне агентство» для управління замовленнями, клієнтами, бронюваннями та іншими даними (працівники, готелі, авіакомпанії, тури). Проведено аналіз потреб та визначено функціональні вимоги, включаючи додавання, управління та пошук даних. Створено базу даних MySQL, доступ до якої здійснюється через клас DB (для підключення та взаємодії) та локальний сервер який було створено за допомогою програми MAMP. Адміністрування відбувається через phpMyAdmin. Розроблено інтерфейс користувача з формами для введення даних у кожну таблицю та функціями фільтрації та пошуку за різними значеннями.</a:t>
            </a:r>
            <a:endParaRPr i="0" sz="1100" u="none" cap="none" strike="noStrike">
              <a:solidFill>
                <a:srgbClr val="000000"/>
              </a:solidFill>
              <a:latin typeface="Times New Roman"/>
              <a:ea typeface="Times New Roman"/>
              <a:cs typeface="Times New Roman"/>
              <a:sym typeface="Times New Roman"/>
            </a:endParaRPr>
          </a:p>
        </p:txBody>
      </p:sp>
      <p:sp>
        <p:nvSpPr>
          <p:cNvPr id="87" name="Google Shape;87;p16"/>
          <p:cNvSpPr txBox="1"/>
          <p:nvPr/>
        </p:nvSpPr>
        <p:spPr>
          <a:xfrm>
            <a:off x="11499782" y="282058"/>
            <a:ext cx="209723" cy="497048"/>
          </a:xfrm>
          <a:prstGeom prst="rect">
            <a:avLst/>
          </a:prstGeom>
          <a:noFill/>
          <a:ln>
            <a:noFill/>
          </a:ln>
        </p:spPr>
        <p:txBody>
          <a:bodyPr anchorCtr="0" anchor="t" bIns="45700" lIns="45700" spcFirstLastPara="1" rIns="45700" wrap="square" tIns="45700">
            <a:spAutoFit/>
          </a:bodyPr>
          <a:lstStyle/>
          <a:p>
            <a:pPr indent="450215" lvl="0" marL="0" marR="0" rtl="0" algn="ctr">
              <a:lnSpc>
                <a:spcPct val="100000"/>
              </a:lnSpc>
              <a:spcBef>
                <a:spcPts val="0"/>
              </a:spcBef>
              <a:spcAft>
                <a:spcPts val="0"/>
              </a:spcAft>
              <a:buClr>
                <a:srgbClr val="000000"/>
              </a:buClr>
              <a:buSzPts val="3200"/>
              <a:buFont typeface="Calibri"/>
              <a:buNone/>
            </a:pPr>
            <a:r>
              <a:rPr b="0" i="0" lang="en-US" sz="3200" u="none" cap="none" strike="noStrike">
                <a:solidFill>
                  <a:srgbClr val="000000"/>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1200">
        <p:p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idx="1" type="body"/>
          </p:nvPr>
        </p:nvSpPr>
        <p:spPr>
          <a:xfrm>
            <a:off x="2682000" y="2871575"/>
            <a:ext cx="6828000" cy="2648700"/>
          </a:xfrm>
          <a:prstGeom prst="rect">
            <a:avLst/>
          </a:prstGeom>
          <a:noFill/>
          <a:ln>
            <a:noFill/>
          </a:ln>
        </p:spPr>
        <p:txBody>
          <a:bodyPr anchorCtr="0" anchor="t" bIns="45700" lIns="45700" spcFirstLastPara="1" rIns="45700" wrap="square" tIns="45700">
            <a:normAutofit/>
          </a:bodyPr>
          <a:lstStyle/>
          <a:p>
            <a:pPr indent="0" lvl="0" marL="0" rtl="0" algn="ctr">
              <a:lnSpc>
                <a:spcPct val="90000"/>
              </a:lnSpc>
              <a:spcBef>
                <a:spcPts val="1000"/>
              </a:spcBef>
              <a:spcAft>
                <a:spcPts val="0"/>
              </a:spcAft>
              <a:buSzPts val="1800"/>
              <a:buNone/>
            </a:pPr>
            <a:r>
              <a:rPr b="1" lang="en-US" sz="4400"/>
              <a:t>ДЯКУЮ ЗА УВАГУ</a:t>
            </a:r>
            <a:endParaRPr b="1" sz="4400"/>
          </a:p>
        </p:txBody>
      </p:sp>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Тема Offic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