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9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0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3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7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3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4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60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95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6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4956F17-9F80-444F-9A76-58A18B2C92A8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CFBAF7-3EB0-4DD7-91FD-E8E235D8D6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6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99A6-FCAF-4DFF-AD27-B1A2A24AE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Leafs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73A891-0B46-4D32-A3D2-5ED11F64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André Letras</a:t>
            </a:r>
          </a:p>
          <a:p>
            <a:r>
              <a:rPr lang="pt-PT" dirty="0"/>
              <a:t>Project Factory 2020</a:t>
            </a:r>
          </a:p>
        </p:txBody>
      </p:sp>
    </p:spTree>
    <p:extLst>
      <p:ext uri="{BB962C8B-B14F-4D97-AF65-F5344CB8AC3E}">
        <p14:creationId xmlns:p14="http://schemas.microsoft.com/office/powerpoint/2010/main" val="23312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Não-Funcionais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615BE-AF96-4697-86F3-FCD9FD67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228682"/>
            <a:ext cx="547763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13BDA-A5CE-48C2-9653-F592867A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>
                <a:solidFill>
                  <a:schemeClr val="tx1"/>
                </a:solidFill>
              </a:rPr>
              <a:t>Criação de um </a:t>
            </a:r>
            <a:r>
              <a:rPr lang="pt-PT" sz="1800" dirty="0" err="1">
                <a:solidFill>
                  <a:schemeClr val="tx1"/>
                </a:solidFill>
              </a:rPr>
              <a:t>notebook</a:t>
            </a:r>
            <a:r>
              <a:rPr lang="pt-PT" sz="1800" dirty="0">
                <a:solidFill>
                  <a:schemeClr val="tx1"/>
                </a:solidFill>
              </a:rPr>
              <a:t> em </a:t>
            </a:r>
            <a:r>
              <a:rPr lang="pt-PT" sz="1800" dirty="0" err="1">
                <a:solidFill>
                  <a:schemeClr val="tx1"/>
                </a:solidFill>
              </a:rPr>
              <a:t>Python</a:t>
            </a:r>
            <a:r>
              <a:rPr lang="pt-PT" sz="1800" dirty="0">
                <a:solidFill>
                  <a:schemeClr val="tx1"/>
                </a:solidFill>
              </a:rPr>
              <a:t>, com o algoritmo para a deteção das doenças nas folhas de árvore do dataset da plataforma </a:t>
            </a:r>
            <a:r>
              <a:rPr lang="pt-PT" sz="1800" dirty="0" err="1">
                <a:solidFill>
                  <a:schemeClr val="tx1"/>
                </a:solidFill>
              </a:rPr>
              <a:t>Kaggle</a:t>
            </a:r>
            <a:r>
              <a:rPr lang="pt-PT" sz="1800" dirty="0">
                <a:solidFill>
                  <a:schemeClr val="tx1"/>
                </a:solidFill>
              </a:rPr>
              <a:t>, tendo por base uma rede neuronal convolucional. (Desafio </a:t>
            </a:r>
            <a:r>
              <a:rPr lang="pt-PT" sz="1800" dirty="0" err="1">
                <a:solidFill>
                  <a:schemeClr val="tx1"/>
                </a:solidFill>
              </a:rPr>
              <a:t>Kaggle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Plant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Pathology</a:t>
            </a:r>
            <a:r>
              <a:rPr lang="pt-PT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PT" sz="1800" dirty="0">
                <a:solidFill>
                  <a:schemeClr val="tx1"/>
                </a:solidFill>
              </a:rPr>
              <a:t>Criação de uma plataforma em que um utilizador consiga carregar uma imagem e, apartir do algoritmo do </a:t>
            </a:r>
            <a:r>
              <a:rPr lang="pt-PT" sz="1800" dirty="0" err="1">
                <a:solidFill>
                  <a:schemeClr val="tx1"/>
                </a:solidFill>
              </a:rPr>
              <a:t>notebook</a:t>
            </a:r>
            <a:r>
              <a:rPr lang="pt-PT" sz="1800" dirty="0">
                <a:solidFill>
                  <a:schemeClr val="tx1"/>
                </a:solidFill>
              </a:rPr>
              <a:t>, consiga gerar respostas ao utilizador acerca das possíveis doenças existentes na folha da imagem.</a:t>
            </a:r>
          </a:p>
        </p:txBody>
      </p:sp>
    </p:spTree>
    <p:extLst>
      <p:ext uri="{BB962C8B-B14F-4D97-AF65-F5344CB8AC3E}">
        <p14:creationId xmlns:p14="http://schemas.microsoft.com/office/powerpoint/2010/main" val="17042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13BDA-A5CE-48C2-9653-F592867A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8642"/>
            <a:ext cx="9872871" cy="449975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Cenário Principal: </a:t>
            </a:r>
          </a:p>
          <a:p>
            <a:pPr lvl="1" algn="just">
              <a:lnSpc>
                <a:spcPct val="150000"/>
              </a:lnSpc>
            </a:pPr>
            <a:r>
              <a:rPr lang="pt-PT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Elaboração do algoritmo base da </a:t>
            </a:r>
            <a:r>
              <a:rPr lang="pt-PT" sz="1800" b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 neuronal </a:t>
            </a:r>
            <a:r>
              <a:rPr lang="pt-PT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PT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utilizador será capaz de visualizar todos os passos e entender o funcionamento do algoritmo para a decisão da rede neuronal na folha, através de um </a:t>
            </a:r>
            <a:r>
              <a:rPr lang="pt-PT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</a:t>
            </a:r>
            <a:r>
              <a:rPr lang="pt-PT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PT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PT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onde cada célula terá um output para visualização dos dados.</a:t>
            </a:r>
            <a:endParaRPr lang="pt-PT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PT" sz="2400" dirty="0"/>
              <a:t>Cenários Secundários: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PT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de acesso facilitado ao utilizador – </a:t>
            </a:r>
            <a:r>
              <a:rPr lang="pt-PT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utilizador conseguirá entrar na plataforma e identificar facilmente o processo de upload de várias imagens para ser decidido pelo algoritmo quais as possíveis doenças das folhas carregadas.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PT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da informação</a:t>
            </a:r>
            <a:r>
              <a:rPr lang="pt-PT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Ao carregar as imagens, o utilizador conseguirá visualizar a decisão final das probabilidades das doenças da folha que fez upload na plataforma.</a:t>
            </a:r>
          </a:p>
        </p:txBody>
      </p:sp>
    </p:spTree>
    <p:extLst>
      <p:ext uri="{BB962C8B-B14F-4D97-AF65-F5344CB8AC3E}">
        <p14:creationId xmlns:p14="http://schemas.microsoft.com/office/powerpoint/2010/main" val="34000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2631"/>
            <a:ext cx="9875520" cy="1356360"/>
          </a:xfrm>
        </p:spPr>
        <p:txBody>
          <a:bodyPr/>
          <a:lstStyle/>
          <a:p>
            <a:r>
              <a:rPr lang="pt-PT" dirty="0"/>
              <a:t>Plano de trabalhos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54916F-89B7-407A-B9CD-67E0F39CC8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1053" y="1161479"/>
            <a:ext cx="10409893" cy="53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Domínio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8DE8E60-4677-4016-B3C5-E085AFCD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34" y="1772391"/>
            <a:ext cx="7844732" cy="4374631"/>
          </a:xfrm>
        </p:spPr>
      </p:pic>
    </p:spTree>
    <p:extLst>
      <p:ext uri="{BB962C8B-B14F-4D97-AF65-F5344CB8AC3E}">
        <p14:creationId xmlns:p14="http://schemas.microsoft.com/office/powerpoint/2010/main" val="202269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 - Notebook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A4BE8C-6092-48AB-BB23-97F52450D4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974866"/>
            <a:ext cx="4699743" cy="422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AB70D1-9F27-42F7-83A8-1AC2A7ECA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346" y="1965960"/>
            <a:ext cx="4699654" cy="4229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14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Notebook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D6059D-5562-4154-8923-4D8426C07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3" r="8622" b="541"/>
          <a:stretch/>
        </p:blipFill>
        <p:spPr>
          <a:xfrm>
            <a:off x="1143000" y="1754916"/>
            <a:ext cx="4925291" cy="39452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930CC0-173F-41C8-B6A7-FFD00EBA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11" y="1737053"/>
            <a:ext cx="5132489" cy="41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2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 - Plataforma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57AC4C-0017-4C8A-ACCC-9DF6CA3577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731" y="1965960"/>
            <a:ext cx="4764968" cy="428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CCC109-FBCA-42BE-893C-6CEF65045D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02" y="1965960"/>
            <a:ext cx="4762099" cy="428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11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3AE-215C-4D89-A974-0CB6C1C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6E789F-F578-416C-A122-61B777F8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30" y="1722418"/>
            <a:ext cx="543000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7975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101</TotalTime>
  <Words>219</Words>
  <Application>Microsoft Office PowerPoint</Application>
  <PresentationFormat>Ecrã Panorâmico</PresentationFormat>
  <Paragraphs>19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Calibri</vt:lpstr>
      <vt:lpstr>Corbel</vt:lpstr>
      <vt:lpstr>Base</vt:lpstr>
      <vt:lpstr>Learning Leafs</vt:lpstr>
      <vt:lpstr>Objetivos</vt:lpstr>
      <vt:lpstr>Cenários</vt:lpstr>
      <vt:lpstr>Plano de trabalhos</vt:lpstr>
      <vt:lpstr>Modelo de Domínio</vt:lpstr>
      <vt:lpstr>Mockups - Notebook</vt:lpstr>
      <vt:lpstr>Notebook</vt:lpstr>
      <vt:lpstr>Mockups - Plataforma</vt:lpstr>
      <vt:lpstr>Requisitos Funcionais</vt:lpstr>
      <vt:lpstr>Requisitos Não-Funcionais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Leafs</dc:title>
  <dc:creator>André Letras</dc:creator>
  <cp:lastModifiedBy>André Letras</cp:lastModifiedBy>
  <cp:revision>7</cp:revision>
  <dcterms:created xsi:type="dcterms:W3CDTF">2020-07-13T19:02:15Z</dcterms:created>
  <dcterms:modified xsi:type="dcterms:W3CDTF">2020-07-13T20:43:32Z</dcterms:modified>
</cp:coreProperties>
</file>