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2097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783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73118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74458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3055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0385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80104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49289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9003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356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4494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343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699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8036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71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7041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450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pPr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273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MUSTAQEEM AND AFHAM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/>
              <a:t>BAN0 QABIL 3.0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40833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2600" y="3733800"/>
            <a:ext cx="5308866" cy="1377651"/>
          </a:xfrm>
        </p:spPr>
        <p:txBody>
          <a:bodyPr/>
          <a:lstStyle/>
          <a:p>
            <a:r>
              <a:rPr lang="en-US" u="sng" dirty="0" smtClean="0"/>
              <a:t>1.SAVING</a:t>
            </a:r>
          </a:p>
          <a:p>
            <a:r>
              <a:rPr lang="en-US" u="sng" dirty="0" smtClean="0"/>
              <a:t>WE ARE NOT SAVE AS MUCH MONEY THAT OUR FUTURE HELPFUL</a:t>
            </a:r>
          </a:p>
        </p:txBody>
      </p:sp>
    </p:spTree>
    <p:extLst>
      <p:ext uri="{BB962C8B-B14F-4D97-AF65-F5344CB8AC3E}">
        <p14:creationId xmlns:p14="http://schemas.microsoft.com/office/powerpoint/2010/main" val="1702274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56570" y="1828800"/>
            <a:ext cx="5308866" cy="1515533"/>
          </a:xfrm>
        </p:spPr>
        <p:txBody>
          <a:bodyPr/>
          <a:lstStyle/>
          <a:p>
            <a:r>
              <a:rPr lang="en-US" dirty="0" smtClean="0"/>
              <a:t>SOLVING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 smtClean="0"/>
              <a:t>SAVING</a:t>
            </a:r>
          </a:p>
          <a:p>
            <a:r>
              <a:rPr lang="en-US" dirty="0" smtClean="0"/>
              <a:t>WE SHOULD USE LESS MONEY TO OUR FUTURE</a:t>
            </a:r>
          </a:p>
        </p:txBody>
      </p:sp>
    </p:spTree>
    <p:extLst>
      <p:ext uri="{BB962C8B-B14F-4D97-AF65-F5344CB8AC3E}">
        <p14:creationId xmlns:p14="http://schemas.microsoft.com/office/powerpoint/2010/main" val="349979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TM02900743[[fn=Organic]]</Template>
  <TotalTime>1</TotalTime>
  <Words>29</Words>
  <Application>Microsoft Office PowerPoint</Application>
  <PresentationFormat>On-screen Show (4:3)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Garamond</vt:lpstr>
      <vt:lpstr>Organic</vt:lpstr>
      <vt:lpstr>MUSTAQEEM AND AFHAM</vt:lpstr>
      <vt:lpstr>PROBLEM</vt:lpstr>
      <vt:lpstr>SOLVING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MUSTAQEEM AND AFHAM</dc:title>
  <dc:creator>umaima</dc:creator>
  <cp:lastModifiedBy>umaima</cp:lastModifiedBy>
  <cp:revision>2</cp:revision>
  <dcterms:created xsi:type="dcterms:W3CDTF">2006-08-16T00:00:00Z</dcterms:created>
  <dcterms:modified xsi:type="dcterms:W3CDTF">2024-11-10T11:20:22Z</dcterms:modified>
</cp:coreProperties>
</file>