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9B518-CF23-4491-8FB3-2591E5A52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0DD1D-AAAD-4B60-81D9-53B1A1156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775A3-41AF-42AA-826A-3BC79A06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7749-4CD2-4D50-A730-BD3EBFC9D07C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508C1-6CC4-481E-AC32-772D7D72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BE205-F2C4-4D06-A8CC-C50F9DEB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6DF6-3C3C-4DAF-825B-0579E0A55D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745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D66A-9B0E-4054-9CEA-D4E77B2B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0F1E9-52D3-4B98-A77E-74AA39327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26D40-01EF-4C22-A48A-E9632C1C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7749-4CD2-4D50-A730-BD3EBFC9D07C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CA480-8CD2-4D06-AD09-7BC92136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D13D5-63F3-4680-92E0-2B4EDF38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6DF6-3C3C-4DAF-825B-0579E0A55D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02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8476C-1DD1-4200-B94C-39DE7CCE7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612BF-3CA2-418C-B48B-656655F6E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288CE-974F-4A88-AA9A-2C43DEE7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7749-4CD2-4D50-A730-BD3EBFC9D07C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AC3F8-D6FB-4DCC-BF15-0B4DC41F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D95C7-0E9A-4CCA-9C4B-CC5E1C3D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6DF6-3C3C-4DAF-825B-0579E0A55D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49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A2E9-2F25-40A1-B0F1-DD44994D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259AA-D058-426C-AEB6-112DAE75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26252-262F-4AC1-9033-B3F9E1AD7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7749-4CD2-4D50-A730-BD3EBFC9D07C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2B876-C028-43DF-994F-4DD09B7D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FC9A-7F97-4730-8ACC-8837BA7A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6DF6-3C3C-4DAF-825B-0579E0A55D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951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7B6D-910D-4139-A3A6-B822ECE3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0F318-04B2-4D84-8865-20A39E44A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E6EF9-470B-4094-82C6-02126A76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7749-4CD2-4D50-A730-BD3EBFC9D07C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F71B6-9BC7-4858-92F1-E3E4DCB3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C1BF4-CD56-4270-BB7A-F55FEB63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6DF6-3C3C-4DAF-825B-0579E0A55D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72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9DEA-1F22-44AB-854D-B66E28DB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1A12-8793-4489-83E2-A5C893EB7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D45AC-38A7-4B6B-B8BF-C5C45DAF4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F0771-7567-404C-BAB7-27890FF3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7749-4CD2-4D50-A730-BD3EBFC9D07C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4BF0C-86D8-4186-9A80-7EF503EF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8D80A-8046-43F7-AF4C-5DAB8011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6DF6-3C3C-4DAF-825B-0579E0A55D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821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9DD6-5C57-406D-9A65-CFA5514C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2ED9A-AA4B-41E6-BAA5-2A57DDDEE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33F4B-8113-49DB-975D-A53569C26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ABE0CC-E928-41B4-8080-E8A2F2B16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73C3F-78A6-4572-AFD8-8635FB72E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C677C-5DD3-4F78-A4FE-D5C70C45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7749-4CD2-4D50-A730-BD3EBFC9D07C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3F3A4-553F-4789-BB4B-DFD93E26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DCB94-F468-4481-94D1-581A4806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6DF6-3C3C-4DAF-825B-0579E0A55D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09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9683-2E4E-472D-8326-CE8C3444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AED66-FEDF-4EB2-8475-14AAA8BF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7749-4CD2-4D50-A730-BD3EBFC9D07C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58734-A162-454E-865D-26AFB058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433B1-CA94-4B4C-9920-423DB2BE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6DF6-3C3C-4DAF-825B-0579E0A55D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27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5E078-BEF3-49F4-B025-34E17C71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7749-4CD2-4D50-A730-BD3EBFC9D07C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7458F-CE01-4A0C-A39C-D20386F5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D5838-A524-400B-95CA-83807EE7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6DF6-3C3C-4DAF-825B-0579E0A55D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337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D236-6B6D-4C05-8CEB-87F4080A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4E9A-2FF5-4C9F-9048-469643344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753A6-6B3E-4D8A-9EC2-E8271481A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7FED8-E141-4C83-93E5-7864FE19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7749-4CD2-4D50-A730-BD3EBFC9D07C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CDC06-69F4-4C3D-8503-DD3FC72A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EF8B-7D53-4005-A4EB-923FAEC8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6DF6-3C3C-4DAF-825B-0579E0A55D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797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7F79-190D-44D3-AD6F-B85E1943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1D42A-9CE7-47F2-9FF7-62DDBB662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B863E-6FA1-4A63-AC9E-E09AA030D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B52FE-515A-4DE7-9F81-DD2FFA36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7749-4CD2-4D50-A730-BD3EBFC9D07C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6AB8-EF7E-4546-926C-EF278189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E776-5DA8-45B3-B04F-0E12C064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6DF6-3C3C-4DAF-825B-0579E0A55D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555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A8112-FAB0-4BF8-98EF-1F004962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58B34-350C-437D-AFF6-600D1752F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C824-8EEE-42A4-8181-EE0419DCA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F7749-4CD2-4D50-A730-BD3EBFC9D07C}" type="datetimeFigureOut">
              <a:rPr lang="en-AU" smtClean="0"/>
              <a:t>7/09/2024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62F30-04C3-48E3-904C-29D6F7ED1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8EBC9-7CDF-4F56-871E-487B1EDC4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56DF6-3C3C-4DAF-825B-0579E0A55D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724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2A22908-311D-4EC4-8404-F2C6229EF1A8}"/>
              </a:ext>
            </a:extLst>
          </p:cNvPr>
          <p:cNvGrpSpPr/>
          <p:nvPr/>
        </p:nvGrpSpPr>
        <p:grpSpPr>
          <a:xfrm>
            <a:off x="2052073" y="818785"/>
            <a:ext cx="8087854" cy="5220429"/>
            <a:chOff x="2052073" y="818785"/>
            <a:chExt cx="8087854" cy="522042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2107F7-739E-448E-8FA1-44653523B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2073" y="818785"/>
              <a:ext cx="8087854" cy="522042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39B966-73F1-4200-B6BA-4052820C0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3920" y="2143760"/>
              <a:ext cx="2640134" cy="2672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894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Abolfazl Abbasi</dc:creator>
  <cp:lastModifiedBy>Abolfazl Abbasi</cp:lastModifiedBy>
  <cp:revision>2</cp:revision>
  <dcterms:created xsi:type="dcterms:W3CDTF">2024-09-06T23:07:48Z</dcterms:created>
  <dcterms:modified xsi:type="dcterms:W3CDTF">2024-09-07T11:19:50Z</dcterms:modified>
</cp:coreProperties>
</file>