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89" r:id="rId10"/>
    <p:sldId id="272" r:id="rId11"/>
    <p:sldId id="271" r:id="rId12"/>
    <p:sldId id="273" r:id="rId13"/>
    <p:sldId id="284" r:id="rId14"/>
    <p:sldId id="275" r:id="rId15"/>
    <p:sldId id="277" r:id="rId16"/>
    <p:sldId id="278" r:id="rId17"/>
    <p:sldId id="288" r:id="rId18"/>
    <p:sldId id="279" r:id="rId19"/>
    <p:sldId id="287" r:id="rId20"/>
    <p:sldId id="292" r:id="rId21"/>
    <p:sldId id="291" r:id="rId22"/>
    <p:sldId id="282" r:id="rId23"/>
    <p:sldId id="276" r:id="rId24"/>
    <p:sldId id="257" r:id="rId25"/>
    <p:sldId id="258" r:id="rId26"/>
    <p:sldId id="259" r:id="rId27"/>
    <p:sldId id="26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B0273-79AF-4E63-84A7-566C6F29A293}" v="36" dt="2024-02-29T18:27:0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376" autoAdjust="0"/>
  </p:normalViewPr>
  <p:slideViewPr>
    <p:cSldViewPr snapToGrid="0">
      <p:cViewPr varScale="1">
        <p:scale>
          <a:sx n="91" d="100"/>
          <a:sy n="91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mi, Ummul Afia" userId="b1f21b74-b8a8-40f8-ba98-8916b4f5537b" providerId="ADAL" clId="{5DAB0273-79AF-4E63-84A7-566C6F29A293}"/>
    <pc:docChg chg="undo custSel addSld delSld modSld sldOrd">
      <pc:chgData name="Shammi, Ummul Afia" userId="b1f21b74-b8a8-40f8-ba98-8916b4f5537b" providerId="ADAL" clId="{5DAB0273-79AF-4E63-84A7-566C6F29A293}" dt="2024-02-29T18:27:12.956" v="2359" actId="14100"/>
      <pc:docMkLst>
        <pc:docMk/>
      </pc:docMkLst>
      <pc:sldChg chg="modSp mod">
        <pc:chgData name="Shammi, Ummul Afia" userId="b1f21b74-b8a8-40f8-ba98-8916b4f5537b" providerId="ADAL" clId="{5DAB0273-79AF-4E63-84A7-566C6F29A293}" dt="2024-02-28T23:20:28.971" v="264" actId="20577"/>
        <pc:sldMkLst>
          <pc:docMk/>
          <pc:sldMk cId="3002724957" sldId="256"/>
        </pc:sldMkLst>
        <pc:spChg chg="mod">
          <ac:chgData name="Shammi, Ummul Afia" userId="b1f21b74-b8a8-40f8-ba98-8916b4f5537b" providerId="ADAL" clId="{5DAB0273-79AF-4E63-84A7-566C6F29A293}" dt="2024-02-28T23:20:14.518" v="233" actId="20577"/>
          <ac:spMkLst>
            <pc:docMk/>
            <pc:sldMk cId="3002724957" sldId="256"/>
            <ac:spMk id="2" creationId="{E7C5938F-7A00-7BA1-80DC-A59CE2693DF8}"/>
          </ac:spMkLst>
        </pc:spChg>
        <pc:spChg chg="mod">
          <ac:chgData name="Shammi, Ummul Afia" userId="b1f21b74-b8a8-40f8-ba98-8916b4f5537b" providerId="ADAL" clId="{5DAB0273-79AF-4E63-84A7-566C6F29A293}" dt="2024-02-28T23:20:28.971" v="264" actId="20577"/>
          <ac:spMkLst>
            <pc:docMk/>
            <pc:sldMk cId="3002724957" sldId="256"/>
            <ac:spMk id="3" creationId="{B59DFF73-71F4-FDC1-EA73-AEDF958BF29E}"/>
          </ac:spMkLst>
        </pc:spChg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2330654394" sldId="257"/>
        </pc:sldMkLst>
      </pc:sldChg>
      <pc:sldChg chg="ord">
        <pc:chgData name="Shammi, Ummul Afia" userId="b1f21b74-b8a8-40f8-ba98-8916b4f5537b" providerId="ADAL" clId="{5DAB0273-79AF-4E63-84A7-566C6F29A293}" dt="2024-02-29T00:54:58.506" v="1911"/>
        <pc:sldMkLst>
          <pc:docMk/>
          <pc:sldMk cId="3507885450" sldId="258"/>
        </pc:sldMkLst>
      </pc:sldChg>
      <pc:sldChg chg="modSp mod ord">
        <pc:chgData name="Shammi, Ummul Afia" userId="b1f21b74-b8a8-40f8-ba98-8916b4f5537b" providerId="ADAL" clId="{5DAB0273-79AF-4E63-84A7-566C6F29A293}" dt="2024-02-29T00:54:58.506" v="1911"/>
        <pc:sldMkLst>
          <pc:docMk/>
          <pc:sldMk cId="4152277981" sldId="259"/>
        </pc:sldMkLst>
        <pc:spChg chg="mod">
          <ac:chgData name="Shammi, Ummul Afia" userId="b1f21b74-b8a8-40f8-ba98-8916b4f5537b" providerId="ADAL" clId="{5DAB0273-79AF-4E63-84A7-566C6F29A293}" dt="2024-02-28T22:14:29.377" v="100"/>
          <ac:spMkLst>
            <pc:docMk/>
            <pc:sldMk cId="4152277981" sldId="259"/>
            <ac:spMk id="4" creationId="{33862510-97CF-E0DA-8A24-C78C90BFA3F2}"/>
          </ac:spMkLst>
        </pc:spChg>
      </pc:sldChg>
      <pc:sldChg chg="addSp del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731697068" sldId="260"/>
        </pc:sldMkLst>
        <pc:spChg chg="add del mod">
          <ac:chgData name="Shammi, Ummul Afia" userId="b1f21b74-b8a8-40f8-ba98-8916b4f5537b" providerId="ADAL" clId="{5DAB0273-79AF-4E63-84A7-566C6F29A293}" dt="2024-02-28T22:04:23.786" v="98" actId="478"/>
          <ac:spMkLst>
            <pc:docMk/>
            <pc:sldMk cId="1731697068" sldId="260"/>
            <ac:spMk id="2" creationId="{C5AA1B2E-29DD-CD12-D329-16296807C483}"/>
          </ac:spMkLst>
        </pc:spChg>
        <pc:spChg chg="add mod">
          <ac:chgData name="Shammi, Ummul Afia" userId="b1f21b74-b8a8-40f8-ba98-8916b4f5537b" providerId="ADAL" clId="{5DAB0273-79AF-4E63-84A7-566C6F29A293}" dt="2024-02-28T22:03:57.616" v="76" actId="1076"/>
          <ac:spMkLst>
            <pc:docMk/>
            <pc:sldMk cId="1731697068" sldId="260"/>
            <ac:spMk id="5" creationId="{5FEE74A0-A520-1CCB-0CE6-CFD847818647}"/>
          </ac:spMkLst>
        </pc:spChg>
        <pc:spChg chg="add mod">
          <ac:chgData name="Shammi, Ummul Afia" userId="b1f21b74-b8a8-40f8-ba98-8916b4f5537b" providerId="ADAL" clId="{5DAB0273-79AF-4E63-84A7-566C6F29A293}" dt="2024-02-28T22:04:20.377" v="97" actId="20577"/>
          <ac:spMkLst>
            <pc:docMk/>
            <pc:sldMk cId="1731697068" sldId="260"/>
            <ac:spMk id="6" creationId="{29BE634E-A0ED-6857-7252-C9D4F05BE235}"/>
          </ac:spMkLst>
        </pc:spChg>
        <pc:picChg chg="add">
          <ac:chgData name="Shammi, Ummul Afia" userId="b1f21b74-b8a8-40f8-ba98-8916b4f5537b" providerId="ADAL" clId="{5DAB0273-79AF-4E63-84A7-566C6F29A293}" dt="2024-02-28T22:03:35.178" v="71" actId="22"/>
          <ac:picMkLst>
            <pc:docMk/>
            <pc:sldMk cId="1731697068" sldId="260"/>
            <ac:picMk id="4" creationId="{792E710D-006C-144D-C721-AD12AF71C3DD}"/>
          </ac:picMkLst>
        </pc:picChg>
      </pc:sldChg>
      <pc:sldChg chg="addSp modSp new mod ord">
        <pc:chgData name="Shammi, Ummul Afia" userId="b1f21b74-b8a8-40f8-ba98-8916b4f5537b" providerId="ADAL" clId="{5DAB0273-79AF-4E63-84A7-566C6F29A293}" dt="2024-02-29T00:54:58.506" v="1911"/>
        <pc:sldMkLst>
          <pc:docMk/>
          <pc:sldMk cId="1809360464" sldId="261"/>
        </pc:sldMkLst>
        <pc:spChg chg="add mod">
          <ac:chgData name="Shammi, Ummul Afia" userId="b1f21b74-b8a8-40f8-ba98-8916b4f5537b" providerId="ADAL" clId="{5DAB0273-79AF-4E63-84A7-566C6F29A293}" dt="2024-02-28T23:23:50.814" v="469" actId="20577"/>
          <ac:spMkLst>
            <pc:docMk/>
            <pc:sldMk cId="1809360464" sldId="261"/>
            <ac:spMk id="4" creationId="{A3CDA14B-29B3-08EB-98F2-C356018C8A7C}"/>
          </ac:spMkLst>
        </pc:spChg>
        <pc:picChg chg="add">
          <ac:chgData name="Shammi, Ummul Afia" userId="b1f21b74-b8a8-40f8-ba98-8916b4f5537b" providerId="ADAL" clId="{5DAB0273-79AF-4E63-84A7-566C6F29A293}" dt="2024-02-28T22:27:23.783" v="102" actId="22"/>
          <ac:picMkLst>
            <pc:docMk/>
            <pc:sldMk cId="1809360464" sldId="261"/>
            <ac:picMk id="3" creationId="{A5DDD738-8364-D3F4-1E3B-2446928945D7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22:21.744" v="311" actId="1076"/>
        <pc:sldMkLst>
          <pc:docMk/>
          <pc:sldMk cId="193878012" sldId="262"/>
        </pc:sldMkLst>
        <pc:spChg chg="add mod">
          <ac:chgData name="Shammi, Ummul Afia" userId="b1f21b74-b8a8-40f8-ba98-8916b4f5537b" providerId="ADAL" clId="{5DAB0273-79AF-4E63-84A7-566C6F29A293}" dt="2024-02-28T23:22:21.744" v="311" actId="1076"/>
          <ac:spMkLst>
            <pc:docMk/>
            <pc:sldMk cId="193878012" sldId="262"/>
            <ac:spMk id="3" creationId="{126594F2-9463-A645-3F0C-364BF6302C0B}"/>
          </ac:spMkLst>
        </pc:spChg>
        <pc:picChg chg="add mod">
          <ac:chgData name="Shammi, Ummul Afia" userId="b1f21b74-b8a8-40f8-ba98-8916b4f5537b" providerId="ADAL" clId="{5DAB0273-79AF-4E63-84A7-566C6F29A293}" dt="2024-02-28T23:21:59.825" v="269"/>
          <ac:picMkLst>
            <pc:docMk/>
            <pc:sldMk cId="193878012" sldId="262"/>
            <ac:picMk id="2" creationId="{19A6B928-25CB-A4A3-D169-B3CB0C0E970C}"/>
          </ac:picMkLst>
        </pc:picChg>
      </pc:sldChg>
      <pc:sldChg chg="addSp new del mod">
        <pc:chgData name="Shammi, Ummul Afia" userId="b1f21b74-b8a8-40f8-ba98-8916b4f5537b" providerId="ADAL" clId="{5DAB0273-79AF-4E63-84A7-566C6F29A293}" dt="2024-02-28T23:22:23.971" v="312" actId="47"/>
        <pc:sldMkLst>
          <pc:docMk/>
          <pc:sldMk cId="3941522726" sldId="263"/>
        </pc:sldMkLst>
        <pc:picChg chg="add">
          <ac:chgData name="Shammi, Ummul Afia" userId="b1f21b74-b8a8-40f8-ba98-8916b4f5537b" providerId="ADAL" clId="{5DAB0273-79AF-4E63-84A7-566C6F29A293}" dt="2024-02-28T23:21:50.871" v="267" actId="22"/>
          <ac:picMkLst>
            <pc:docMk/>
            <pc:sldMk cId="3941522726" sldId="263"/>
            <ac:picMk id="4" creationId="{196311E1-255A-2A69-1807-6EC973E07995}"/>
          </ac:picMkLst>
        </pc:picChg>
      </pc:sldChg>
      <pc:sldChg chg="add del">
        <pc:chgData name="Shammi, Ummul Afia" userId="b1f21b74-b8a8-40f8-ba98-8916b4f5537b" providerId="ADAL" clId="{5DAB0273-79AF-4E63-84A7-566C6F29A293}" dt="2024-02-28T23:22:43.605" v="314" actId="47"/>
        <pc:sldMkLst>
          <pc:docMk/>
          <pc:sldMk cId="4007679321" sldId="264"/>
        </pc:sldMkLst>
      </pc:sldChg>
      <pc:sldChg chg="delSp modSp new mod">
        <pc:chgData name="Shammi, Ummul Afia" userId="b1f21b74-b8a8-40f8-ba98-8916b4f5537b" providerId="ADAL" clId="{5DAB0273-79AF-4E63-84A7-566C6F29A293}" dt="2024-02-29T00:55:32.027" v="1965" actId="122"/>
        <pc:sldMkLst>
          <pc:docMk/>
          <pc:sldMk cId="1443067814" sldId="265"/>
        </pc:sldMkLst>
        <pc:spChg chg="mod">
          <ac:chgData name="Shammi, Ummul Afia" userId="b1f21b74-b8a8-40f8-ba98-8916b4f5537b" providerId="ADAL" clId="{5DAB0273-79AF-4E63-84A7-566C6F29A293}" dt="2024-02-29T00:55:32.027" v="1965" actId="122"/>
          <ac:spMkLst>
            <pc:docMk/>
            <pc:sldMk cId="1443067814" sldId="265"/>
            <ac:spMk id="2" creationId="{10C70181-ACDB-42D0-D968-FFB85A5C6922}"/>
          </ac:spMkLst>
        </pc:spChg>
        <pc:spChg chg="del">
          <ac:chgData name="Shammi, Ummul Afia" userId="b1f21b74-b8a8-40f8-ba98-8916b4f5537b" providerId="ADAL" clId="{5DAB0273-79AF-4E63-84A7-566C6F29A293}" dt="2024-02-29T00:54:43.921" v="1909" actId="478"/>
          <ac:spMkLst>
            <pc:docMk/>
            <pc:sldMk cId="1443067814" sldId="265"/>
            <ac:spMk id="3" creationId="{19133D8A-4814-569E-8854-10DA9A342D68}"/>
          </ac:spMkLst>
        </pc:spChg>
      </pc:sldChg>
      <pc:sldChg chg="modSp new mod">
        <pc:chgData name="Shammi, Ummul Afia" userId="b1f21b74-b8a8-40f8-ba98-8916b4f5537b" providerId="ADAL" clId="{5DAB0273-79AF-4E63-84A7-566C6F29A293}" dt="2024-02-28T23:32:48.494" v="1085" actId="20577"/>
        <pc:sldMkLst>
          <pc:docMk/>
          <pc:sldMk cId="3586500081" sldId="266"/>
        </pc:sldMkLst>
        <pc:spChg chg="mod">
          <ac:chgData name="Shammi, Ummul Afia" userId="b1f21b74-b8a8-40f8-ba98-8916b4f5537b" providerId="ADAL" clId="{5DAB0273-79AF-4E63-84A7-566C6F29A293}" dt="2024-02-28T23:24:11.094" v="515" actId="20577"/>
          <ac:spMkLst>
            <pc:docMk/>
            <pc:sldMk cId="3586500081" sldId="266"/>
            <ac:spMk id="2" creationId="{4A394231-3A63-F5B2-4C4F-9E42C61F52CD}"/>
          </ac:spMkLst>
        </pc:spChg>
        <pc:spChg chg="mod">
          <ac:chgData name="Shammi, Ummul Afia" userId="b1f21b74-b8a8-40f8-ba98-8916b4f5537b" providerId="ADAL" clId="{5DAB0273-79AF-4E63-84A7-566C6F29A293}" dt="2024-02-28T23:32:48.494" v="1085" actId="20577"/>
          <ac:spMkLst>
            <pc:docMk/>
            <pc:sldMk cId="3586500081" sldId="266"/>
            <ac:spMk id="3" creationId="{F4E4CCDE-8AEA-DD0C-DE96-7367E6504B9E}"/>
          </ac:spMkLst>
        </pc:spChg>
      </pc:sldChg>
      <pc:sldChg chg="new del">
        <pc:chgData name="Shammi, Ummul Afia" userId="b1f21b74-b8a8-40f8-ba98-8916b4f5537b" providerId="ADAL" clId="{5DAB0273-79AF-4E63-84A7-566C6F29A293}" dt="2024-02-28T23:24:16.422" v="517" actId="47"/>
        <pc:sldMkLst>
          <pc:docMk/>
          <pc:sldMk cId="1229803366" sldId="267"/>
        </pc:sldMkLst>
      </pc:sldChg>
      <pc:sldChg chg="addSp delSp modSp new mod">
        <pc:chgData name="Shammi, Ummul Afia" userId="b1f21b74-b8a8-40f8-ba98-8916b4f5537b" providerId="ADAL" clId="{5DAB0273-79AF-4E63-84A7-566C6F29A293}" dt="2024-02-28T23:33:25.054" v="1091" actId="1076"/>
        <pc:sldMkLst>
          <pc:docMk/>
          <pc:sldMk cId="3939806162" sldId="267"/>
        </pc:sldMkLst>
        <pc:spChg chg="del mod">
          <ac:chgData name="Shammi, Ummul Afia" userId="b1f21b74-b8a8-40f8-ba98-8916b4f5537b" providerId="ADAL" clId="{5DAB0273-79AF-4E63-84A7-566C6F29A293}" dt="2024-02-28T23:33:16.209" v="1088" actId="478"/>
          <ac:spMkLst>
            <pc:docMk/>
            <pc:sldMk cId="3939806162" sldId="267"/>
            <ac:spMk id="2" creationId="{496C6377-C443-A806-402F-7CD328AACD06}"/>
          </ac:spMkLst>
        </pc:spChg>
        <pc:spChg chg="mod">
          <ac:chgData name="Shammi, Ummul Afia" userId="b1f21b74-b8a8-40f8-ba98-8916b4f5537b" providerId="ADAL" clId="{5DAB0273-79AF-4E63-84A7-566C6F29A293}" dt="2024-02-28T23:33:25.054" v="1091" actId="1076"/>
          <ac:spMkLst>
            <pc:docMk/>
            <pc:sldMk cId="3939806162" sldId="267"/>
            <ac:spMk id="3" creationId="{46553DEB-1A53-6FBA-5A04-6B8718E939C9}"/>
          </ac:spMkLst>
        </pc:spChg>
        <pc:spChg chg="add del mod">
          <ac:chgData name="Shammi, Ummul Afia" userId="b1f21b74-b8a8-40f8-ba98-8916b4f5537b" providerId="ADAL" clId="{5DAB0273-79AF-4E63-84A7-566C6F29A293}" dt="2024-02-28T23:33:17.686" v="1089" actId="478"/>
          <ac:spMkLst>
            <pc:docMk/>
            <pc:sldMk cId="3939806162" sldId="267"/>
            <ac:spMk id="11" creationId="{C0CFD108-636B-F485-06A2-8F8D355113BA}"/>
          </ac:spMkLst>
        </pc:sp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5" creationId="{081FAD9E-B023-BE2D-5322-D6230287DCC9}"/>
          </ac:picMkLst>
        </pc:picChg>
        <pc:picChg chg="add mod">
          <ac:chgData name="Shammi, Ummul Afia" userId="b1f21b74-b8a8-40f8-ba98-8916b4f5537b" providerId="ADAL" clId="{5DAB0273-79AF-4E63-84A7-566C6F29A293}" dt="2024-02-28T23:33:25.054" v="1091" actId="1076"/>
          <ac:picMkLst>
            <pc:docMk/>
            <pc:sldMk cId="3939806162" sldId="267"/>
            <ac:picMk id="7" creationId="{5D4D456E-EA7B-E762-FAF6-DD6988017769}"/>
          </ac:picMkLst>
        </pc:picChg>
        <pc:picChg chg="add mod">
          <ac:chgData name="Shammi, Ummul Afia" userId="b1f21b74-b8a8-40f8-ba98-8916b4f5537b" providerId="ADAL" clId="{5DAB0273-79AF-4E63-84A7-566C6F29A293}" dt="2024-02-28T23:33:19.476" v="1090" actId="1076"/>
          <ac:picMkLst>
            <pc:docMk/>
            <pc:sldMk cId="3939806162" sldId="267"/>
            <ac:picMk id="9" creationId="{FC16B8EA-6C3E-26AA-D755-0AE55BCE964D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8T23:30:35.694" v="1007" actId="20577"/>
        <pc:sldMkLst>
          <pc:docMk/>
          <pc:sldMk cId="3393544639" sldId="268"/>
        </pc:sldMkLst>
        <pc:spChg chg="add mod">
          <ac:chgData name="Shammi, Ummul Afia" userId="b1f21b74-b8a8-40f8-ba98-8916b4f5537b" providerId="ADAL" clId="{5DAB0273-79AF-4E63-84A7-566C6F29A293}" dt="2024-02-28T23:30:35.694" v="1007" actId="20577"/>
          <ac:spMkLst>
            <pc:docMk/>
            <pc:sldMk cId="3393544639" sldId="268"/>
            <ac:spMk id="4" creationId="{32488E78-2B6F-65ED-837F-F9FEFC90899D}"/>
          </ac:spMkLst>
        </pc:spChg>
        <pc:picChg chg="add mod">
          <ac:chgData name="Shammi, Ummul Afia" userId="b1f21b74-b8a8-40f8-ba98-8916b4f5537b" providerId="ADAL" clId="{5DAB0273-79AF-4E63-84A7-566C6F29A293}" dt="2024-02-28T23:30:30.309" v="989" actId="1076"/>
          <ac:picMkLst>
            <pc:docMk/>
            <pc:sldMk cId="3393544639" sldId="268"/>
            <ac:picMk id="3" creationId="{F51FC38F-CCC3-A6EB-D140-9B0C621CE348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28:15.844" v="1476" actId="1440"/>
        <pc:sldMkLst>
          <pc:docMk/>
          <pc:sldMk cId="4271577460" sldId="269"/>
        </pc:sldMkLst>
        <pc:spChg chg="add mod">
          <ac:chgData name="Shammi, Ummul Afia" userId="b1f21b74-b8a8-40f8-ba98-8916b4f5537b" providerId="ADAL" clId="{5DAB0273-79AF-4E63-84A7-566C6F29A293}" dt="2024-02-28T23:34:51.479" v="1165" actId="12"/>
          <ac:spMkLst>
            <pc:docMk/>
            <pc:sldMk cId="4271577460" sldId="269"/>
            <ac:spMk id="6" creationId="{B8FBCD01-8155-483E-0C4A-B940FB3B5486}"/>
          </ac:spMkLst>
        </pc:spChg>
        <pc:picChg chg="add mod">
          <ac:chgData name="Shammi, Ummul Afia" userId="b1f21b74-b8a8-40f8-ba98-8916b4f5537b" providerId="ADAL" clId="{5DAB0273-79AF-4E63-84A7-566C6F29A293}" dt="2024-02-28T23:33:38.525" v="1093" actId="1076"/>
          <ac:picMkLst>
            <pc:docMk/>
            <pc:sldMk cId="4271577460" sldId="269"/>
            <ac:picMk id="3" creationId="{42A1FB70-ADF3-4F51-D30D-960E131C0763}"/>
          </ac:picMkLst>
        </pc:picChg>
        <pc:picChg chg="add mod">
          <ac:chgData name="Shammi, Ummul Afia" userId="b1f21b74-b8a8-40f8-ba98-8916b4f5537b" providerId="ADAL" clId="{5DAB0273-79AF-4E63-84A7-566C6F29A293}" dt="2024-02-28T23:33:56.861" v="1095" actId="1076"/>
          <ac:picMkLst>
            <pc:docMk/>
            <pc:sldMk cId="4271577460" sldId="269"/>
            <ac:picMk id="5" creationId="{F3BBEA9B-317F-648F-9C41-C31CD880B80D}"/>
          </ac:picMkLst>
        </pc:picChg>
        <pc:picChg chg="add mod">
          <ac:chgData name="Shammi, Ummul Afia" userId="b1f21b74-b8a8-40f8-ba98-8916b4f5537b" providerId="ADAL" clId="{5DAB0273-79AF-4E63-84A7-566C6F29A293}" dt="2024-02-29T00:28:15.844" v="1476" actId="1440"/>
          <ac:picMkLst>
            <pc:docMk/>
            <pc:sldMk cId="4271577460" sldId="269"/>
            <ac:picMk id="8" creationId="{FC84A9B7-9C3C-5BFF-37CF-D1F7421E458C}"/>
          </ac:picMkLst>
        </pc:picChg>
        <pc:picChg chg="add del mod">
          <ac:chgData name="Shammi, Ummul Afia" userId="b1f21b74-b8a8-40f8-ba98-8916b4f5537b" providerId="ADAL" clId="{5DAB0273-79AF-4E63-84A7-566C6F29A293}" dt="2024-02-28T23:35:31.105" v="1170" actId="21"/>
          <ac:picMkLst>
            <pc:docMk/>
            <pc:sldMk cId="4271577460" sldId="269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38.786" v="2001" actId="20577"/>
        <pc:sldMkLst>
          <pc:docMk/>
          <pc:sldMk cId="2545681089" sldId="270"/>
        </pc:sldMkLst>
        <pc:spChg chg="add del mod">
          <ac:chgData name="Shammi, Ummul Afia" userId="b1f21b74-b8a8-40f8-ba98-8916b4f5537b" providerId="ADAL" clId="{5DAB0273-79AF-4E63-84A7-566C6F29A293}" dt="2024-02-29T00:24:47.010" v="1406" actId="21"/>
          <ac:spMkLst>
            <pc:docMk/>
            <pc:sldMk cId="2545681089" sldId="270"/>
            <ac:spMk id="6" creationId="{982487CF-9611-B6A7-2993-D6972705D0FD}"/>
          </ac:spMkLst>
        </pc:spChg>
        <pc:spChg chg="add mod">
          <ac:chgData name="Shammi, Ummul Afia" userId="b1f21b74-b8a8-40f8-ba98-8916b4f5537b" providerId="ADAL" clId="{5DAB0273-79AF-4E63-84A7-566C6F29A293}" dt="2024-02-29T00:56:38.786" v="2001" actId="20577"/>
          <ac:spMkLst>
            <pc:docMk/>
            <pc:sldMk cId="2545681089" sldId="270"/>
            <ac:spMk id="7" creationId="{1A270302-374D-D105-5DF3-81AFCD8E4F9C}"/>
          </ac:spMkLst>
        </pc:spChg>
        <pc:spChg chg="add del mod">
          <ac:chgData name="Shammi, Ummul Afia" userId="b1f21b74-b8a8-40f8-ba98-8916b4f5537b" providerId="ADAL" clId="{5DAB0273-79AF-4E63-84A7-566C6F29A293}" dt="2024-02-29T00:51:14.463" v="1746" actId="478"/>
          <ac:spMkLst>
            <pc:docMk/>
            <pc:sldMk cId="2545681089" sldId="270"/>
            <ac:spMk id="8" creationId="{13455DCB-C5AD-9111-2F16-3883481B8BB0}"/>
          </ac:spMkLst>
        </pc:spChg>
        <pc:spChg chg="add del mod">
          <ac:chgData name="Shammi, Ummul Afia" userId="b1f21b74-b8a8-40f8-ba98-8916b4f5537b" providerId="ADAL" clId="{5DAB0273-79AF-4E63-84A7-566C6F29A293}" dt="2024-02-29T00:50:42.766" v="1677" actId="478"/>
          <ac:spMkLst>
            <pc:docMk/>
            <pc:sldMk cId="2545681089" sldId="270"/>
            <ac:spMk id="9" creationId="{6427E33F-22EE-EEA6-EC58-1649249A61E0}"/>
          </ac:spMkLst>
        </pc:spChg>
        <pc:spChg chg="add mod">
          <ac:chgData name="Shammi, Ummul Afia" userId="b1f21b74-b8a8-40f8-ba98-8916b4f5537b" providerId="ADAL" clId="{5DAB0273-79AF-4E63-84A7-566C6F29A293}" dt="2024-02-29T00:51:20.726" v="1748" actId="14100"/>
          <ac:spMkLst>
            <pc:docMk/>
            <pc:sldMk cId="2545681089" sldId="270"/>
            <ac:spMk id="11" creationId="{CDD79127-969C-A2EF-BCE5-190C7FE7AF22}"/>
          </ac:spMkLst>
        </pc:spChg>
        <pc:picChg chg="add del mod">
          <ac:chgData name="Shammi, Ummul Afia" userId="b1f21b74-b8a8-40f8-ba98-8916b4f5537b" providerId="ADAL" clId="{5DAB0273-79AF-4E63-84A7-566C6F29A293}" dt="2024-02-29T00:21:34.891" v="1207" actId="478"/>
          <ac:picMkLst>
            <pc:docMk/>
            <pc:sldMk cId="2545681089" sldId="270"/>
            <ac:picMk id="3" creationId="{F2CA0952-6E2C-F781-5CA7-E5D57F251F86}"/>
          </ac:picMkLst>
        </pc:picChg>
        <pc:picChg chg="add mod">
          <ac:chgData name="Shammi, Ummul Afia" userId="b1f21b74-b8a8-40f8-ba98-8916b4f5537b" providerId="ADAL" clId="{5DAB0273-79AF-4E63-84A7-566C6F29A293}" dt="2024-02-29T00:23:52.898" v="1369" actId="1076"/>
          <ac:picMkLst>
            <pc:docMk/>
            <pc:sldMk cId="2545681089" sldId="270"/>
            <ac:picMk id="5" creationId="{3A17CAA1-E815-5E73-CC11-7BE793803936}"/>
          </ac:picMkLst>
        </pc:picChg>
        <pc:picChg chg="add mod">
          <ac:chgData name="Shammi, Ummul Afia" userId="b1f21b74-b8a8-40f8-ba98-8916b4f5537b" providerId="ADAL" clId="{5DAB0273-79AF-4E63-84A7-566C6F29A293}" dt="2024-02-29T00:50:10.910" v="1663" actId="1440"/>
          <ac:picMkLst>
            <pc:docMk/>
            <pc:sldMk cId="2545681089" sldId="270"/>
            <ac:picMk id="10" creationId="{97F02BBF-AD12-F7D3-AEAD-0B5039545AD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00:56:21.537" v="1982" actId="1076"/>
        <pc:sldMkLst>
          <pc:docMk/>
          <pc:sldMk cId="2517802563" sldId="271"/>
        </pc:sldMkLst>
        <pc:spChg chg="add del">
          <ac:chgData name="Shammi, Ummul Afia" userId="b1f21b74-b8a8-40f8-ba98-8916b4f5537b" providerId="ADAL" clId="{5DAB0273-79AF-4E63-84A7-566C6F29A293}" dt="2024-02-29T00:25:23.108" v="1414" actId="22"/>
          <ac:spMkLst>
            <pc:docMk/>
            <pc:sldMk cId="2517802563" sldId="271"/>
            <ac:spMk id="3" creationId="{6B8B58BD-8BE9-292D-EFA0-899F17175013}"/>
          </ac:spMkLst>
        </pc:spChg>
        <pc:spChg chg="add mod">
          <ac:chgData name="Shammi, Ummul Afia" userId="b1f21b74-b8a8-40f8-ba98-8916b4f5537b" providerId="ADAL" clId="{5DAB0273-79AF-4E63-84A7-566C6F29A293}" dt="2024-02-29T00:27:12.930" v="1472" actId="1076"/>
          <ac:spMkLst>
            <pc:docMk/>
            <pc:sldMk cId="2517802563" sldId="271"/>
            <ac:spMk id="8" creationId="{40B6E7C5-BAFA-78D6-C6A1-BECBA2E66D6F}"/>
          </ac:spMkLst>
        </pc:spChg>
        <pc:spChg chg="add mod">
          <ac:chgData name="Shammi, Ummul Afia" userId="b1f21b74-b8a8-40f8-ba98-8916b4f5537b" providerId="ADAL" clId="{5DAB0273-79AF-4E63-84A7-566C6F29A293}" dt="2024-02-29T00:56:21.537" v="1982" actId="1076"/>
          <ac:spMkLst>
            <pc:docMk/>
            <pc:sldMk cId="2517802563" sldId="271"/>
            <ac:spMk id="9" creationId="{3DA1ADA8-F95B-C05A-DCAA-E021608A1EC6}"/>
          </ac:spMkLst>
        </pc:spChg>
        <pc:picChg chg="add del mod">
          <ac:chgData name="Shammi, Ummul Afia" userId="b1f21b74-b8a8-40f8-ba98-8916b4f5537b" providerId="ADAL" clId="{5DAB0273-79AF-4E63-84A7-566C6F29A293}" dt="2024-02-29T00:26:49.519" v="1419" actId="478"/>
          <ac:picMkLst>
            <pc:docMk/>
            <pc:sldMk cId="2517802563" sldId="271"/>
            <ac:picMk id="5" creationId="{1D15B376-2F8C-49B9-31F8-125EA0257233}"/>
          </ac:picMkLst>
        </pc:picChg>
        <pc:picChg chg="add mod">
          <ac:chgData name="Shammi, Ummul Afia" userId="b1f21b74-b8a8-40f8-ba98-8916b4f5537b" providerId="ADAL" clId="{5DAB0273-79AF-4E63-84A7-566C6F29A293}" dt="2024-02-29T00:28:12.958" v="1475" actId="1440"/>
          <ac:picMkLst>
            <pc:docMk/>
            <pc:sldMk cId="2517802563" sldId="271"/>
            <ac:picMk id="7" creationId="{59445E90-63A9-39EC-F371-67E4BFCD03E8}"/>
          </ac:picMkLst>
        </pc:picChg>
      </pc:sldChg>
      <pc:sldChg chg="addSp modSp new mod setBg">
        <pc:chgData name="Shammi, Ummul Afia" userId="b1f21b74-b8a8-40f8-ba98-8916b4f5537b" providerId="ADAL" clId="{5DAB0273-79AF-4E63-84A7-566C6F29A293}" dt="2024-02-29T00:52:36.151" v="1873" actId="1076"/>
        <pc:sldMkLst>
          <pc:docMk/>
          <pc:sldMk cId="2895881470" sldId="272"/>
        </pc:sldMkLst>
        <pc:spChg chg="add mod">
          <ac:chgData name="Shammi, Ummul Afia" userId="b1f21b74-b8a8-40f8-ba98-8916b4f5537b" providerId="ADAL" clId="{5DAB0273-79AF-4E63-84A7-566C6F29A293}" dt="2024-02-29T00:52:36.151" v="1873" actId="1076"/>
          <ac:spMkLst>
            <pc:docMk/>
            <pc:sldMk cId="2895881470" sldId="272"/>
            <ac:spMk id="4" creationId="{60DFA2B6-FB41-D769-9A00-D4EA01E9AC4F}"/>
          </ac:spMkLst>
        </pc:spChg>
        <pc:spChg chg="add mod">
          <ac:chgData name="Shammi, Ummul Afia" userId="b1f21b74-b8a8-40f8-ba98-8916b4f5537b" providerId="ADAL" clId="{5DAB0273-79AF-4E63-84A7-566C6F29A293}" dt="2024-02-29T00:52:12.951" v="1855" actId="1076"/>
          <ac:spMkLst>
            <pc:docMk/>
            <pc:sldMk cId="2895881470" sldId="272"/>
            <ac:spMk id="6" creationId="{982487CF-9611-B6A7-2993-D6972705D0FD}"/>
          </ac:spMkLst>
        </pc:spChg>
        <pc:picChg chg="add mod">
          <ac:chgData name="Shammi, Ummul Afia" userId="b1f21b74-b8a8-40f8-ba98-8916b4f5537b" providerId="ADAL" clId="{5DAB0273-79AF-4E63-84A7-566C6F29A293}" dt="2024-02-29T00:24:51.273" v="1408" actId="1076"/>
          <ac:picMkLst>
            <pc:docMk/>
            <pc:sldMk cId="2895881470" sldId="272"/>
            <ac:picMk id="3" creationId="{16B50A25-14D4-26DC-D897-56A0219C119C}"/>
          </ac:picMkLst>
        </pc:picChg>
        <pc:picChg chg="add">
          <ac:chgData name="Shammi, Ummul Afia" userId="b1f21b74-b8a8-40f8-ba98-8916b4f5537b" providerId="ADAL" clId="{5DAB0273-79AF-4E63-84A7-566C6F29A293}" dt="2024-02-29T00:24:58.180" v="1410"/>
          <ac:picMkLst>
            <pc:docMk/>
            <pc:sldMk cId="2895881470" sldId="272"/>
            <ac:picMk id="5" creationId="{35823FB0-0FBE-9826-EC2B-B6673D588AC2}"/>
          </ac:picMkLst>
        </pc:picChg>
      </pc:sldChg>
      <pc:sldChg chg="addSp delSp modSp new mod">
        <pc:chgData name="Shammi, Ummul Afia" userId="b1f21b74-b8a8-40f8-ba98-8916b4f5537b" providerId="ADAL" clId="{5DAB0273-79AF-4E63-84A7-566C6F29A293}" dt="2024-02-29T18:20:59.551" v="2267" actId="478"/>
        <pc:sldMkLst>
          <pc:docMk/>
          <pc:sldMk cId="2762448470" sldId="273"/>
        </pc:sldMkLst>
        <pc:spChg chg="add mod">
          <ac:chgData name="Shammi, Ummul Afia" userId="b1f21b74-b8a8-40f8-ba98-8916b4f5537b" providerId="ADAL" clId="{5DAB0273-79AF-4E63-84A7-566C6F29A293}" dt="2024-02-29T00:43:27.812" v="1583" actId="1076"/>
          <ac:spMkLst>
            <pc:docMk/>
            <pc:sldMk cId="2762448470" sldId="273"/>
            <ac:spMk id="8" creationId="{65FA0812-0A7E-F7A5-FADD-3124CEA13C26}"/>
          </ac:spMkLst>
        </pc:spChg>
        <pc:spChg chg="add del mod">
          <ac:chgData name="Shammi, Ummul Afia" userId="b1f21b74-b8a8-40f8-ba98-8916b4f5537b" providerId="ADAL" clId="{5DAB0273-79AF-4E63-84A7-566C6F29A293}" dt="2024-02-29T18:20:59.551" v="2267" actId="478"/>
          <ac:spMkLst>
            <pc:docMk/>
            <pc:sldMk cId="2762448470" sldId="273"/>
            <ac:spMk id="9" creationId="{0C8ED90A-1116-310B-FDB9-76EE271C7D4A}"/>
          </ac:spMkLst>
        </pc:spChg>
        <pc:picChg chg="add del mod">
          <ac:chgData name="Shammi, Ummul Afia" userId="b1f21b74-b8a8-40f8-ba98-8916b4f5537b" providerId="ADAL" clId="{5DAB0273-79AF-4E63-84A7-566C6F29A293}" dt="2024-02-29T00:42:00.549" v="1481" actId="478"/>
          <ac:picMkLst>
            <pc:docMk/>
            <pc:sldMk cId="2762448470" sldId="273"/>
            <ac:picMk id="3" creationId="{F9E321B3-E7D7-DE6E-41DE-1A88FCA52CE0}"/>
          </ac:picMkLst>
        </pc:picChg>
        <pc:picChg chg="add mod">
          <ac:chgData name="Shammi, Ummul Afia" userId="b1f21b74-b8a8-40f8-ba98-8916b4f5537b" providerId="ADAL" clId="{5DAB0273-79AF-4E63-84A7-566C6F29A293}" dt="2024-02-29T00:43:27.812" v="1583" actId="1076"/>
          <ac:picMkLst>
            <pc:docMk/>
            <pc:sldMk cId="2762448470" sldId="273"/>
            <ac:picMk id="5" creationId="{0389AF6D-5E52-6939-2EB9-E19502E69370}"/>
          </ac:picMkLst>
        </pc:picChg>
        <pc:picChg chg="add mod">
          <ac:chgData name="Shammi, Ummul Afia" userId="b1f21b74-b8a8-40f8-ba98-8916b4f5537b" providerId="ADAL" clId="{5DAB0273-79AF-4E63-84A7-566C6F29A293}" dt="2024-02-29T00:42:04.971" v="1484" actId="1076"/>
          <ac:picMkLst>
            <pc:docMk/>
            <pc:sldMk cId="2762448470" sldId="273"/>
            <ac:picMk id="7" creationId="{B4ACBE9D-8F20-FBDF-32AA-0DEC8058C7FD}"/>
          </ac:picMkLst>
        </pc:picChg>
      </pc:sldChg>
      <pc:sldChg chg="addSp modSp new del mod">
        <pc:chgData name="Shammi, Ummul Afia" userId="b1f21b74-b8a8-40f8-ba98-8916b4f5537b" providerId="ADAL" clId="{5DAB0273-79AF-4E63-84A7-566C6F29A293}" dt="2024-02-29T18:20:54.499" v="2266" actId="47"/>
        <pc:sldMkLst>
          <pc:docMk/>
          <pc:sldMk cId="1215464581" sldId="274"/>
        </pc:sldMkLst>
        <pc:spChg chg="add mod">
          <ac:chgData name="Shammi, Ummul Afia" userId="b1f21b74-b8a8-40f8-ba98-8916b4f5537b" providerId="ADAL" clId="{5DAB0273-79AF-4E63-84A7-566C6F29A293}" dt="2024-02-29T00:46:58.065" v="1660" actId="1076"/>
          <ac:spMkLst>
            <pc:docMk/>
            <pc:sldMk cId="1215464581" sldId="274"/>
            <ac:spMk id="2" creationId="{0A792334-BD3B-B9E1-479C-0AA3AB4DAF51}"/>
          </ac:spMkLst>
        </pc:spChg>
        <pc:spChg chg="add mod">
          <ac:chgData name="Shammi, Ummul Afia" userId="b1f21b74-b8a8-40f8-ba98-8916b4f5537b" providerId="ADAL" clId="{5DAB0273-79AF-4E63-84A7-566C6F29A293}" dt="2024-02-29T01:45:47.457" v="2155" actId="20577"/>
          <ac:spMkLst>
            <pc:docMk/>
            <pc:sldMk cId="1215464581" sldId="274"/>
            <ac:spMk id="6" creationId="{1FCE253C-76A5-B281-5576-E28E7879A5FC}"/>
          </ac:spMkLst>
        </pc:spChg>
        <pc:picChg chg="add mod">
          <ac:chgData name="Shammi, Ummul Afia" userId="b1f21b74-b8a8-40f8-ba98-8916b4f5537b" providerId="ADAL" clId="{5DAB0273-79AF-4E63-84A7-566C6F29A293}" dt="2024-02-29T00:47:00.152" v="1661" actId="1076"/>
          <ac:picMkLst>
            <pc:docMk/>
            <pc:sldMk cId="1215464581" sldId="274"/>
            <ac:picMk id="4" creationId="{8C0C82D7-E3C8-3D11-0321-59D137D1C138}"/>
          </ac:picMkLst>
        </pc:picChg>
        <pc:picChg chg="add mod">
          <ac:chgData name="Shammi, Ummul Afia" userId="b1f21b74-b8a8-40f8-ba98-8916b4f5537b" providerId="ADAL" clId="{5DAB0273-79AF-4E63-84A7-566C6F29A293}" dt="2024-02-29T00:52:55.703" v="1875" actId="1076"/>
          <ac:picMkLst>
            <pc:docMk/>
            <pc:sldMk cId="1215464581" sldId="274"/>
            <ac:picMk id="8" creationId="{70C1E436-8D83-B255-86A0-1DE3C7D0CF33}"/>
          </ac:picMkLst>
        </pc:picChg>
      </pc:sldChg>
      <pc:sldChg chg="addSp modSp new mod">
        <pc:chgData name="Shammi, Ummul Afia" userId="b1f21b74-b8a8-40f8-ba98-8916b4f5537b" providerId="ADAL" clId="{5DAB0273-79AF-4E63-84A7-566C6F29A293}" dt="2024-02-29T00:56:11.353" v="1980" actId="1076"/>
        <pc:sldMkLst>
          <pc:docMk/>
          <pc:sldMk cId="2227023911" sldId="275"/>
        </pc:sldMkLst>
        <pc:spChg chg="add mod">
          <ac:chgData name="Shammi, Ummul Afia" userId="b1f21b74-b8a8-40f8-ba98-8916b4f5537b" providerId="ADAL" clId="{5DAB0273-79AF-4E63-84A7-566C6F29A293}" dt="2024-02-29T00:56:11.353" v="1980" actId="1076"/>
          <ac:spMkLst>
            <pc:docMk/>
            <pc:sldMk cId="2227023911" sldId="275"/>
            <ac:spMk id="4" creationId="{45978791-1E86-1BBD-FD23-972EAE985086}"/>
          </ac:spMkLst>
        </pc:spChg>
        <pc:picChg chg="add mod">
          <ac:chgData name="Shammi, Ummul Afia" userId="b1f21b74-b8a8-40f8-ba98-8916b4f5537b" providerId="ADAL" clId="{5DAB0273-79AF-4E63-84A7-566C6F29A293}" dt="2024-02-29T00:56:04.145" v="1966" actId="1076"/>
          <ac:picMkLst>
            <pc:docMk/>
            <pc:sldMk cId="2227023911" sldId="275"/>
            <ac:picMk id="3" creationId="{55BB0049-FC4E-F01D-D315-D8F4C176E576}"/>
          </ac:picMkLst>
        </pc:picChg>
      </pc:sldChg>
      <pc:sldChg chg="modSp new mod">
        <pc:chgData name="Shammi, Ummul Afia" userId="b1f21b74-b8a8-40f8-ba98-8916b4f5537b" providerId="ADAL" clId="{5DAB0273-79AF-4E63-84A7-566C6F29A293}" dt="2024-02-29T00:55:12.761" v="1957" actId="20577"/>
        <pc:sldMkLst>
          <pc:docMk/>
          <pc:sldMk cId="795633837" sldId="276"/>
        </pc:sldMkLst>
        <pc:spChg chg="mod">
          <ac:chgData name="Shammi, Ummul Afia" userId="b1f21b74-b8a8-40f8-ba98-8916b4f5537b" providerId="ADAL" clId="{5DAB0273-79AF-4E63-84A7-566C6F29A293}" dt="2024-02-29T00:55:12.761" v="1957" actId="20577"/>
          <ac:spMkLst>
            <pc:docMk/>
            <pc:sldMk cId="795633837" sldId="276"/>
            <ac:spMk id="2" creationId="{87FC4FE6-1593-652B-2186-C3D2A20B2BED}"/>
          </ac:spMkLst>
        </pc:spChg>
      </pc:sldChg>
      <pc:sldChg chg="addSp modSp new mod">
        <pc:chgData name="Shammi, Ummul Afia" userId="b1f21b74-b8a8-40f8-ba98-8916b4f5537b" providerId="ADAL" clId="{5DAB0273-79AF-4E63-84A7-566C6F29A293}" dt="2024-02-29T00:59:28.980" v="2064" actId="20577"/>
        <pc:sldMkLst>
          <pc:docMk/>
          <pc:sldMk cId="1709852581" sldId="277"/>
        </pc:sldMkLst>
        <pc:spChg chg="add mod">
          <ac:chgData name="Shammi, Ummul Afia" userId="b1f21b74-b8a8-40f8-ba98-8916b4f5537b" providerId="ADAL" clId="{5DAB0273-79AF-4E63-84A7-566C6F29A293}" dt="2024-02-29T00:59:28.980" v="2064" actId="20577"/>
          <ac:spMkLst>
            <pc:docMk/>
            <pc:sldMk cId="1709852581" sldId="277"/>
            <ac:spMk id="4" creationId="{7D49B515-E2A4-2DF3-E5D0-E32812964272}"/>
          </ac:spMkLst>
        </pc:spChg>
        <pc:picChg chg="add mod">
          <ac:chgData name="Shammi, Ummul Afia" userId="b1f21b74-b8a8-40f8-ba98-8916b4f5537b" providerId="ADAL" clId="{5DAB0273-79AF-4E63-84A7-566C6F29A293}" dt="2024-02-29T00:58:58.403" v="2007" actId="1076"/>
          <ac:picMkLst>
            <pc:docMk/>
            <pc:sldMk cId="1709852581" sldId="277"/>
            <ac:picMk id="3" creationId="{0AEEC925-C663-02E0-7687-E385199E131D}"/>
          </ac:picMkLst>
        </pc:picChg>
        <pc:picChg chg="add mod">
          <ac:chgData name="Shammi, Ummul Afia" userId="b1f21b74-b8a8-40f8-ba98-8916b4f5537b" providerId="ADAL" clId="{5DAB0273-79AF-4E63-84A7-566C6F29A293}" dt="2024-02-29T00:59:15.635" v="2010" actId="1076"/>
          <ac:picMkLst>
            <pc:docMk/>
            <pc:sldMk cId="1709852581" sldId="277"/>
            <ac:picMk id="6" creationId="{D517F6E5-5286-7A16-6BEB-2B6F7E92D3B6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01:00:10.154" v="2069" actId="1076"/>
        <pc:sldMkLst>
          <pc:docMk/>
          <pc:sldMk cId="457323152" sldId="278"/>
        </pc:sldMkLst>
        <pc:spChg chg="add mod">
          <ac:chgData name="Shammi, Ummul Afia" userId="b1f21b74-b8a8-40f8-ba98-8916b4f5537b" providerId="ADAL" clId="{5DAB0273-79AF-4E63-84A7-566C6F29A293}" dt="2024-02-29T01:00:10.154" v="2069" actId="1076"/>
          <ac:spMkLst>
            <pc:docMk/>
            <pc:sldMk cId="457323152" sldId="278"/>
            <ac:spMk id="4" creationId="{436F3D3D-5717-7D79-C111-B700CC433302}"/>
          </ac:spMkLst>
        </pc:spChg>
        <pc:picChg chg="add mod">
          <ac:chgData name="Shammi, Ummul Afia" userId="b1f21b74-b8a8-40f8-ba98-8916b4f5537b" providerId="ADAL" clId="{5DAB0273-79AF-4E63-84A7-566C6F29A293}" dt="2024-02-29T01:00:03.778" v="2067" actId="1076"/>
          <ac:picMkLst>
            <pc:docMk/>
            <pc:sldMk cId="457323152" sldId="278"/>
            <ac:picMk id="3" creationId="{9F06E054-4A09-198D-9FC8-C290771E0AEC}"/>
          </ac:picMkLst>
        </pc:picChg>
      </pc:sldChg>
      <pc:sldChg chg="addSp modSp add mod">
        <pc:chgData name="Shammi, Ummul Afia" userId="b1f21b74-b8a8-40f8-ba98-8916b4f5537b" providerId="ADAL" clId="{5DAB0273-79AF-4E63-84A7-566C6F29A293}" dt="2024-02-29T18:27:12.956" v="2359" actId="14100"/>
        <pc:sldMkLst>
          <pc:docMk/>
          <pc:sldMk cId="783921206" sldId="279"/>
        </pc:sldMkLst>
        <pc:spChg chg="add mod">
          <ac:chgData name="Shammi, Ummul Afia" userId="b1f21b74-b8a8-40f8-ba98-8916b4f5537b" providerId="ADAL" clId="{5DAB0273-79AF-4E63-84A7-566C6F29A293}" dt="2024-02-29T18:21:49.853" v="2275" actId="1076"/>
          <ac:spMkLst>
            <pc:docMk/>
            <pc:sldMk cId="783921206" sldId="279"/>
            <ac:spMk id="4" creationId="{CAF264F4-F74A-9A99-8A1A-5E3E4440AE98}"/>
          </ac:spMkLst>
        </pc:spChg>
        <pc:spChg chg="add mod">
          <ac:chgData name="Shammi, Ummul Afia" userId="b1f21b74-b8a8-40f8-ba98-8916b4f5537b" providerId="ADAL" clId="{5DAB0273-79AF-4E63-84A7-566C6F29A293}" dt="2024-02-29T18:26:04.347" v="2353" actId="20577"/>
          <ac:spMkLst>
            <pc:docMk/>
            <pc:sldMk cId="783921206" sldId="279"/>
            <ac:spMk id="6" creationId="{718987A9-8F5A-3D8A-9A36-9FC3F8C9E32B}"/>
          </ac:spMkLst>
        </pc:spChg>
        <pc:spChg chg="add mod">
          <ac:chgData name="Shammi, Ummul Afia" userId="b1f21b74-b8a8-40f8-ba98-8916b4f5537b" providerId="ADAL" clId="{5DAB0273-79AF-4E63-84A7-566C6F29A293}" dt="2024-02-29T18:27:12.956" v="2359" actId="14100"/>
          <ac:spMkLst>
            <pc:docMk/>
            <pc:sldMk cId="783921206" sldId="279"/>
            <ac:spMk id="9" creationId="{48079486-251A-60CB-4EA4-F7F050200A6F}"/>
          </ac:spMkLst>
        </pc:spChg>
        <pc:picChg chg="add mod">
          <ac:chgData name="Shammi, Ummul Afia" userId="b1f21b74-b8a8-40f8-ba98-8916b4f5537b" providerId="ADAL" clId="{5DAB0273-79AF-4E63-84A7-566C6F29A293}" dt="2024-02-29T18:21:49.853" v="2275" actId="1076"/>
          <ac:picMkLst>
            <pc:docMk/>
            <pc:sldMk cId="783921206" sldId="279"/>
            <ac:picMk id="3" creationId="{F9FDD40F-8E4B-74BA-6149-C77E4E1FB515}"/>
          </ac:picMkLst>
        </pc:picChg>
        <pc:picChg chg="add mod">
          <ac:chgData name="Shammi, Ummul Afia" userId="b1f21b74-b8a8-40f8-ba98-8916b4f5537b" providerId="ADAL" clId="{5DAB0273-79AF-4E63-84A7-566C6F29A293}" dt="2024-02-29T18:27:06.403" v="2356" actId="14100"/>
          <ac:picMkLst>
            <pc:docMk/>
            <pc:sldMk cId="783921206" sldId="279"/>
            <ac:picMk id="8" creationId="{C5F2F656-7A55-12AD-74A7-B1BC728DF465}"/>
          </ac:picMkLst>
        </pc:picChg>
      </pc:sldChg>
      <pc:sldChg chg="add">
        <pc:chgData name="Shammi, Ummul Afia" userId="b1f21b74-b8a8-40f8-ba98-8916b4f5537b" providerId="ADAL" clId="{5DAB0273-79AF-4E63-84A7-566C6F29A293}" dt="2024-02-29T00:55:23.815" v="1961"/>
        <pc:sldMkLst>
          <pc:docMk/>
          <pc:sldMk cId="2870065396" sldId="280"/>
        </pc:sldMkLst>
      </pc:sldChg>
      <pc:sldChg chg="add">
        <pc:chgData name="Shammi, Ummul Afia" userId="b1f21b74-b8a8-40f8-ba98-8916b4f5537b" providerId="ADAL" clId="{5DAB0273-79AF-4E63-84A7-566C6F29A293}" dt="2024-02-29T00:55:23.845" v="1962"/>
        <pc:sldMkLst>
          <pc:docMk/>
          <pc:sldMk cId="1299603234" sldId="281"/>
        </pc:sldMkLst>
      </pc:sldChg>
      <pc:sldChg chg="add">
        <pc:chgData name="Shammi, Ummul Afia" userId="b1f21b74-b8a8-40f8-ba98-8916b4f5537b" providerId="ADAL" clId="{5DAB0273-79AF-4E63-84A7-566C6F29A293}" dt="2024-02-29T00:55:23.878" v="1963"/>
        <pc:sldMkLst>
          <pc:docMk/>
          <pc:sldMk cId="3580498854" sldId="282"/>
        </pc:sldMkLst>
      </pc:sldChg>
      <pc:sldChg chg="add">
        <pc:chgData name="Shammi, Ummul Afia" userId="b1f21b74-b8a8-40f8-ba98-8916b4f5537b" providerId="ADAL" clId="{5DAB0273-79AF-4E63-84A7-566C6F29A293}" dt="2024-02-29T00:55:23.927" v="1964"/>
        <pc:sldMkLst>
          <pc:docMk/>
          <pc:sldMk cId="2397888274" sldId="283"/>
        </pc:sldMkLst>
      </pc:sldChg>
      <pc:sldChg chg="addSp modSp new mod">
        <pc:chgData name="Shammi, Ummul Afia" userId="b1f21b74-b8a8-40f8-ba98-8916b4f5537b" providerId="ADAL" clId="{5DAB0273-79AF-4E63-84A7-566C6F29A293}" dt="2024-02-29T18:20:46.460" v="2265" actId="20577"/>
        <pc:sldMkLst>
          <pc:docMk/>
          <pc:sldMk cId="2469509121" sldId="284"/>
        </pc:sldMkLst>
        <pc:spChg chg="add mod">
          <ac:chgData name="Shammi, Ummul Afia" userId="b1f21b74-b8a8-40f8-ba98-8916b4f5537b" providerId="ADAL" clId="{5DAB0273-79AF-4E63-84A7-566C6F29A293}" dt="2024-02-29T18:20:46.460" v="2265" actId="20577"/>
          <ac:spMkLst>
            <pc:docMk/>
            <pc:sldMk cId="2469509121" sldId="284"/>
            <ac:spMk id="4" creationId="{956A13DA-436C-54AC-FD64-760264406F97}"/>
          </ac:spMkLst>
        </pc:spChg>
        <pc:picChg chg="add mod">
          <ac:chgData name="Shammi, Ummul Afia" userId="b1f21b74-b8a8-40f8-ba98-8916b4f5537b" providerId="ADAL" clId="{5DAB0273-79AF-4E63-84A7-566C6F29A293}" dt="2024-02-29T18:19:58.567" v="2158" actId="1076"/>
          <ac:picMkLst>
            <pc:docMk/>
            <pc:sldMk cId="2469509121" sldId="284"/>
            <ac:picMk id="3" creationId="{A5586CDA-D9F6-858A-98C2-6188DEB806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0760-F266-4FE2-8C37-E2E1AAB9FA1F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9D38-5996-4DE7-BF0D-AD4A19B2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 install --upgrade pip</a:t>
            </a:r>
          </a:p>
          <a:p>
            <a:r>
              <a:rPr lang="en-US" dirty="0" err="1"/>
              <a:t>sudo</a:t>
            </a:r>
            <a:r>
              <a:rPr lang="en-US" dirty="0"/>
              <a:t> apt-get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gcc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4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cd /</a:t>
            </a:r>
            <a:r>
              <a:rPr lang="en-US" dirty="0" err="1"/>
              <a:t>mnt</a:t>
            </a:r>
            <a:r>
              <a:rPr lang="en-US" dirty="0"/>
              <a:t>/c/Users/usc9q/Documents/Afia/xenon-gas-exchange-consortium-main/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70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apt-get -y install git</a:t>
            </a:r>
          </a:p>
          <a:p>
            <a:r>
              <a:rPr lang="en-US" dirty="0" err="1"/>
              <a:t>sudo</a:t>
            </a:r>
            <a:r>
              <a:rPr lang="en-US" dirty="0"/>
              <a:t> apt-get -y install </a:t>
            </a:r>
            <a:r>
              <a:rPr lang="en-US" dirty="0" err="1"/>
              <a:t>cmake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 install g++</a:t>
            </a:r>
          </a:p>
          <a:p>
            <a:r>
              <a:rPr lang="en-US" dirty="0" err="1"/>
              <a:t>sudo</a:t>
            </a:r>
            <a:r>
              <a:rPr lang="en-US" dirty="0"/>
              <a:t> apt-get -y install zlib1g-dev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cd /mnt/c/</a:t>
            </a:r>
            <a:r>
              <a:rPr lang="fr-FR" dirty="0" err="1"/>
              <a:t>Users</a:t>
            </a:r>
            <a:r>
              <a:rPr lang="fr-FR" dirty="0"/>
              <a:t>/usc9q/Documents/Afia/</a:t>
            </a:r>
            <a:r>
              <a:rPr lang="fr-FR" dirty="0" err="1"/>
              <a:t>xenon</a:t>
            </a:r>
            <a:r>
              <a:rPr lang="fr-FR" dirty="0"/>
              <a:t>-</a:t>
            </a:r>
            <a:r>
              <a:rPr lang="fr-FR" dirty="0" err="1"/>
              <a:t>gas</a:t>
            </a:r>
            <a:r>
              <a:rPr lang="fr-FR" dirty="0"/>
              <a:t>-exchange-consortium-main/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1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 /</a:t>
            </a:r>
            <a:r>
              <a:rPr lang="en-US" dirty="0" err="1"/>
              <a:t>mnt</a:t>
            </a:r>
            <a:r>
              <a:rPr lang="en-US" dirty="0"/>
              <a:t>/c/Users/usc9q/Documents/Afia/xenon-gas-exchange-consortium-main/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D38-5996-4DE7-BF0D-AD4A19B2FD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079-6A31-1072-6E4A-72D5AA5E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F776-2D89-A0D9-BC18-9E36573C5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9F3A3-0A22-35DC-2519-636938FD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B780-979E-CD82-9482-13813FF0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5B14-A887-03B0-96B8-7EDE3FD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957-48DB-AAE8-437B-FF585660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CCE6-3AA1-A230-1ED0-53B041F22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E86-24CE-A587-A3D1-C68A3E6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CD67-8C24-FAC4-3BBA-3E2E4294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6372-258D-FB5C-1E4E-4436D53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D3EDD-21F2-B4FE-3B7A-CEE1FDE88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B7D3-6359-429C-C887-827D2322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DE8A-CE90-10D6-8E2C-778DE0C5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ACD0-1E05-36AA-F277-4EAB1E31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0482C-954C-DF36-D13A-46C4AD3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79C9-4D3F-AF2D-CA52-5E770609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ED04-28CA-D063-AD66-28614CA9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B635-8D49-7063-AA20-74F38EE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BEA9-B964-FA09-A4AE-664DABD6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24BB-E1F8-34EB-3C7C-98DED79A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6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797C-5130-BD6A-F69F-CFA93E6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02673-04EC-F530-12FA-7C225AC1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2965-E357-41E4-6AF2-FA41BD01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5FC3-9254-D24C-8C46-3326B5E4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6676-561E-A68F-71FC-461B2647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4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7651-6E01-F9AE-1203-5115B5DF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80E7-AF74-E16F-896D-A0B2B1615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EBD5C-0D0D-08A6-5A6B-467414A4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DB44-64A7-9435-5CFF-ECE6B7AD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C4F4D-4995-9721-1E3D-35ADA98B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0E0C-081B-28A2-65B7-8820FE48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08F8-C1F0-1E5D-D4E1-0B47D7C1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74B2-7523-0357-B1B4-A3A620E9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F2982-462A-5D15-201D-9647B5B38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71B5D-9289-C8CF-7D59-51CFAB6F7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0676D-E6D9-DDD9-A640-B0A33C1AA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4A8C4-BB8D-3875-118D-4DB8EAAB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0BF07-E7D4-C254-9601-C8214580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50072-630E-C0D4-D658-68428FCA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9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86D3-F396-E99A-DBDA-FFB67792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E90EF-1629-AA46-04A9-91F2870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55E3B-8A65-1055-F66B-7390C410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26C27-98AF-7141-0DD2-BE811D64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91D08-5004-40A4-CA52-8097D078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1D444-2116-B729-70AE-5B2E9FAC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BB7D-9A99-AA69-CBEE-5546BBDA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057C-9F59-B8DF-CAA4-47095867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07F5-E1B6-F83D-FBC2-DBBFC29D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2B45-6BCF-6F0F-9748-F4381C74B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5BD9-047B-454D-A02B-411307EC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C7D5-0711-E355-ED9B-FD6ADA2C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085DD-F39C-813A-5077-F351FC0F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45E0-66E0-E3E9-721B-F5F3494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D2324-96EB-285A-794A-BF8C1BD55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D444A-37D2-20DE-F7F5-58C6142A0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D3F52-B092-4FAB-692E-44804E51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9C23-DDB7-B038-3890-F99973DF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98E5A-01F3-EF71-D12B-BE34D60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E1672-B70D-756F-C723-98D84DD1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0C110-F001-D60D-2FC0-50F1F5F76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CB55-9DD5-4931-EDFC-2DE56C34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C6CB-617E-4EC5-B603-A62B5357FCF0}" type="datetimeFigureOut">
              <a:rPr lang="en-US" smtClean="0"/>
              <a:t>04/12/2024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5EA1-3CC9-3CF3-084D-89580E198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F66D-2EDD-906E-2A4E-4366D3D83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B600-EFFC-44B6-9538-74D3FDC6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vI0vcjKkVSZd1kBw5x_tdSdPBKaDVQ_C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1459065/virtual-machine-platform-windows-feature-and-virtualization-in-bios-is-enabled-b/1459070#1459070" TargetMode="External"/><Relationship Id="rId2" Type="http://schemas.openxmlformats.org/officeDocument/2006/relationships/hyperlink" Target="https://www.youtube.com/watch?v=X-DHaQLrBi8&amp;t=385s&amp;ab_channel=ProgrammingKnowledge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938F-7A00-7BA1-80DC-A59CE2693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Duke DP Recon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DFF73-71F4-FDC1-EA73-AEDF958BF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Afia’s computer Feb 28,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D47F7-6666-0F09-2ADE-714590B12823}"/>
              </a:ext>
            </a:extLst>
          </p:cNvPr>
          <p:cNvSpPr txBox="1"/>
          <p:nvPr/>
        </p:nvSpPr>
        <p:spPr>
          <a:xfrm>
            <a:off x="494952" y="4893893"/>
            <a:ext cx="11400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Tip: DO NOT put this xenon gas exchange folder on One drive at your PC. </a:t>
            </a:r>
          </a:p>
          <a:p>
            <a:r>
              <a:rPr lang="en-US" dirty="0"/>
              <a:t>The one drive folder has spaces. For example,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C:\Users\usc9q\OneDrive - University of Missouri\xenon-gas-exchange-consortium-main</a:t>
            </a:r>
          </a:p>
          <a:p>
            <a:r>
              <a:rPr lang="en-US" dirty="0"/>
              <a:t>Linux gets angry when seeing a space in the specified path.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I had to put my files here</a:t>
            </a:r>
          </a:p>
          <a:p>
            <a:r>
              <a:rPr lang="fr-FR" dirty="0"/>
              <a:t>C:\Users\usc9q\Documents\Afia\xenon-gas-exchange-consortium-main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2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50A25-14D4-26DC-D897-56A0219C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479" y="2481130"/>
            <a:ext cx="8640381" cy="189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FA2B6-FB41-D769-9A00-D4EA01E9AC4F}"/>
              </a:ext>
            </a:extLst>
          </p:cNvPr>
          <p:cNvSpPr txBox="1"/>
          <p:nvPr/>
        </p:nvSpPr>
        <p:spPr>
          <a:xfrm>
            <a:off x="2790654" y="952063"/>
            <a:ext cx="5422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Off topic: Removing a directory on ubuntu terminal</a:t>
            </a:r>
          </a:p>
          <a:p>
            <a:r>
              <a:rPr lang="en-US" dirty="0">
                <a:highlight>
                  <a:srgbClr val="FFFF00"/>
                </a:highlight>
              </a:rPr>
              <a:t>I installed both anaconda &amp;and </a:t>
            </a:r>
            <a:r>
              <a:rPr lang="en-US" dirty="0" err="1">
                <a:highlight>
                  <a:srgbClr val="FFFF00"/>
                </a:highlight>
              </a:rPr>
              <a:t>miniconda</a:t>
            </a:r>
            <a:r>
              <a:rPr lang="en-US" dirty="0">
                <a:highlight>
                  <a:srgbClr val="FFFF00"/>
                </a:highlight>
              </a:rPr>
              <a:t>. So, had to delete one of them. This is how you can remove a directory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82487CF-9611-B6A7-2993-D6972705D0FD}"/>
              </a:ext>
            </a:extLst>
          </p:cNvPr>
          <p:cNvSpPr/>
          <p:nvPr/>
        </p:nvSpPr>
        <p:spPr>
          <a:xfrm rot="1379852">
            <a:off x="6447524" y="2624728"/>
            <a:ext cx="780580" cy="22357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45E90-63A9-39EC-F371-67E4BFCD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5" y="459649"/>
            <a:ext cx="8891963" cy="44989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6E7C5-BAFA-78D6-C6A1-BECBA2E66D6F}"/>
              </a:ext>
            </a:extLst>
          </p:cNvPr>
          <p:cNvSpPr txBox="1"/>
          <p:nvPr/>
        </p:nvSpPr>
        <p:spPr>
          <a:xfrm>
            <a:off x="648423" y="0"/>
            <a:ext cx="408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ran these exact command on my ubuntu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1ADA8-F95B-C05A-DCAA-E021608A1EC6}"/>
              </a:ext>
            </a:extLst>
          </p:cNvPr>
          <p:cNvSpPr txBox="1"/>
          <p:nvPr/>
        </p:nvSpPr>
        <p:spPr>
          <a:xfrm>
            <a:off x="2156138" y="5077307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061686-D13A-50B0-993E-14A16758EA96}"/>
              </a:ext>
            </a:extLst>
          </p:cNvPr>
          <p:cNvSpPr txBox="1"/>
          <p:nvPr/>
        </p:nvSpPr>
        <p:spPr>
          <a:xfrm>
            <a:off x="1103587" y="55653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pip install --upgrade pip</a:t>
            </a: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apt-get update</a:t>
            </a: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 install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gcc</a:t>
            </a:r>
            <a:endParaRPr lang="en-US" dirty="0">
              <a:solidFill>
                <a:schemeClr val="accent1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0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89AF6D-5E52-6939-2EB9-E19502E6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164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CBE9D-8F20-FBDF-32AA-0DEC8058C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6" y="198589"/>
            <a:ext cx="10374173" cy="2467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FA0812-0A7E-F7A5-FADD-3124CEA13C26}"/>
              </a:ext>
            </a:extLst>
          </p:cNvPr>
          <p:cNvSpPr txBox="1"/>
          <p:nvPr/>
        </p:nvSpPr>
        <p:spPr>
          <a:xfrm>
            <a:off x="485192" y="2837812"/>
            <a:ext cx="156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gave error</a:t>
            </a:r>
          </a:p>
        </p:txBody>
      </p:sp>
    </p:spTree>
    <p:extLst>
      <p:ext uri="{BB962C8B-B14F-4D97-AF65-F5344CB8AC3E}">
        <p14:creationId xmlns:p14="http://schemas.microsoft.com/office/powerpoint/2010/main" val="276244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6CDA-D9F6-858A-98C2-6188DEB8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83" y="1364198"/>
            <a:ext cx="2429214" cy="3391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A13DA-436C-54AC-FD64-760264406F97}"/>
              </a:ext>
            </a:extLst>
          </p:cNvPr>
          <p:cNvSpPr txBox="1"/>
          <p:nvPr/>
        </p:nvSpPr>
        <p:spPr>
          <a:xfrm>
            <a:off x="5262465" y="1859555"/>
            <a:ext cx="5285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the requirement file, I manually edited it.</a:t>
            </a:r>
          </a:p>
          <a:p>
            <a:r>
              <a:rPr lang="en-US" dirty="0"/>
              <a:t>And then installed requirement file.</a:t>
            </a:r>
          </a:p>
          <a:p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pip install -r setup/requirements.txt</a:t>
            </a:r>
          </a:p>
          <a:p>
            <a:endParaRPr lang="en-US" dirty="0">
              <a:highlight>
                <a:srgbClr val="00FF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It worked 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94AC-DCD7-4185-2876-BD0792F72F10}"/>
              </a:ext>
            </a:extLst>
          </p:cNvPr>
          <p:cNvSpPr txBox="1"/>
          <p:nvPr/>
        </p:nvSpPr>
        <p:spPr>
          <a:xfrm>
            <a:off x="3510023" y="377103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 to this path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cd /</a:t>
            </a:r>
            <a:r>
              <a:rPr lang="en-US" dirty="0" err="1"/>
              <a:t>mnt</a:t>
            </a:r>
            <a:r>
              <a:rPr lang="en-US" dirty="0"/>
              <a:t>/c/Users/usc9q/Documents/Afia/xenon-gas-exchange-consortium-main/</a:t>
            </a:r>
          </a:p>
        </p:txBody>
      </p:sp>
    </p:spTree>
    <p:extLst>
      <p:ext uri="{BB962C8B-B14F-4D97-AF65-F5344CB8AC3E}">
        <p14:creationId xmlns:p14="http://schemas.microsoft.com/office/powerpoint/2010/main" val="246950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B0049-FC4E-F01D-D315-D8F4C176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5" y="1273591"/>
            <a:ext cx="10317015" cy="1991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78791-1E86-1BBD-FD23-972EAE985086}"/>
              </a:ext>
            </a:extLst>
          </p:cNvPr>
          <p:cNvSpPr txBox="1"/>
          <p:nvPr/>
        </p:nvSpPr>
        <p:spPr>
          <a:xfrm>
            <a:off x="1140902" y="3593407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FCD3-EC81-F9E9-936D-437B5668657E}"/>
              </a:ext>
            </a:extLst>
          </p:cNvPr>
          <p:cNvSpPr txBox="1"/>
          <p:nvPr/>
        </p:nvSpPr>
        <p:spPr>
          <a:xfrm>
            <a:off x="1296365" y="4734046"/>
            <a:ext cx="4320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 install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wkhtmltopdf</a:t>
            </a:r>
            <a:endParaRPr lang="en-US" dirty="0">
              <a:solidFill>
                <a:schemeClr val="accent1"/>
              </a:solidFill>
              <a:latin typeface="Aptos Mono" panose="020B000902020202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 install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poppler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-utils</a:t>
            </a:r>
          </a:p>
        </p:txBody>
      </p:sp>
    </p:spTree>
    <p:extLst>
      <p:ext uri="{BB962C8B-B14F-4D97-AF65-F5344CB8AC3E}">
        <p14:creationId xmlns:p14="http://schemas.microsoft.com/office/powerpoint/2010/main" val="222702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EC925-C663-02E0-7687-E385199E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8" y="238654"/>
            <a:ext cx="10002646" cy="1848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9B515-E2A4-2DF3-E5D0-E32812964272}"/>
              </a:ext>
            </a:extLst>
          </p:cNvPr>
          <p:cNvSpPr txBox="1"/>
          <p:nvPr/>
        </p:nvSpPr>
        <p:spPr>
          <a:xfrm>
            <a:off x="1132513" y="2569950"/>
            <a:ext cx="522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  <a:p>
            <a:r>
              <a:rPr lang="en-US" dirty="0"/>
              <a:t>I downloaded these files and put it in models/weights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7F6E5-5286-7A16-6BEB-2B6F7E92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48" y="3647132"/>
            <a:ext cx="1034559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5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6E054-4A09-198D-9FC8-C290771E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8" y="767869"/>
            <a:ext cx="10574226" cy="3543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F3D3D-5717-7D79-C111-B700CC433302}"/>
              </a:ext>
            </a:extLst>
          </p:cNvPr>
          <p:cNvSpPr txBox="1"/>
          <p:nvPr/>
        </p:nvSpPr>
        <p:spPr>
          <a:xfrm>
            <a:off x="2525086" y="4809810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worked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4EA89-81E6-3B38-1C2B-56C52077B2C6}"/>
              </a:ext>
            </a:extLst>
          </p:cNvPr>
          <p:cNvSpPr txBox="1"/>
          <p:nvPr/>
        </p:nvSpPr>
        <p:spPr>
          <a:xfrm>
            <a:off x="5201670" y="4949523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apt-get -y install git</a:t>
            </a: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apt-get -y install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cmake</a:t>
            </a:r>
            <a:endParaRPr lang="en-US" dirty="0">
              <a:solidFill>
                <a:schemeClr val="accent1"/>
              </a:solidFill>
              <a:latin typeface="Aptos Mono" panose="020B000902020202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 install g++</a:t>
            </a:r>
          </a:p>
          <a:p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sudo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apt-get -y install zlib1g-dev</a:t>
            </a:r>
          </a:p>
        </p:txBody>
      </p:sp>
    </p:spTree>
    <p:extLst>
      <p:ext uri="{BB962C8B-B14F-4D97-AF65-F5344CB8AC3E}">
        <p14:creationId xmlns:p14="http://schemas.microsoft.com/office/powerpoint/2010/main" val="45732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112EF-C975-B119-924C-6B0F6E765A87}"/>
              </a:ext>
            </a:extLst>
          </p:cNvPr>
          <p:cNvSpPr txBox="1"/>
          <p:nvPr/>
        </p:nvSpPr>
        <p:spPr>
          <a:xfrm>
            <a:off x="405394" y="1107066"/>
            <a:ext cx="11855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1.Download ants-2.4.4 from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r>
              <a:rPr lang="en-US" dirty="0"/>
              <a:t>And place it in the parent folder (</a:t>
            </a:r>
            <a:r>
              <a:rPr lang="en-US" dirty="0" err="1"/>
              <a:t>E.g</a:t>
            </a:r>
            <a:r>
              <a:rPr lang="en-US" dirty="0"/>
              <a:t>, </a:t>
            </a:r>
            <a:r>
              <a:rPr lang="fr-FR" dirty="0"/>
              <a:t>C:\Users\usc9q\Documents\Afia\xenon-gas-exchange-consortium-main\ants-2.4.4)</a:t>
            </a:r>
            <a:endParaRPr lang="en-US" dirty="0"/>
          </a:p>
          <a:p>
            <a:r>
              <a:rPr lang="en-US" dirty="0"/>
              <a:t>2.  In ubuntu, write the following to grant access</a:t>
            </a:r>
          </a:p>
          <a:p>
            <a:r>
              <a:rPr lang="en-US" dirty="0" err="1">
                <a:solidFill>
                  <a:srgbClr val="0070C0"/>
                </a:solidFill>
                <a:latin typeface="Aptos Mono" panose="020B0009020202020204" pitchFamily="49" charset="0"/>
              </a:rPr>
              <a:t>chmod</a:t>
            </a:r>
            <a:r>
              <a:rPr lang="en-US" dirty="0">
                <a:solidFill>
                  <a:srgbClr val="0070C0"/>
                </a:solidFill>
                <a:latin typeface="Aptos Mono" panose="020B0009020202020204" pitchFamily="49" charset="0"/>
              </a:rPr>
              <a:t> +r ants-2.4.4/bin/N4BiasFieldCorrection</a:t>
            </a:r>
          </a:p>
          <a:p>
            <a:r>
              <a:rPr lang="en-US" dirty="0"/>
              <a:t>3. Edit Line 100 in the biasfield.py code (see picture below),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CF984-C0A1-8FED-8877-F7105A60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96" y="2883775"/>
            <a:ext cx="7324068" cy="3233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A6403D-3394-A222-7F1B-25422C3F35E5}"/>
              </a:ext>
            </a:extLst>
          </p:cNvPr>
          <p:cNvSpPr txBox="1"/>
          <p:nvPr/>
        </p:nvSpPr>
        <p:spPr>
          <a:xfrm>
            <a:off x="294968" y="344129"/>
            <a:ext cx="665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order to perform the bias correction, you need to do the following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18C2C10-052B-46D0-F824-BB08FB44BEA3}"/>
              </a:ext>
            </a:extLst>
          </p:cNvPr>
          <p:cNvSpPr/>
          <p:nvPr/>
        </p:nvSpPr>
        <p:spPr>
          <a:xfrm rot="2567796">
            <a:off x="6705335" y="6177472"/>
            <a:ext cx="978408" cy="2259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CE91F3-5F3F-DCC0-EF9E-CEF9C29A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7857"/>
            <a:ext cx="12192000" cy="4862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4E3A2-F27D-2674-BFDF-9E8DC764E3D9}"/>
              </a:ext>
            </a:extLst>
          </p:cNvPr>
          <p:cNvSpPr txBox="1"/>
          <p:nvPr/>
        </p:nvSpPr>
        <p:spPr>
          <a:xfrm>
            <a:off x="562062" y="645952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your own config file -it should be similar to config/demo_config_basic.py file</a:t>
            </a:r>
          </a:p>
          <a:p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133368F2-9942-7FA0-0B5A-5A82845387AD}"/>
              </a:ext>
            </a:extLst>
          </p:cNvPr>
          <p:cNvSpPr/>
          <p:nvPr/>
        </p:nvSpPr>
        <p:spPr>
          <a:xfrm rot="8626912">
            <a:off x="1075221" y="3665507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FFFEDDF-BDAF-1EAF-22C2-683EDCF361FB}"/>
              </a:ext>
            </a:extLst>
          </p:cNvPr>
          <p:cNvSpPr/>
          <p:nvPr/>
        </p:nvSpPr>
        <p:spPr>
          <a:xfrm rot="8626912">
            <a:off x="1075221" y="388991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CEDA1D3-2138-91C2-9AD8-F4692C3158C6}"/>
              </a:ext>
            </a:extLst>
          </p:cNvPr>
          <p:cNvSpPr/>
          <p:nvPr/>
        </p:nvSpPr>
        <p:spPr>
          <a:xfrm rot="8626912">
            <a:off x="1128966" y="4087632"/>
            <a:ext cx="284978" cy="18592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9A146206-CC63-1B7C-BA1B-772F7C2CAE37}"/>
              </a:ext>
            </a:extLst>
          </p:cNvPr>
          <p:cNvSpPr/>
          <p:nvPr/>
        </p:nvSpPr>
        <p:spPr>
          <a:xfrm rot="7936358" flipV="1">
            <a:off x="441256" y="5373809"/>
            <a:ext cx="1159909" cy="18659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C907AE3-24DE-352A-5044-F987C707ADEA}"/>
              </a:ext>
            </a:extLst>
          </p:cNvPr>
          <p:cNvSpPr/>
          <p:nvPr/>
        </p:nvSpPr>
        <p:spPr>
          <a:xfrm>
            <a:off x="7063530" y="2273417"/>
            <a:ext cx="2927758" cy="1181140"/>
          </a:xfrm>
          <a:prstGeom prst="wedgeEllipseCallout">
            <a:avLst>
              <a:gd name="adj1" fmla="val -147544"/>
              <a:gd name="adj2" fmla="val 5809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should be the path to your subject data, Edit it as necessary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A4AE39A4-C79C-ABCD-58B1-90900A910FDC}"/>
              </a:ext>
            </a:extLst>
          </p:cNvPr>
          <p:cNvSpPr/>
          <p:nvPr/>
        </p:nvSpPr>
        <p:spPr>
          <a:xfrm>
            <a:off x="7805165" y="4208368"/>
            <a:ext cx="2654887" cy="505081"/>
          </a:xfrm>
          <a:prstGeom prst="wedgeEllipseCallout">
            <a:avLst>
              <a:gd name="adj1" fmla="val -206666"/>
              <a:gd name="adj2" fmla="val -6488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Put it from the </a:t>
            </a:r>
            <a:r>
              <a:rPr lang="en-US" sz="1400" dirty="0" err="1">
                <a:solidFill>
                  <a:schemeClr val="tx1"/>
                </a:solidFill>
              </a:rPr>
              <a:t>Matlab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flipCal</a:t>
            </a:r>
            <a:r>
              <a:rPr lang="en-US" sz="1400" dirty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4032444-0FB3-31CF-F45F-BC745DC56A46}"/>
              </a:ext>
            </a:extLst>
          </p:cNvPr>
          <p:cNvSpPr/>
          <p:nvPr/>
        </p:nvSpPr>
        <p:spPr>
          <a:xfrm>
            <a:off x="-68367" y="5907720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 you want to upload your manual segmentation or automated CNN segmentation? Select either Line 28 or 29 based on your preference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2D06DA7F-1B27-A879-2AF2-12A3784344CD}"/>
              </a:ext>
            </a:extLst>
          </p:cNvPr>
          <p:cNvSpPr/>
          <p:nvPr/>
        </p:nvSpPr>
        <p:spPr>
          <a:xfrm>
            <a:off x="5083322" y="5913343"/>
            <a:ext cx="4113834" cy="761749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you want to upload your manual mask, then upload it here (./assets/demo/</a:t>
            </a:r>
            <a:r>
              <a:rPr lang="en-US" sz="1400" dirty="0" err="1">
                <a:solidFill>
                  <a:schemeClr val="tx1"/>
                </a:solidFill>
              </a:rPr>
              <a:t>mask.nii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921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F887B-206F-E52E-B9DD-5FF8C680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1" y="213221"/>
            <a:ext cx="9945488" cy="2181529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CAF264F4-F74A-9A99-8A1A-5E3E4440AE98}"/>
              </a:ext>
            </a:extLst>
          </p:cNvPr>
          <p:cNvSpPr/>
          <p:nvPr/>
        </p:nvSpPr>
        <p:spPr>
          <a:xfrm rot="2567796">
            <a:off x="6321878" y="2470711"/>
            <a:ext cx="978408" cy="2259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DEE54-77B9-3352-C5F6-C29043141D85}"/>
              </a:ext>
            </a:extLst>
          </p:cNvPr>
          <p:cNvSpPr txBox="1"/>
          <p:nvPr/>
        </p:nvSpPr>
        <p:spPr>
          <a:xfrm>
            <a:off x="6112778" y="30596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your config file like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9BA6-A9F0-4C73-27C7-F1352EFBD871}"/>
              </a:ext>
            </a:extLst>
          </p:cNvPr>
          <p:cNvSpPr txBox="1"/>
          <p:nvPr/>
        </p:nvSpPr>
        <p:spPr>
          <a:xfrm>
            <a:off x="3110918" y="4127782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will find all the analysis saved in ./</a:t>
            </a:r>
            <a:r>
              <a:rPr lang="en-US" dirty="0" err="1">
                <a:highlight>
                  <a:srgbClr val="FFFF00"/>
                </a:highlight>
              </a:rPr>
              <a:t>tmp</a:t>
            </a:r>
            <a:r>
              <a:rPr lang="en-US" dirty="0">
                <a:highlight>
                  <a:srgbClr val="FFFF00"/>
                </a:highlight>
              </a:rPr>
              <a:t> 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31DFB-E854-D121-2A94-AAED98F821BF}"/>
              </a:ext>
            </a:extLst>
          </p:cNvPr>
          <p:cNvSpPr txBox="1"/>
          <p:nvPr/>
        </p:nvSpPr>
        <p:spPr>
          <a:xfrm>
            <a:off x="1191986" y="4599580"/>
            <a:ext cx="10657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XeGas</a:t>
            </a:r>
            <a:endParaRPr lang="en-US" dirty="0"/>
          </a:p>
          <a:p>
            <a:r>
              <a:rPr lang="en-US" dirty="0"/>
              <a:t>cd /</a:t>
            </a:r>
            <a:r>
              <a:rPr lang="en-US" dirty="0" err="1"/>
              <a:t>mnt</a:t>
            </a:r>
            <a:r>
              <a:rPr lang="en-US" dirty="0"/>
              <a:t>/c/Users/usc9q/Documents/Afia/xenon-gas-exchange-consortium-main/</a:t>
            </a:r>
          </a:p>
          <a:p>
            <a:r>
              <a:rPr lang="en-US" dirty="0" err="1">
                <a:solidFill>
                  <a:srgbClr val="0070C0"/>
                </a:solidFill>
                <a:latin typeface="Aptos Mono" panose="020B0009020202020204" pitchFamily="49" charset="0"/>
              </a:rPr>
              <a:t>chmod</a:t>
            </a:r>
            <a:r>
              <a:rPr lang="en-US" dirty="0">
                <a:solidFill>
                  <a:srgbClr val="0070C0"/>
                </a:solidFill>
                <a:latin typeface="Aptos Mono" panose="020B0009020202020204" pitchFamily="49" charset="0"/>
              </a:rPr>
              <a:t> +r ants-2.4.4/bin/N4BiasFieldCorrection</a:t>
            </a:r>
          </a:p>
          <a:p>
            <a:r>
              <a:rPr lang="en-US" dirty="0">
                <a:solidFill>
                  <a:srgbClr val="0070C0"/>
                </a:solidFill>
                <a:latin typeface="Aptos Mono" panose="020B0009020202020204" pitchFamily="49" charset="0"/>
              </a:rPr>
              <a:t>python main.py --config config/XeClinical2.py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6B928-25CB-A4A3-D169-B3CB0C0E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664"/>
            <a:ext cx="12192000" cy="5852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594F2-9463-A645-3F0C-364BF6302C0B}"/>
              </a:ext>
            </a:extLst>
          </p:cNvPr>
          <p:cNvSpPr txBox="1"/>
          <p:nvPr/>
        </p:nvSpPr>
        <p:spPr>
          <a:xfrm>
            <a:off x="4124131" y="133332"/>
            <a:ext cx="416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duke’s recon codes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B1ED7-A685-5A7D-D61F-573A5F51826D}"/>
              </a:ext>
            </a:extLst>
          </p:cNvPr>
          <p:cNvSpPr txBox="1"/>
          <p:nvPr/>
        </p:nvSpPr>
        <p:spPr>
          <a:xfrm>
            <a:off x="2656114" y="6368846"/>
            <a:ext cx="8490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https://github.com/TeamXenonDuke/xenon-gas-exchange-consortium.git</a:t>
            </a:r>
          </a:p>
        </p:txBody>
      </p:sp>
    </p:spTree>
    <p:extLst>
      <p:ext uri="{BB962C8B-B14F-4D97-AF65-F5344CB8AC3E}">
        <p14:creationId xmlns:p14="http://schemas.microsoft.com/office/powerpoint/2010/main" val="19387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7D06A-0C03-B77A-1535-96F4D36BFA39}"/>
              </a:ext>
            </a:extLst>
          </p:cNvPr>
          <p:cNvSpPr txBox="1"/>
          <p:nvPr/>
        </p:nvSpPr>
        <p:spPr>
          <a:xfrm>
            <a:off x="1875098" y="252799"/>
            <a:ext cx="731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should run. But it may show the following errors/warnings anyway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BB54D-59C9-04A2-391F-2E72A970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91" y="732620"/>
            <a:ext cx="11078723" cy="57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4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CC86AB-A54E-4CF7-1340-B1246C41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96" y="0"/>
            <a:ext cx="9782491" cy="4092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F6D10E-3BFC-5463-5E61-C75462536634}"/>
              </a:ext>
            </a:extLst>
          </p:cNvPr>
          <p:cNvSpPr txBox="1"/>
          <p:nvPr/>
        </p:nvSpPr>
        <p:spPr>
          <a:xfrm>
            <a:off x="1053296" y="4199766"/>
            <a:ext cx="10810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see the following error</a:t>
            </a:r>
          </a:p>
          <a:p>
            <a:r>
              <a:rPr lang="en-US" dirty="0"/>
              <a:t>Check if you are declaring the config file properly.</a:t>
            </a:r>
          </a:p>
          <a:p>
            <a:r>
              <a:rPr lang="en-US" dirty="0"/>
              <a:t>Steps for trouble shooting,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While you run the code, check if the following command is correct or not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ptos Mono" panose="020B0009020202020204" pitchFamily="49" charset="0"/>
              </a:rPr>
              <a:t>python main.py --config config/XeClinical2.py</a:t>
            </a:r>
          </a:p>
          <a:p>
            <a:pPr lvl="1"/>
            <a:r>
              <a:rPr lang="en-US" dirty="0"/>
              <a:t>2. Check if you have the config file in config/ folder</a:t>
            </a:r>
          </a:p>
          <a:p>
            <a:pPr lvl="1"/>
            <a:r>
              <a:rPr lang="en-US" dirty="0"/>
              <a:t>3. If it still doesn’t work, Go to main.py and manually declare the config file like this</a:t>
            </a:r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_CONFIG =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config_flags.DEFINE_config_file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("config", "config/MepoXe41Pre.py", "config file.")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E0F34-D3EB-E714-844D-39C36F3817AC}"/>
              </a:ext>
            </a:extLst>
          </p:cNvPr>
          <p:cNvCxnSpPr/>
          <p:nvPr/>
        </p:nvCxnSpPr>
        <p:spPr>
          <a:xfrm flipV="1">
            <a:off x="3842795" y="4514127"/>
            <a:ext cx="4930815" cy="879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E1FB46-9952-6933-3A48-E5D573466C74}"/>
              </a:ext>
            </a:extLst>
          </p:cNvPr>
          <p:cNvSpPr txBox="1"/>
          <p:nvPr/>
        </p:nvSpPr>
        <p:spPr>
          <a:xfrm>
            <a:off x="8773610" y="427594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dash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91D63-3896-091F-A063-F41E904142AE}"/>
              </a:ext>
            </a:extLst>
          </p:cNvPr>
          <p:cNvSpPr txBox="1"/>
          <p:nvPr/>
        </p:nvSpPr>
        <p:spPr>
          <a:xfrm>
            <a:off x="363841" y="1238160"/>
            <a:ext cx="461665" cy="161640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398202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49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4FE6-1593-652B-2186-C3D2A20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attempt to run it on MS Visual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950C2-21E5-1B36-00AF-74EE866F7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3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13E16-DD73-3DD8-ED0E-E29F3B09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8"/>
            <a:ext cx="12192000" cy="6659443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811DB16D-D43E-7DD9-9475-F04E00AD798D}"/>
              </a:ext>
            </a:extLst>
          </p:cNvPr>
          <p:cNvSpPr/>
          <p:nvPr/>
        </p:nvSpPr>
        <p:spPr>
          <a:xfrm rot="14583187">
            <a:off x="11059521" y="5888557"/>
            <a:ext cx="9784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6BB16-3E3F-5E20-B828-215451453AF5}"/>
              </a:ext>
            </a:extLst>
          </p:cNvPr>
          <p:cNvSpPr txBox="1"/>
          <p:nvPr/>
        </p:nvSpPr>
        <p:spPr>
          <a:xfrm>
            <a:off x="7961153" y="4977892"/>
            <a:ext cx="358598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Duke pipeline runs on 3.8.8</a:t>
            </a:r>
          </a:p>
          <a:p>
            <a:r>
              <a:rPr lang="en-US" dirty="0"/>
              <a:t>Change your python to 3.8.8 version</a:t>
            </a:r>
          </a:p>
        </p:txBody>
      </p:sp>
    </p:spTree>
    <p:extLst>
      <p:ext uri="{BB962C8B-B14F-4D97-AF65-F5344CB8AC3E}">
        <p14:creationId xmlns:p14="http://schemas.microsoft.com/office/powerpoint/2010/main" val="2330654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658B2-D443-C630-FAF6-2E13B6DE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" y="0"/>
            <a:ext cx="110433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A72276-2FBB-8697-5B67-D25F092AC81B}"/>
              </a:ext>
            </a:extLst>
          </p:cNvPr>
          <p:cNvSpPr txBox="1"/>
          <p:nvPr/>
        </p:nvSpPr>
        <p:spPr>
          <a:xfrm>
            <a:off x="5208622" y="3059668"/>
            <a:ext cx="56539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 to Command prompt and install all the uninstall things </a:t>
            </a:r>
          </a:p>
        </p:txBody>
      </p:sp>
    </p:spTree>
    <p:extLst>
      <p:ext uri="{BB962C8B-B14F-4D97-AF65-F5344CB8AC3E}">
        <p14:creationId xmlns:p14="http://schemas.microsoft.com/office/powerpoint/2010/main" val="350788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C63BE-FF18-AFD0-22D6-534D618B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12"/>
            <a:ext cx="12192000" cy="3537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62510-97CF-E0DA-8A24-C78C90BFA3F2}"/>
              </a:ext>
            </a:extLst>
          </p:cNvPr>
          <p:cNvSpPr txBox="1"/>
          <p:nvPr/>
        </p:nvSpPr>
        <p:spPr>
          <a:xfrm>
            <a:off x="7636465" y="3288356"/>
            <a:ext cx="3820533" cy="313932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had to install the following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ml-collections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ismrmrd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numba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PyPDF2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gitpython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-r setup/requirements.txt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7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E710D-006C-144D-C721-AD12AF71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19"/>
            <a:ext cx="12192000" cy="5380962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5FEE74A0-A520-1CCB-0CE6-CFD847818647}"/>
              </a:ext>
            </a:extLst>
          </p:cNvPr>
          <p:cNvSpPr/>
          <p:nvPr/>
        </p:nvSpPr>
        <p:spPr>
          <a:xfrm rot="18987857">
            <a:off x="8593867" y="2921692"/>
            <a:ext cx="1926308" cy="3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E634E-A0ED-6857-7252-C9D4F05BE235}"/>
              </a:ext>
            </a:extLst>
          </p:cNvPr>
          <p:cNvSpPr txBox="1"/>
          <p:nvPr/>
        </p:nvSpPr>
        <p:spPr>
          <a:xfrm>
            <a:off x="6570892" y="1702847"/>
            <a:ext cx="220464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Declare the demo file</a:t>
            </a:r>
          </a:p>
        </p:txBody>
      </p:sp>
    </p:spTree>
    <p:extLst>
      <p:ext uri="{BB962C8B-B14F-4D97-AF65-F5344CB8AC3E}">
        <p14:creationId xmlns:p14="http://schemas.microsoft.com/office/powerpoint/2010/main" val="173169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DD738-8364-D3F4-1E3B-24469289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475"/>
            <a:ext cx="12192000" cy="4435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DA14B-29B3-08EB-98F2-C356018C8A7C}"/>
              </a:ext>
            </a:extLst>
          </p:cNvPr>
          <p:cNvSpPr txBox="1"/>
          <p:nvPr/>
        </p:nvSpPr>
        <p:spPr>
          <a:xfrm>
            <a:off x="608630" y="256602"/>
            <a:ext cx="580235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error showed up. Since I didn’t run/install the ANT stuff.</a:t>
            </a:r>
          </a:p>
          <a:p>
            <a:r>
              <a:rPr lang="en-US" dirty="0"/>
              <a:t>Those requires Linux</a:t>
            </a:r>
          </a:p>
        </p:txBody>
      </p:sp>
    </p:spTree>
    <p:extLst>
      <p:ext uri="{BB962C8B-B14F-4D97-AF65-F5344CB8AC3E}">
        <p14:creationId xmlns:p14="http://schemas.microsoft.com/office/powerpoint/2010/main" val="180936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0181-ACDB-42D0-D968-FFB85A5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I tried to run the code on MS Visual Studio. Didn’t work as it requires Linux system for CNN segmentation and Bias correction</a:t>
            </a:r>
          </a:p>
        </p:txBody>
      </p:sp>
    </p:spTree>
    <p:extLst>
      <p:ext uri="{BB962C8B-B14F-4D97-AF65-F5344CB8AC3E}">
        <p14:creationId xmlns:p14="http://schemas.microsoft.com/office/powerpoint/2010/main" val="144306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4231-3A63-F5B2-4C4F-9E42C61F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code on Ubuntu with WSL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CCDE-8AEA-DD0C-DE96-7367E650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following the ReadMe file from Duke Group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3DEB-1A53-6FBA-5A04-6B8718E9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64" y="1414565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https://www.youtube.com/watch?v=X-DHaQLrBi8&amp;t=385s&amp;ab_channel=ProgrammingKnowledge2</a:t>
            </a:r>
            <a:endParaRPr lang="en-US" sz="1400" dirty="0"/>
          </a:p>
          <a:p>
            <a:r>
              <a:rPr lang="en-US" sz="1400" dirty="0"/>
              <a:t>If you could do exactly as the </a:t>
            </a:r>
            <a:r>
              <a:rPr lang="en-US" sz="1400" dirty="0" err="1"/>
              <a:t>youtube</a:t>
            </a:r>
            <a:r>
              <a:rPr lang="en-US" sz="1400" dirty="0"/>
              <a:t> video, then you are done.</a:t>
            </a:r>
          </a:p>
          <a:p>
            <a:r>
              <a:rPr lang="en-US" sz="1400" dirty="0"/>
              <a:t>But I tried to follow this but my Ubuntu was showing error.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To get rid of this, I follows these, </a:t>
            </a:r>
            <a:r>
              <a:rPr lang="en-US" sz="1400" dirty="0">
                <a:hlinkClick r:id="rId3"/>
              </a:rPr>
              <a:t>https://askubuntu.com/questions/1459065/virtual-machine-platform-windows-feature-and-virtualization-in-bios-is-enabled-b/1459070#1459070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8"/>
            <a:endParaRPr lang="en-US" sz="4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                                                                                                 My Ubuntu worked after following these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FAD9E-B023-BE2D-5322-D6230287D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9" y="2415790"/>
            <a:ext cx="6283438" cy="706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456E-EA7B-E762-FAF6-DD698801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9" y="3945831"/>
            <a:ext cx="5763408" cy="2135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16B8EA-6C3E-26AA-D755-0AE55BCE9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17" y="532373"/>
            <a:ext cx="524900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0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FC38F-CCC3-A6EB-D140-9B0C621C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08" y="937364"/>
            <a:ext cx="7713589" cy="5618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488E78-2B6F-65ED-837F-F9FEFC90899D}"/>
              </a:ext>
            </a:extLst>
          </p:cNvPr>
          <p:cNvSpPr txBox="1"/>
          <p:nvPr/>
        </p:nvSpPr>
        <p:spPr>
          <a:xfrm>
            <a:off x="1585519" y="302004"/>
            <a:ext cx="18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Ubuntu is working</a:t>
            </a:r>
          </a:p>
        </p:txBody>
      </p:sp>
    </p:spTree>
    <p:extLst>
      <p:ext uri="{BB962C8B-B14F-4D97-AF65-F5344CB8AC3E}">
        <p14:creationId xmlns:p14="http://schemas.microsoft.com/office/powerpoint/2010/main" val="33935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1FB70-ADF3-4F51-D30D-960E131C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1" y="233299"/>
            <a:ext cx="4020111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BEA9B-317F-648F-9C41-C31CD880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85" y="895378"/>
            <a:ext cx="7468642" cy="48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BCD01-8155-483E-0C4A-B940FB3B5486}"/>
              </a:ext>
            </a:extLst>
          </p:cNvPr>
          <p:cNvSpPr txBox="1"/>
          <p:nvPr/>
        </p:nvSpPr>
        <p:spPr>
          <a:xfrm>
            <a:off x="570451" y="1795244"/>
            <a:ext cx="666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have downloaded </a:t>
            </a:r>
            <a:r>
              <a:rPr lang="en-US" dirty="0" err="1"/>
              <a:t>Miniconda</a:t>
            </a:r>
            <a:r>
              <a:rPr lang="en-US" dirty="0"/>
              <a:t> and put it in my ‘Downloads’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4A9B7-9C3C-5BFF-37CF-D1F7421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30" y="2280952"/>
            <a:ext cx="8451087" cy="1433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57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7F02BBF-AD12-F7D3-AEAD-0B503954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2" y="378780"/>
            <a:ext cx="9857064" cy="1099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7CAA1-E815-5E73-CC11-7BE79380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3830719"/>
            <a:ext cx="4372585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70302-374D-D105-5DF3-81AFCD8E4F9C}"/>
              </a:ext>
            </a:extLst>
          </p:cNvPr>
          <p:cNvSpPr txBox="1"/>
          <p:nvPr/>
        </p:nvSpPr>
        <p:spPr>
          <a:xfrm>
            <a:off x="783771" y="2211355"/>
            <a:ext cx="62632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the following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ptos Mono" panose="020F0502020204030204" pitchFamily="49" charset="0"/>
              </a:rPr>
              <a:t>cd /</a:t>
            </a:r>
            <a:r>
              <a:rPr lang="en-US" dirty="0" err="1">
                <a:solidFill>
                  <a:schemeClr val="accent1"/>
                </a:solidFill>
                <a:latin typeface="Aptos Mono" panose="020F0502020204030204" pitchFamily="49" charset="0"/>
              </a:rPr>
              <a:t>mnt</a:t>
            </a:r>
            <a:r>
              <a:rPr lang="en-US" dirty="0">
                <a:solidFill>
                  <a:schemeClr val="accent1"/>
                </a:solidFill>
                <a:latin typeface="Aptos Mono" panose="020F0502020204030204" pitchFamily="49" charset="0"/>
              </a:rPr>
              <a:t>/c/Users/usc9q/Downloads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Aptos Mono" panose="020F0502020204030204" pitchFamily="49" charset="0"/>
              </a:rPr>
              <a:t>chmod</a:t>
            </a:r>
            <a:r>
              <a:rPr lang="en-US" dirty="0">
                <a:solidFill>
                  <a:schemeClr val="accent1"/>
                </a:solidFill>
                <a:latin typeface="Aptos Mono" panose="020F0502020204030204" pitchFamily="49" charset="0"/>
              </a:rPr>
              <a:t> +x Miniconda3-latest-Linux-x86_64.sh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ptos Mono" panose="020F0502020204030204" pitchFamily="49" charset="0"/>
              </a:rPr>
              <a:t>bash Miniconda3-latest-Linux-x86_64.sh</a:t>
            </a:r>
          </a:p>
          <a:p>
            <a:endParaRPr lang="en-US" dirty="0">
              <a:solidFill>
                <a:schemeClr val="accent1"/>
              </a:solidFill>
              <a:latin typeface="Aptos Mono" panose="020F0502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Aptos Mono" panose="020F0502020204030204" pitchFamily="49" charset="0"/>
            </a:endParaRPr>
          </a:p>
          <a:p>
            <a:endParaRPr lang="en-US" dirty="0">
              <a:solidFill>
                <a:schemeClr val="accent1"/>
              </a:solidFill>
              <a:latin typeface="Aptos Mono" panose="020F0502020204030204" pitchFamily="49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DD79127-969C-A2EF-BCE5-190C7FE7AF22}"/>
              </a:ext>
            </a:extLst>
          </p:cNvPr>
          <p:cNvSpPr/>
          <p:nvPr/>
        </p:nvSpPr>
        <p:spPr>
          <a:xfrm>
            <a:off x="7986318" y="3429000"/>
            <a:ext cx="3850547" cy="2004969"/>
          </a:xfrm>
          <a:prstGeom prst="wedgeEllipseCallout">
            <a:avLst>
              <a:gd name="adj1" fmla="val -75081"/>
              <a:gd name="adj2" fmla="val -60513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 to do this. Otherwise, miniconda3 was not getting installed</a:t>
            </a:r>
          </a:p>
        </p:txBody>
      </p:sp>
    </p:spTree>
    <p:extLst>
      <p:ext uri="{BB962C8B-B14F-4D97-AF65-F5344CB8AC3E}">
        <p14:creationId xmlns:p14="http://schemas.microsoft.com/office/powerpoint/2010/main" val="254568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05A10-58DF-7B82-2A8D-54CF44E6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60" y="433880"/>
            <a:ext cx="10478962" cy="40867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92621-B972-64AB-B45C-A5E780E89FBA}"/>
              </a:ext>
            </a:extLst>
          </p:cNvPr>
          <p:cNvSpPr txBox="1"/>
          <p:nvPr/>
        </p:nvSpPr>
        <p:spPr>
          <a:xfrm>
            <a:off x="876872" y="5622425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Close your ubuntu terminal and re-open it. Hit: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conda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list </a:t>
            </a:r>
            <a:r>
              <a:rPr lang="en-US" dirty="0"/>
              <a:t>[it should show a list]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9DEC1-0448-B7CF-A580-82233E2CFD88}"/>
              </a:ext>
            </a:extLst>
          </p:cNvPr>
          <p:cNvSpPr txBox="1"/>
          <p:nvPr/>
        </p:nvSpPr>
        <p:spPr>
          <a:xfrm>
            <a:off x="1319514" y="5092861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conda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create --name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XeGas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python=3.8.8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conda</a:t>
            </a:r>
            <a:r>
              <a:rPr lang="en-US" dirty="0">
                <a:solidFill>
                  <a:schemeClr val="accent1"/>
                </a:solidFill>
                <a:latin typeface="Aptos Mono" panose="020B0009020202020204" pitchFamily="49" charset="0"/>
              </a:rPr>
              <a:t> activate </a:t>
            </a:r>
            <a:r>
              <a:rPr lang="en-US" dirty="0" err="1">
                <a:solidFill>
                  <a:schemeClr val="accent1"/>
                </a:solidFill>
                <a:latin typeface="Aptos Mono" panose="020B0009020202020204" pitchFamily="49" charset="0"/>
              </a:rPr>
              <a:t>XeGas</a:t>
            </a:r>
            <a:endParaRPr lang="en-US" dirty="0">
              <a:solidFill>
                <a:schemeClr val="accent1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4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9638</TotalTime>
  <Words>986</Words>
  <Application>Microsoft Office PowerPoint</Application>
  <PresentationFormat>Widescreen</PresentationFormat>
  <Paragraphs>128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 Mono</vt:lpstr>
      <vt:lpstr>Arial</vt:lpstr>
      <vt:lpstr>Calibri</vt:lpstr>
      <vt:lpstr>Calibri Light</vt:lpstr>
      <vt:lpstr>Consolas</vt:lpstr>
      <vt:lpstr>Office Theme</vt:lpstr>
      <vt:lpstr>Running Duke DP Recon </vt:lpstr>
      <vt:lpstr>PowerPoint Presentation</vt:lpstr>
      <vt:lpstr>I tried to run the code on MS Visual Studio. Didn’t work as it requires Linux system for CNN segmentation and Bias correction</vt:lpstr>
      <vt:lpstr>Running the code on Ubuntu with WSL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Failed attempt to run it on MS Visual 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Shammi, Ummul Afia</dc:creator>
  <cp:lastModifiedBy>Shammi, Ummul Afia</cp:lastModifiedBy>
  <cp:revision>19</cp:revision>
  <dcterms:created xsi:type="dcterms:W3CDTF">2024-02-28T21:46:08Z</dcterms:created>
  <dcterms:modified xsi:type="dcterms:W3CDTF">2024-04-12T18:47:59Z</dcterms:modified>
</cp:coreProperties>
</file>