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AA2F-8147-4469-A82C-5CF0C6467284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0431-2081-4EE4-B204-04DD71D1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338"/>
            <a:ext cx="5877780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UTS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313112" y="3318327"/>
            <a:ext cx="533400" cy="644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TestKomputer</a:t>
            </a:r>
            <a:r>
              <a:rPr lang="en-US" dirty="0" smtClean="0"/>
              <a:t> (</a:t>
            </a:r>
            <a:r>
              <a:rPr lang="en-US" dirty="0" err="1" smtClean="0"/>
              <a:t>silahkan</a:t>
            </a:r>
            <a:r>
              <a:rPr lang="en-US" dirty="0" smtClean="0"/>
              <a:t> di </a:t>
            </a:r>
            <a:r>
              <a:rPr lang="en-US" dirty="0" err="1" smtClean="0"/>
              <a:t>copas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TestKomputer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public static void main(String[] </a:t>
            </a:r>
            <a:r>
              <a:rPr lang="en-US" sz="1800" dirty="0" err="1">
                <a:latin typeface="Calibri Light" pitchFamily="34" charset="0"/>
                <a:cs typeface="Courier New" pitchFamily="49" charset="0"/>
              </a:rPr>
              <a:t>args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Notebook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asus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= new </a:t>
            </a:r>
            <a:r>
              <a:rPr lang="en-US" sz="1800" dirty="0" smtClean="0">
                <a:solidFill>
                  <a:srgbClr val="FF0000"/>
                </a:solidFill>
                <a:latin typeface="Calibri Light" pitchFamily="34" charset="0"/>
                <a:cs typeface="Courier New" pitchFamily="49" charset="0"/>
              </a:rPr>
              <a:t>Notebook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(3500, 4000, 80000, 7000);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asus.CetakSpesifikasi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asus.Overclock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(3000);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asus.Overclock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(3200);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itchFamily="34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Note: yang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berwarna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merah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disesuaikan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dengan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class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beserta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nomor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absen</a:t>
            </a:r>
            <a:r>
              <a:rPr lang="en-US" sz="1800" dirty="0">
                <a:latin typeface="Calibri Light" pitchFamily="34" charset="0"/>
                <a:cs typeface="Courier New" pitchFamily="49" charset="0"/>
              </a:rPr>
              <a:t> </a:t>
            </a:r>
            <a:endParaRPr lang="en-US" sz="1800" dirty="0" smtClean="0">
              <a:latin typeface="Calibri Light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// (</a:t>
            </a:r>
            <a:r>
              <a:rPr lang="en-US" sz="1800" dirty="0" err="1" smtClean="0">
                <a:latin typeface="Calibri Light" pitchFamily="34" charset="0"/>
                <a:cs typeface="Courier New" pitchFamily="49" charset="0"/>
              </a:rPr>
              <a:t>misal</a:t>
            </a:r>
            <a:r>
              <a:rPr lang="en-US" sz="1800" dirty="0" smtClean="0">
                <a:latin typeface="Calibri Light" pitchFamily="34" charset="0"/>
                <a:cs typeface="Courier New" pitchFamily="49" charset="0"/>
              </a:rPr>
              <a:t>: Notebook05)</a:t>
            </a:r>
            <a:endParaRPr lang="en-US" sz="1800" dirty="0">
              <a:latin typeface="Calibri Light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00" cy="33527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D:\Java&gt;javac TestKomputer.java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D:\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Java&gt;java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TestKomputer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Prosesor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Komputer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500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Prosesor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Notebook: 3500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Kapasitas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Memori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4000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Kapasitas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Storage: 80000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Kapasitas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Baterai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7000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Notebook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dioverclock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prosesor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3000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Notebook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dioverclock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prosesor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3200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Office Theme</vt:lpstr>
      <vt:lpstr>UTS</vt:lpstr>
      <vt:lpstr>TestKomputer (silahkan di copas)</vt:lpstr>
      <vt:lpstr>Hasil yang diharapkan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Rismanto</dc:creator>
  <cp:lastModifiedBy>Microsoft account</cp:lastModifiedBy>
  <cp:revision>12</cp:revision>
  <dcterms:created xsi:type="dcterms:W3CDTF">2015-04-13T07:37:13Z</dcterms:created>
  <dcterms:modified xsi:type="dcterms:W3CDTF">2015-05-12T06:10:06Z</dcterms:modified>
</cp:coreProperties>
</file>