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30" y="1600200"/>
            <a:ext cx="5567362" cy="433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UTS</a:t>
            </a:r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4313112" y="3318327"/>
            <a:ext cx="533400" cy="644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TestRobot</a:t>
            </a:r>
            <a:r>
              <a:rPr lang="en-US" dirty="0" smtClean="0"/>
              <a:t> (</a:t>
            </a:r>
            <a:r>
              <a:rPr lang="en-US" dirty="0" err="1" smtClean="0"/>
              <a:t>silahkan</a:t>
            </a:r>
            <a:r>
              <a:rPr lang="en-US" dirty="0" smtClean="0"/>
              <a:t> di </a:t>
            </a:r>
            <a:r>
              <a:rPr lang="en-US" dirty="0" err="1" smtClean="0"/>
              <a:t>copas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TestRobot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public static void main(String[] </a:t>
            </a:r>
            <a:r>
              <a:rPr lang="en-US" sz="1800" dirty="0" err="1">
                <a:latin typeface="Calibri Light" pitchFamily="34" charset="0"/>
                <a:cs typeface="Courier New" pitchFamily="49" charset="0"/>
              </a:rPr>
              <a:t>args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latin typeface="Calibri Light" pitchFamily="34" charset="0"/>
                <a:cs typeface="Courier New" pitchFamily="49" charset="0"/>
              </a:rPr>
              <a:t>Asimo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unit 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alibri Light" pitchFamily="34" charset="0"/>
                <a:cs typeface="Courier New" pitchFamily="49" charset="0"/>
              </a:rPr>
              <a:t>Asimo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(30, 150, 1000, 5);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unit.CetakSpesifikasi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unit.Upgrade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(20);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unit.Upgrade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(25);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// Note: yang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berwarna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merah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disesuaikan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dengan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class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beserta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nomor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absen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 </a:t>
            </a:r>
            <a:endParaRPr lang="en-US" sz="1800" dirty="0" smtClean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// (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misal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: Asimo05)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00800" cy="33527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D:\Java&gt;javac TestRobot.java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D:\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Java&gt;java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TestRobot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Robot: 4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Asimo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30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Servo: 150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Kapasitas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Power: 1000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Kamera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5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Asimo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diupgrade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20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Asimo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diupgrade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sensor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Office Theme</vt:lpstr>
      <vt:lpstr>UTS</vt:lpstr>
      <vt:lpstr>TestRobot (silahkan di copas)</vt:lpstr>
      <vt:lpstr>Hasil yang diharapkan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Rismanto</dc:creator>
  <cp:lastModifiedBy>Microsoft account</cp:lastModifiedBy>
  <cp:revision>18</cp:revision>
  <dcterms:created xsi:type="dcterms:W3CDTF">2015-04-13T07:37:13Z</dcterms:created>
  <dcterms:modified xsi:type="dcterms:W3CDTF">2015-05-12T06:10:10Z</dcterms:modified>
</cp:coreProperties>
</file>