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Materi: Learning about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Dibuat oleh 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Ringkasan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Saya ingin belajar tentang tentang Learning about Python . Buatkan penjelasan yang singkat dan informatif. Saya  ingin  tentan tentang learning about Python, yang sangkat 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Terima Kasih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Semoga bermanfaat.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