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Materi: pemrograman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Penjelasan Singkat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Saya ingin belajar tentang tentang pemrograman Python . Buatkan penjelasasan yang singkat dan informatif. Saya  ingin  tentan tentang python Python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