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4"/>
    <p:sldMasterId id="2147483692"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Montserrat Medium"/>
      <p:regular r:id="rId19"/>
      <p:bold r:id="rId20"/>
      <p:italic r:id="rId21"/>
      <p:boldItalic r:id="rId22"/>
    </p:embeddedFont>
    <p:embeddedFont>
      <p:font typeface="Montserrat Light"/>
      <p:regular r:id="rId23"/>
      <p:bold r:id="rId24"/>
      <p:italic r:id="rId25"/>
      <p:boldItalic r:id="rId26"/>
    </p:embeddedFont>
    <p:embeddedFont>
      <p:font typeface="Rubik"/>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fntdata"/><Relationship Id="rId22" Type="http://schemas.openxmlformats.org/officeDocument/2006/relationships/font" Target="fonts/MontserratMedium-boldItalic.fntdata"/><Relationship Id="rId21" Type="http://schemas.openxmlformats.org/officeDocument/2006/relationships/font" Target="fonts/MontserratMedium-italic.fntdata"/><Relationship Id="rId24" Type="http://schemas.openxmlformats.org/officeDocument/2006/relationships/font" Target="fonts/MontserratLight-bold.fntdata"/><Relationship Id="rId23" Type="http://schemas.openxmlformats.org/officeDocument/2006/relationships/font" Target="fonts/Montserrat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Light-boldItalic.fntdata"/><Relationship Id="rId25" Type="http://schemas.openxmlformats.org/officeDocument/2006/relationships/font" Target="fonts/MontserratLight-italic.fntdata"/><Relationship Id="rId28" Type="http://schemas.openxmlformats.org/officeDocument/2006/relationships/font" Target="fonts/Rubik-bold.fntdata"/><Relationship Id="rId27" Type="http://schemas.openxmlformats.org/officeDocument/2006/relationships/font" Target="fonts/Rubi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ubik-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ubik-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MontserratMedium-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6c4c59965_2_19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b6c4c59965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6c4c59965_2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b6c4c59965_2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6c4c59965_2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b6c4c59965_2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6c4c59965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b6c4c59965_2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6c4c59965_2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b6c4c59965_2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6c4c59965_2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b6c4c59965_2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6c4c59965_2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b6c4c59965_2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6c4c59965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b6c4c59965_2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713250" y="1553250"/>
            <a:ext cx="6094200" cy="165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b="1" sz="5200">
                <a:solidFill>
                  <a:schemeClr val="lt1"/>
                </a:solidFill>
                <a:latin typeface="Rubik"/>
                <a:ea typeface="Rubik"/>
                <a:cs typeface="Rubik"/>
                <a:sym typeface="Rubi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713225" y="3243750"/>
            <a:ext cx="6094200" cy="3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solidFill>
                  <a:schemeClr val="lt1"/>
                </a:solidFill>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8" name="Google Shape;58;p14"/>
          <p:cNvSpPr/>
          <p:nvPr/>
        </p:nvSpPr>
        <p:spPr>
          <a:xfrm>
            <a:off x="-51575" y="1394025"/>
            <a:ext cx="6869400" cy="23475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1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3" name="Google Shape;63;p15"/>
          <p:cNvSpPr/>
          <p:nvPr/>
        </p:nvSpPr>
        <p:spPr>
          <a:xfrm>
            <a:off x="544275" y="383075"/>
            <a:ext cx="8055300" cy="43773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6"/>
          <p:cNvSpPr txBox="1"/>
          <p:nvPr>
            <p:ph type="title"/>
          </p:nvPr>
        </p:nvSpPr>
        <p:spPr>
          <a:xfrm rot="-5400000">
            <a:off x="-1030075" y="2297650"/>
            <a:ext cx="4059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66" name="Google Shape;66;p16"/>
          <p:cNvSpPr txBox="1"/>
          <p:nvPr>
            <p:ph idx="2" type="title"/>
          </p:nvPr>
        </p:nvSpPr>
        <p:spPr>
          <a:xfrm>
            <a:off x="1860675" y="1374538"/>
            <a:ext cx="21171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4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67" name="Google Shape;67;p16"/>
          <p:cNvSpPr txBox="1"/>
          <p:nvPr>
            <p:ph idx="1" type="subTitle"/>
          </p:nvPr>
        </p:nvSpPr>
        <p:spPr>
          <a:xfrm>
            <a:off x="1860675" y="1683163"/>
            <a:ext cx="2117100" cy="68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6"/>
          <p:cNvSpPr txBox="1"/>
          <p:nvPr>
            <p:ph idx="3" type="title"/>
          </p:nvPr>
        </p:nvSpPr>
        <p:spPr>
          <a:xfrm>
            <a:off x="3977775" y="1374538"/>
            <a:ext cx="21171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5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69" name="Google Shape;69;p16"/>
          <p:cNvSpPr txBox="1"/>
          <p:nvPr>
            <p:ph idx="4" type="subTitle"/>
          </p:nvPr>
        </p:nvSpPr>
        <p:spPr>
          <a:xfrm>
            <a:off x="3977775" y="1683238"/>
            <a:ext cx="2117100" cy="68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5" type="title"/>
          </p:nvPr>
        </p:nvSpPr>
        <p:spPr>
          <a:xfrm>
            <a:off x="6094875" y="1374538"/>
            <a:ext cx="18954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5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71" name="Google Shape;71;p16"/>
          <p:cNvSpPr txBox="1"/>
          <p:nvPr>
            <p:ph idx="6" type="subTitle"/>
          </p:nvPr>
        </p:nvSpPr>
        <p:spPr>
          <a:xfrm>
            <a:off x="6094875" y="1683238"/>
            <a:ext cx="1895400" cy="68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7" type="title"/>
          </p:nvPr>
        </p:nvSpPr>
        <p:spPr>
          <a:xfrm>
            <a:off x="1860675" y="3084363"/>
            <a:ext cx="21171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4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73" name="Google Shape;73;p16"/>
          <p:cNvSpPr txBox="1"/>
          <p:nvPr>
            <p:ph idx="8" type="subTitle"/>
          </p:nvPr>
        </p:nvSpPr>
        <p:spPr>
          <a:xfrm>
            <a:off x="1860675" y="3392988"/>
            <a:ext cx="2117100" cy="68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9" type="title"/>
          </p:nvPr>
        </p:nvSpPr>
        <p:spPr>
          <a:xfrm>
            <a:off x="3977775" y="3084363"/>
            <a:ext cx="21171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5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75" name="Google Shape;75;p16"/>
          <p:cNvSpPr txBox="1"/>
          <p:nvPr>
            <p:ph idx="13" type="subTitle"/>
          </p:nvPr>
        </p:nvSpPr>
        <p:spPr>
          <a:xfrm>
            <a:off x="3977775" y="3393063"/>
            <a:ext cx="2117100" cy="68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4" type="title"/>
          </p:nvPr>
        </p:nvSpPr>
        <p:spPr>
          <a:xfrm>
            <a:off x="6094875" y="3084363"/>
            <a:ext cx="18954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5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77" name="Google Shape;77;p16"/>
          <p:cNvSpPr txBox="1"/>
          <p:nvPr>
            <p:ph idx="15" type="subTitle"/>
          </p:nvPr>
        </p:nvSpPr>
        <p:spPr>
          <a:xfrm>
            <a:off x="6094875" y="3393063"/>
            <a:ext cx="1895400" cy="68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6" type="title"/>
          </p:nvPr>
        </p:nvSpPr>
        <p:spPr>
          <a:xfrm>
            <a:off x="1860675" y="1065838"/>
            <a:ext cx="652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79" name="Google Shape;79;p16"/>
          <p:cNvSpPr txBox="1"/>
          <p:nvPr>
            <p:ph idx="17" type="title"/>
          </p:nvPr>
        </p:nvSpPr>
        <p:spPr>
          <a:xfrm>
            <a:off x="3977775" y="1065838"/>
            <a:ext cx="652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80" name="Google Shape;80;p16"/>
          <p:cNvSpPr txBox="1"/>
          <p:nvPr>
            <p:ph idx="18" type="title"/>
          </p:nvPr>
        </p:nvSpPr>
        <p:spPr>
          <a:xfrm>
            <a:off x="6094875" y="1065838"/>
            <a:ext cx="652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6"/>
          <p:cNvSpPr txBox="1"/>
          <p:nvPr>
            <p:ph idx="19" type="title"/>
          </p:nvPr>
        </p:nvSpPr>
        <p:spPr>
          <a:xfrm>
            <a:off x="1860675" y="2775663"/>
            <a:ext cx="652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82" name="Google Shape;82;p16"/>
          <p:cNvSpPr txBox="1"/>
          <p:nvPr>
            <p:ph idx="20" type="title"/>
          </p:nvPr>
        </p:nvSpPr>
        <p:spPr>
          <a:xfrm>
            <a:off x="3977775" y="2775663"/>
            <a:ext cx="652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83" name="Google Shape;83;p16"/>
          <p:cNvSpPr txBox="1"/>
          <p:nvPr>
            <p:ph idx="21" type="title"/>
          </p:nvPr>
        </p:nvSpPr>
        <p:spPr>
          <a:xfrm>
            <a:off x="6094875" y="2775663"/>
            <a:ext cx="652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17"/>
          <p:cNvSpPr txBox="1"/>
          <p:nvPr>
            <p:ph type="title"/>
          </p:nvPr>
        </p:nvSpPr>
        <p:spPr>
          <a:xfrm rot="-5400000">
            <a:off x="-568225" y="1830550"/>
            <a:ext cx="4045200" cy="148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900">
                <a:solidFill>
                  <a:schemeClr val="lt1"/>
                </a:solidFill>
              </a:defRPr>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86" name="Google Shape;86;p17"/>
          <p:cNvSpPr txBox="1"/>
          <p:nvPr>
            <p:ph idx="1" type="subTitle"/>
          </p:nvPr>
        </p:nvSpPr>
        <p:spPr>
          <a:xfrm>
            <a:off x="4302275" y="3816400"/>
            <a:ext cx="4045200" cy="77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2549400" y="1561050"/>
            <a:ext cx="4045200" cy="51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90" name="Google Shape;9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1" name="Google Shape;91;p18"/>
          <p:cNvSpPr txBox="1"/>
          <p:nvPr>
            <p:ph idx="1" type="subTitle"/>
          </p:nvPr>
        </p:nvSpPr>
        <p:spPr>
          <a:xfrm>
            <a:off x="2549400" y="2073450"/>
            <a:ext cx="4045200" cy="15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8"/>
          <p:cNvSpPr/>
          <p:nvPr/>
        </p:nvSpPr>
        <p:spPr>
          <a:xfrm>
            <a:off x="2476200" y="1239150"/>
            <a:ext cx="4191600" cy="26652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1824050" y="3701050"/>
            <a:ext cx="5496000" cy="70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1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5" name="Google Shape;9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6" name="Google Shape;96;p19"/>
          <p:cNvSpPr txBox="1"/>
          <p:nvPr>
            <p:ph idx="2" type="title"/>
          </p:nvPr>
        </p:nvSpPr>
        <p:spPr>
          <a:xfrm>
            <a:off x="1823875" y="738263"/>
            <a:ext cx="5496000" cy="291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30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7" name="Google Shape;97;p19"/>
          <p:cNvSpPr/>
          <p:nvPr/>
        </p:nvSpPr>
        <p:spPr>
          <a:xfrm>
            <a:off x="1371350" y="660250"/>
            <a:ext cx="6401400" cy="38232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a:off x="1371350" y="660250"/>
            <a:ext cx="6401400" cy="38232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rot="-5400000">
            <a:off x="-1034575" y="2286225"/>
            <a:ext cx="4068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01" name="Google Shape;10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1482325" y="2571750"/>
            <a:ext cx="2675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04" name="Google Shape;10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5" name="Google Shape;105;p21"/>
          <p:cNvSpPr txBox="1"/>
          <p:nvPr>
            <p:ph idx="1" type="subTitle"/>
          </p:nvPr>
        </p:nvSpPr>
        <p:spPr>
          <a:xfrm>
            <a:off x="1482325" y="3144450"/>
            <a:ext cx="2675700" cy="12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1"/>
          <p:cNvSpPr txBox="1"/>
          <p:nvPr>
            <p:ph idx="2" type="subTitle"/>
          </p:nvPr>
        </p:nvSpPr>
        <p:spPr>
          <a:xfrm>
            <a:off x="5134975" y="1058825"/>
            <a:ext cx="2675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Rubik"/>
              <a:buNone/>
              <a:defRPr b="1" sz="2800">
                <a:solidFill>
                  <a:schemeClr val="lt1"/>
                </a:solidFill>
                <a:latin typeface="Rubik"/>
                <a:ea typeface="Rubik"/>
                <a:cs typeface="Rubik"/>
                <a:sym typeface="Rubik"/>
              </a:defRPr>
            </a:lvl1pPr>
            <a:lvl2pPr lvl="1" algn="l">
              <a:lnSpc>
                <a:spcPct val="100000"/>
              </a:lnSpc>
              <a:spcBef>
                <a:spcPts val="0"/>
              </a:spcBef>
              <a:spcAft>
                <a:spcPts val="0"/>
              </a:spcAft>
              <a:buSzPts val="2800"/>
              <a:buFont typeface="Rubik"/>
              <a:buNone/>
              <a:defRPr b="1" sz="2800">
                <a:latin typeface="Rubik"/>
                <a:ea typeface="Rubik"/>
                <a:cs typeface="Rubik"/>
                <a:sym typeface="Rubik"/>
              </a:defRPr>
            </a:lvl2pPr>
            <a:lvl3pPr lvl="2" algn="l">
              <a:lnSpc>
                <a:spcPct val="100000"/>
              </a:lnSpc>
              <a:spcBef>
                <a:spcPts val="0"/>
              </a:spcBef>
              <a:spcAft>
                <a:spcPts val="0"/>
              </a:spcAft>
              <a:buSzPts val="2800"/>
              <a:buFont typeface="Rubik"/>
              <a:buNone/>
              <a:defRPr b="1" sz="2800">
                <a:latin typeface="Rubik"/>
                <a:ea typeface="Rubik"/>
                <a:cs typeface="Rubik"/>
                <a:sym typeface="Rubik"/>
              </a:defRPr>
            </a:lvl3pPr>
            <a:lvl4pPr lvl="3" algn="l">
              <a:lnSpc>
                <a:spcPct val="100000"/>
              </a:lnSpc>
              <a:spcBef>
                <a:spcPts val="0"/>
              </a:spcBef>
              <a:spcAft>
                <a:spcPts val="0"/>
              </a:spcAft>
              <a:buSzPts val="2800"/>
              <a:buFont typeface="Rubik"/>
              <a:buNone/>
              <a:defRPr b="1" sz="2800">
                <a:latin typeface="Rubik"/>
                <a:ea typeface="Rubik"/>
                <a:cs typeface="Rubik"/>
                <a:sym typeface="Rubik"/>
              </a:defRPr>
            </a:lvl4pPr>
            <a:lvl5pPr lvl="4" algn="l">
              <a:lnSpc>
                <a:spcPct val="100000"/>
              </a:lnSpc>
              <a:spcBef>
                <a:spcPts val="0"/>
              </a:spcBef>
              <a:spcAft>
                <a:spcPts val="0"/>
              </a:spcAft>
              <a:buSzPts val="2800"/>
              <a:buFont typeface="Rubik"/>
              <a:buNone/>
              <a:defRPr b="1" sz="2800">
                <a:latin typeface="Rubik"/>
                <a:ea typeface="Rubik"/>
                <a:cs typeface="Rubik"/>
                <a:sym typeface="Rubik"/>
              </a:defRPr>
            </a:lvl5pPr>
            <a:lvl6pPr lvl="5" algn="l">
              <a:lnSpc>
                <a:spcPct val="100000"/>
              </a:lnSpc>
              <a:spcBef>
                <a:spcPts val="0"/>
              </a:spcBef>
              <a:spcAft>
                <a:spcPts val="0"/>
              </a:spcAft>
              <a:buSzPts val="2800"/>
              <a:buFont typeface="Rubik"/>
              <a:buNone/>
              <a:defRPr b="1" sz="2800">
                <a:latin typeface="Rubik"/>
                <a:ea typeface="Rubik"/>
                <a:cs typeface="Rubik"/>
                <a:sym typeface="Rubik"/>
              </a:defRPr>
            </a:lvl6pPr>
            <a:lvl7pPr lvl="6" algn="l">
              <a:lnSpc>
                <a:spcPct val="100000"/>
              </a:lnSpc>
              <a:spcBef>
                <a:spcPts val="0"/>
              </a:spcBef>
              <a:spcAft>
                <a:spcPts val="0"/>
              </a:spcAft>
              <a:buSzPts val="2800"/>
              <a:buFont typeface="Rubik"/>
              <a:buNone/>
              <a:defRPr b="1" sz="2800">
                <a:latin typeface="Rubik"/>
                <a:ea typeface="Rubik"/>
                <a:cs typeface="Rubik"/>
                <a:sym typeface="Rubik"/>
              </a:defRPr>
            </a:lvl7pPr>
            <a:lvl8pPr lvl="7" algn="l">
              <a:lnSpc>
                <a:spcPct val="100000"/>
              </a:lnSpc>
              <a:spcBef>
                <a:spcPts val="0"/>
              </a:spcBef>
              <a:spcAft>
                <a:spcPts val="0"/>
              </a:spcAft>
              <a:buSzPts val="2800"/>
              <a:buFont typeface="Rubik"/>
              <a:buNone/>
              <a:defRPr b="1" sz="2800">
                <a:latin typeface="Rubik"/>
                <a:ea typeface="Rubik"/>
                <a:cs typeface="Rubik"/>
                <a:sym typeface="Rubik"/>
              </a:defRPr>
            </a:lvl8pPr>
            <a:lvl9pPr lvl="8" algn="l">
              <a:lnSpc>
                <a:spcPct val="100000"/>
              </a:lnSpc>
              <a:spcBef>
                <a:spcPts val="0"/>
              </a:spcBef>
              <a:spcAft>
                <a:spcPts val="0"/>
              </a:spcAft>
              <a:buSzPts val="2800"/>
              <a:buFont typeface="Rubik"/>
              <a:buNone/>
              <a:defRPr b="1" sz="2800">
                <a:latin typeface="Rubik"/>
                <a:ea typeface="Rubik"/>
                <a:cs typeface="Rubik"/>
                <a:sym typeface="Rubik"/>
              </a:defRPr>
            </a:lvl9pPr>
          </a:lstStyle>
          <a:p/>
        </p:txBody>
      </p:sp>
      <p:sp>
        <p:nvSpPr>
          <p:cNvPr id="107" name="Google Shape;107;p21"/>
          <p:cNvSpPr txBox="1"/>
          <p:nvPr>
            <p:ph idx="3" type="subTitle"/>
          </p:nvPr>
        </p:nvSpPr>
        <p:spPr>
          <a:xfrm>
            <a:off x="5134975" y="1631525"/>
            <a:ext cx="2675700" cy="12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rot="-5400000">
            <a:off x="-825325" y="2092900"/>
            <a:ext cx="4059300" cy="98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10" name="Google Shape;110;p22"/>
          <p:cNvSpPr txBox="1"/>
          <p:nvPr>
            <p:ph idx="1" type="subTitle"/>
          </p:nvPr>
        </p:nvSpPr>
        <p:spPr>
          <a:xfrm>
            <a:off x="2029050" y="1079150"/>
            <a:ext cx="3179700" cy="301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blipFill>
          <a:blip r:embed="rId2">
            <a:alphaModFix/>
          </a:blip>
          <a:stretch>
            <a:fillRect/>
          </a:stretch>
        </a:blipFill>
      </p:bgPr>
    </p:bg>
    <p:spTree>
      <p:nvGrpSpPr>
        <p:cNvPr id="111" name="Shape 111"/>
        <p:cNvGrpSpPr/>
        <p:nvPr/>
      </p:nvGrpSpPr>
      <p:grpSpPr>
        <a:xfrm>
          <a:off x="0" y="0"/>
          <a:ext cx="0" cy="0"/>
          <a:chOff x="0" y="0"/>
          <a:chExt cx="0" cy="0"/>
        </a:xfrm>
      </p:grpSpPr>
      <p:sp>
        <p:nvSpPr>
          <p:cNvPr id="112" name="Google Shape;112;p23"/>
          <p:cNvSpPr txBox="1"/>
          <p:nvPr>
            <p:ph type="title"/>
          </p:nvPr>
        </p:nvSpPr>
        <p:spPr>
          <a:xfrm rot="-5400000">
            <a:off x="-1038175" y="2289550"/>
            <a:ext cx="407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9pPr>
          </a:lstStyle>
          <a:p/>
        </p:txBody>
      </p:sp>
      <p:sp>
        <p:nvSpPr>
          <p:cNvPr id="113" name="Google Shape;113;p23"/>
          <p:cNvSpPr txBox="1"/>
          <p:nvPr>
            <p:ph idx="2" type="title"/>
          </p:nvPr>
        </p:nvSpPr>
        <p:spPr>
          <a:xfrm>
            <a:off x="1950375" y="2235100"/>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14" name="Google Shape;114;p23"/>
          <p:cNvSpPr txBox="1"/>
          <p:nvPr>
            <p:ph idx="1" type="subTitle"/>
          </p:nvPr>
        </p:nvSpPr>
        <p:spPr>
          <a:xfrm>
            <a:off x="1950375" y="2543725"/>
            <a:ext cx="1558800" cy="107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3"/>
          <p:cNvSpPr txBox="1"/>
          <p:nvPr>
            <p:ph idx="3" type="title"/>
          </p:nvPr>
        </p:nvSpPr>
        <p:spPr>
          <a:xfrm>
            <a:off x="4257200" y="2235100"/>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16" name="Google Shape;116;p23"/>
          <p:cNvSpPr txBox="1"/>
          <p:nvPr>
            <p:ph idx="4" type="subTitle"/>
          </p:nvPr>
        </p:nvSpPr>
        <p:spPr>
          <a:xfrm>
            <a:off x="4257200" y="2543725"/>
            <a:ext cx="1558800" cy="107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3"/>
          <p:cNvSpPr txBox="1"/>
          <p:nvPr>
            <p:ph idx="5" type="title"/>
          </p:nvPr>
        </p:nvSpPr>
        <p:spPr>
          <a:xfrm>
            <a:off x="6587313" y="2235100"/>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18" name="Google Shape;118;p23"/>
          <p:cNvSpPr txBox="1"/>
          <p:nvPr>
            <p:ph idx="6" type="subTitle"/>
          </p:nvPr>
        </p:nvSpPr>
        <p:spPr>
          <a:xfrm>
            <a:off x="6587313" y="2543725"/>
            <a:ext cx="1558800" cy="107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1171438" y="1044850"/>
            <a:ext cx="2675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21" name="Google Shape;121;p24"/>
          <p:cNvSpPr txBox="1"/>
          <p:nvPr>
            <p:ph idx="1" type="subTitle"/>
          </p:nvPr>
        </p:nvSpPr>
        <p:spPr>
          <a:xfrm>
            <a:off x="1171438" y="1617550"/>
            <a:ext cx="2675700" cy="12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4"/>
          <p:cNvSpPr txBox="1"/>
          <p:nvPr>
            <p:ph idx="2" type="subTitle"/>
          </p:nvPr>
        </p:nvSpPr>
        <p:spPr>
          <a:xfrm>
            <a:off x="5296863" y="2300150"/>
            <a:ext cx="2675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Rubik"/>
              <a:buNone/>
              <a:defRPr b="1" sz="2800">
                <a:solidFill>
                  <a:schemeClr val="lt1"/>
                </a:solidFill>
                <a:latin typeface="Rubik"/>
                <a:ea typeface="Rubik"/>
                <a:cs typeface="Rubik"/>
                <a:sym typeface="Rubik"/>
              </a:defRPr>
            </a:lvl1pPr>
            <a:lvl2pPr lvl="1" algn="l">
              <a:lnSpc>
                <a:spcPct val="100000"/>
              </a:lnSpc>
              <a:spcBef>
                <a:spcPts val="0"/>
              </a:spcBef>
              <a:spcAft>
                <a:spcPts val="0"/>
              </a:spcAft>
              <a:buSzPts val="2800"/>
              <a:buFont typeface="Rubik"/>
              <a:buNone/>
              <a:defRPr b="1" sz="2800">
                <a:latin typeface="Rubik"/>
                <a:ea typeface="Rubik"/>
                <a:cs typeface="Rubik"/>
                <a:sym typeface="Rubik"/>
              </a:defRPr>
            </a:lvl2pPr>
            <a:lvl3pPr lvl="2" algn="l">
              <a:lnSpc>
                <a:spcPct val="100000"/>
              </a:lnSpc>
              <a:spcBef>
                <a:spcPts val="0"/>
              </a:spcBef>
              <a:spcAft>
                <a:spcPts val="0"/>
              </a:spcAft>
              <a:buSzPts val="2800"/>
              <a:buFont typeface="Rubik"/>
              <a:buNone/>
              <a:defRPr b="1" sz="2800">
                <a:latin typeface="Rubik"/>
                <a:ea typeface="Rubik"/>
                <a:cs typeface="Rubik"/>
                <a:sym typeface="Rubik"/>
              </a:defRPr>
            </a:lvl3pPr>
            <a:lvl4pPr lvl="3" algn="l">
              <a:lnSpc>
                <a:spcPct val="100000"/>
              </a:lnSpc>
              <a:spcBef>
                <a:spcPts val="0"/>
              </a:spcBef>
              <a:spcAft>
                <a:spcPts val="0"/>
              </a:spcAft>
              <a:buSzPts val="2800"/>
              <a:buFont typeface="Rubik"/>
              <a:buNone/>
              <a:defRPr b="1" sz="2800">
                <a:latin typeface="Rubik"/>
                <a:ea typeface="Rubik"/>
                <a:cs typeface="Rubik"/>
                <a:sym typeface="Rubik"/>
              </a:defRPr>
            </a:lvl4pPr>
            <a:lvl5pPr lvl="4" algn="l">
              <a:lnSpc>
                <a:spcPct val="100000"/>
              </a:lnSpc>
              <a:spcBef>
                <a:spcPts val="0"/>
              </a:spcBef>
              <a:spcAft>
                <a:spcPts val="0"/>
              </a:spcAft>
              <a:buSzPts val="2800"/>
              <a:buFont typeface="Rubik"/>
              <a:buNone/>
              <a:defRPr b="1" sz="2800">
                <a:latin typeface="Rubik"/>
                <a:ea typeface="Rubik"/>
                <a:cs typeface="Rubik"/>
                <a:sym typeface="Rubik"/>
              </a:defRPr>
            </a:lvl5pPr>
            <a:lvl6pPr lvl="5" algn="l">
              <a:lnSpc>
                <a:spcPct val="100000"/>
              </a:lnSpc>
              <a:spcBef>
                <a:spcPts val="0"/>
              </a:spcBef>
              <a:spcAft>
                <a:spcPts val="0"/>
              </a:spcAft>
              <a:buSzPts val="2800"/>
              <a:buFont typeface="Rubik"/>
              <a:buNone/>
              <a:defRPr b="1" sz="2800">
                <a:latin typeface="Rubik"/>
                <a:ea typeface="Rubik"/>
                <a:cs typeface="Rubik"/>
                <a:sym typeface="Rubik"/>
              </a:defRPr>
            </a:lvl6pPr>
            <a:lvl7pPr lvl="6" algn="l">
              <a:lnSpc>
                <a:spcPct val="100000"/>
              </a:lnSpc>
              <a:spcBef>
                <a:spcPts val="0"/>
              </a:spcBef>
              <a:spcAft>
                <a:spcPts val="0"/>
              </a:spcAft>
              <a:buSzPts val="2800"/>
              <a:buFont typeface="Rubik"/>
              <a:buNone/>
              <a:defRPr b="1" sz="2800">
                <a:latin typeface="Rubik"/>
                <a:ea typeface="Rubik"/>
                <a:cs typeface="Rubik"/>
                <a:sym typeface="Rubik"/>
              </a:defRPr>
            </a:lvl7pPr>
            <a:lvl8pPr lvl="7" algn="l">
              <a:lnSpc>
                <a:spcPct val="100000"/>
              </a:lnSpc>
              <a:spcBef>
                <a:spcPts val="0"/>
              </a:spcBef>
              <a:spcAft>
                <a:spcPts val="0"/>
              </a:spcAft>
              <a:buSzPts val="2800"/>
              <a:buFont typeface="Rubik"/>
              <a:buNone/>
              <a:defRPr b="1" sz="2800">
                <a:latin typeface="Rubik"/>
                <a:ea typeface="Rubik"/>
                <a:cs typeface="Rubik"/>
                <a:sym typeface="Rubik"/>
              </a:defRPr>
            </a:lvl8pPr>
            <a:lvl9pPr lvl="8" algn="l">
              <a:lnSpc>
                <a:spcPct val="100000"/>
              </a:lnSpc>
              <a:spcBef>
                <a:spcPts val="0"/>
              </a:spcBef>
              <a:spcAft>
                <a:spcPts val="0"/>
              </a:spcAft>
              <a:buSzPts val="2800"/>
              <a:buFont typeface="Rubik"/>
              <a:buNone/>
              <a:defRPr b="1" sz="2800">
                <a:latin typeface="Rubik"/>
                <a:ea typeface="Rubik"/>
                <a:cs typeface="Rubik"/>
                <a:sym typeface="Rubik"/>
              </a:defRPr>
            </a:lvl9pPr>
          </a:lstStyle>
          <a:p/>
        </p:txBody>
      </p:sp>
      <p:sp>
        <p:nvSpPr>
          <p:cNvPr id="123" name="Google Shape;123;p24"/>
          <p:cNvSpPr txBox="1"/>
          <p:nvPr>
            <p:ph idx="3" type="subTitle"/>
          </p:nvPr>
        </p:nvSpPr>
        <p:spPr>
          <a:xfrm>
            <a:off x="5296863" y="2872850"/>
            <a:ext cx="2675700" cy="12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5"/>
          <p:cNvSpPr txBox="1"/>
          <p:nvPr>
            <p:ph hasCustomPrompt="1" type="title"/>
          </p:nvPr>
        </p:nvSpPr>
        <p:spPr>
          <a:xfrm>
            <a:off x="1432775" y="1809625"/>
            <a:ext cx="6278400" cy="110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62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26" name="Google Shape;12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27" name="Google Shape;127;p25"/>
          <p:cNvSpPr txBox="1"/>
          <p:nvPr>
            <p:ph idx="1" type="subTitle"/>
          </p:nvPr>
        </p:nvSpPr>
        <p:spPr>
          <a:xfrm>
            <a:off x="2125700" y="2914775"/>
            <a:ext cx="4892700" cy="41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
    <p:bg>
      <p:bgPr>
        <a:solidFill>
          <a:schemeClr val="dk1"/>
        </a:solidFill>
      </p:bgPr>
    </p:bg>
    <p:spTree>
      <p:nvGrpSpPr>
        <p:cNvPr id="128" name="Shape 128"/>
        <p:cNvGrpSpPr/>
        <p:nvPr/>
      </p:nvGrpSpPr>
      <p:grpSpPr>
        <a:xfrm>
          <a:off x="0" y="0"/>
          <a:ext cx="0" cy="0"/>
          <a:chOff x="0" y="0"/>
          <a:chExt cx="0" cy="0"/>
        </a:xfrm>
      </p:grpSpPr>
      <p:sp>
        <p:nvSpPr>
          <p:cNvPr id="129" name="Google Shape;129;p26"/>
          <p:cNvSpPr txBox="1"/>
          <p:nvPr>
            <p:ph type="title"/>
          </p:nvPr>
        </p:nvSpPr>
        <p:spPr>
          <a:xfrm>
            <a:off x="1819838" y="3700938"/>
            <a:ext cx="5504400" cy="70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1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0" name="Google Shape;130;p26"/>
          <p:cNvSpPr txBox="1"/>
          <p:nvPr>
            <p:ph idx="2" type="title"/>
          </p:nvPr>
        </p:nvSpPr>
        <p:spPr>
          <a:xfrm>
            <a:off x="1819763" y="738163"/>
            <a:ext cx="5504400" cy="291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30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31" name="Google Shape;131;p26"/>
          <p:cNvSpPr/>
          <p:nvPr/>
        </p:nvSpPr>
        <p:spPr>
          <a:xfrm>
            <a:off x="1371350" y="660250"/>
            <a:ext cx="6401400" cy="38232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
    <p:bg>
      <p:bgPr>
        <a:blipFill>
          <a:blip r:embed="rId2">
            <a:alphaModFix/>
          </a:blip>
          <a:stretch>
            <a:fillRect/>
          </a:stretch>
        </a:blipFill>
      </p:bgPr>
    </p:bg>
    <p:spTree>
      <p:nvGrpSpPr>
        <p:cNvPr id="132" name="Shape 132"/>
        <p:cNvGrpSpPr/>
        <p:nvPr/>
      </p:nvGrpSpPr>
      <p:grpSpPr>
        <a:xfrm>
          <a:off x="0" y="0"/>
          <a:ext cx="0" cy="0"/>
          <a:chOff x="0" y="0"/>
          <a:chExt cx="0" cy="0"/>
        </a:xfrm>
      </p:grpSpPr>
      <p:sp>
        <p:nvSpPr>
          <p:cNvPr id="133" name="Google Shape;133;p27"/>
          <p:cNvSpPr txBox="1"/>
          <p:nvPr>
            <p:ph type="title"/>
          </p:nvPr>
        </p:nvSpPr>
        <p:spPr>
          <a:xfrm>
            <a:off x="952500" y="1482975"/>
            <a:ext cx="2675700" cy="9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34" name="Google Shape;134;p27"/>
          <p:cNvSpPr txBox="1"/>
          <p:nvPr>
            <p:ph idx="1" type="subTitle"/>
          </p:nvPr>
        </p:nvSpPr>
        <p:spPr>
          <a:xfrm>
            <a:off x="952500" y="2434725"/>
            <a:ext cx="2675700" cy="12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9">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28"/>
          <p:cNvSpPr txBox="1"/>
          <p:nvPr>
            <p:ph type="title"/>
          </p:nvPr>
        </p:nvSpPr>
        <p:spPr>
          <a:xfrm rot="-5400000">
            <a:off x="-1041325" y="2292700"/>
            <a:ext cx="4075500" cy="56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9pPr>
          </a:lstStyle>
          <a:p/>
        </p:txBody>
      </p:sp>
      <p:sp>
        <p:nvSpPr>
          <p:cNvPr id="137" name="Google Shape;137;p28"/>
          <p:cNvSpPr txBox="1"/>
          <p:nvPr>
            <p:ph idx="2" type="title"/>
          </p:nvPr>
        </p:nvSpPr>
        <p:spPr>
          <a:xfrm>
            <a:off x="2815975" y="2397038"/>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38" name="Google Shape;138;p28"/>
          <p:cNvSpPr txBox="1"/>
          <p:nvPr>
            <p:ph idx="1" type="subTitle"/>
          </p:nvPr>
        </p:nvSpPr>
        <p:spPr>
          <a:xfrm>
            <a:off x="2815975" y="2705738"/>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8"/>
          <p:cNvSpPr txBox="1"/>
          <p:nvPr>
            <p:ph idx="3" type="title"/>
          </p:nvPr>
        </p:nvSpPr>
        <p:spPr>
          <a:xfrm>
            <a:off x="4697775" y="2397038"/>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40" name="Google Shape;140;p28"/>
          <p:cNvSpPr txBox="1"/>
          <p:nvPr>
            <p:ph idx="4" type="subTitle"/>
          </p:nvPr>
        </p:nvSpPr>
        <p:spPr>
          <a:xfrm>
            <a:off x="4697779" y="2705738"/>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8"/>
          <p:cNvSpPr txBox="1"/>
          <p:nvPr>
            <p:ph idx="5" type="title"/>
          </p:nvPr>
        </p:nvSpPr>
        <p:spPr>
          <a:xfrm>
            <a:off x="6579563" y="2397038"/>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42" name="Google Shape;142;p28"/>
          <p:cNvSpPr txBox="1"/>
          <p:nvPr>
            <p:ph idx="6" type="subTitle"/>
          </p:nvPr>
        </p:nvSpPr>
        <p:spPr>
          <a:xfrm>
            <a:off x="6579571" y="2705738"/>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28"/>
          <p:cNvSpPr txBox="1"/>
          <p:nvPr>
            <p:ph idx="7" type="title"/>
          </p:nvPr>
        </p:nvSpPr>
        <p:spPr>
          <a:xfrm>
            <a:off x="3269375" y="1697538"/>
            <a:ext cx="652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144" name="Google Shape;144;p28"/>
          <p:cNvSpPr txBox="1"/>
          <p:nvPr>
            <p:ph idx="8" type="title"/>
          </p:nvPr>
        </p:nvSpPr>
        <p:spPr>
          <a:xfrm>
            <a:off x="5151113" y="1697538"/>
            <a:ext cx="652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145" name="Google Shape;145;p28"/>
          <p:cNvSpPr txBox="1"/>
          <p:nvPr>
            <p:ph idx="9" type="title"/>
          </p:nvPr>
        </p:nvSpPr>
        <p:spPr>
          <a:xfrm>
            <a:off x="7032875" y="1697538"/>
            <a:ext cx="652200" cy="3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8"/>
          <p:cNvSpPr/>
          <p:nvPr/>
        </p:nvSpPr>
        <p:spPr>
          <a:xfrm>
            <a:off x="2523675" y="973350"/>
            <a:ext cx="5907000" cy="31968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47" name="Shape 147"/>
        <p:cNvGrpSpPr/>
        <p:nvPr/>
      </p:nvGrpSpPr>
      <p:grpSpPr>
        <a:xfrm>
          <a:off x="0" y="0"/>
          <a:ext cx="0" cy="0"/>
          <a:chOff x="0" y="0"/>
          <a:chExt cx="0" cy="0"/>
        </a:xfrm>
      </p:grpSpPr>
      <p:sp>
        <p:nvSpPr>
          <p:cNvPr id="148" name="Google Shape;148;p29"/>
          <p:cNvSpPr txBox="1"/>
          <p:nvPr>
            <p:ph idx="1" type="body"/>
          </p:nvPr>
        </p:nvSpPr>
        <p:spPr>
          <a:xfrm>
            <a:off x="713225" y="1141525"/>
            <a:ext cx="3933000" cy="8070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400"/>
              <a:buNone/>
              <a:defRPr b="1" sz="2800">
                <a:solidFill>
                  <a:schemeClr val="lt1"/>
                </a:solidFill>
                <a:latin typeface="Rubik"/>
                <a:ea typeface="Rubik"/>
                <a:cs typeface="Rubik"/>
                <a:sym typeface="Rubik"/>
              </a:defRPr>
            </a:lvl1pPr>
          </a:lstStyle>
          <a:p/>
        </p:txBody>
      </p:sp>
      <p:sp>
        <p:nvSpPr>
          <p:cNvPr id="149" name="Google Shape;1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4">
    <p:bg>
      <p:bgPr>
        <a:solidFill>
          <a:schemeClr val="dk1"/>
        </a:solidFill>
      </p:bgPr>
    </p:bg>
    <p:spTree>
      <p:nvGrpSpPr>
        <p:cNvPr id="150" name="Shape 150"/>
        <p:cNvGrpSpPr/>
        <p:nvPr/>
      </p:nvGrpSpPr>
      <p:grpSpPr>
        <a:xfrm>
          <a:off x="0" y="0"/>
          <a:ext cx="0" cy="0"/>
          <a:chOff x="0" y="0"/>
          <a:chExt cx="0" cy="0"/>
        </a:xfrm>
      </p:grpSpPr>
      <p:sp>
        <p:nvSpPr>
          <p:cNvPr id="151" name="Google Shape;151;p30"/>
          <p:cNvSpPr txBox="1"/>
          <p:nvPr>
            <p:ph type="title"/>
          </p:nvPr>
        </p:nvSpPr>
        <p:spPr>
          <a:xfrm>
            <a:off x="1819875" y="3700938"/>
            <a:ext cx="5504400" cy="70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1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2" name="Google Shape;152;p30"/>
          <p:cNvSpPr txBox="1"/>
          <p:nvPr>
            <p:ph idx="2" type="title"/>
          </p:nvPr>
        </p:nvSpPr>
        <p:spPr>
          <a:xfrm>
            <a:off x="1819800" y="738163"/>
            <a:ext cx="5504400" cy="291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30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53" name="Google Shape;153;p30"/>
          <p:cNvSpPr/>
          <p:nvPr/>
        </p:nvSpPr>
        <p:spPr>
          <a:xfrm>
            <a:off x="1371350" y="660250"/>
            <a:ext cx="6401400" cy="38232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31"/>
          <p:cNvSpPr txBox="1"/>
          <p:nvPr>
            <p:ph type="title"/>
          </p:nvPr>
        </p:nvSpPr>
        <p:spPr>
          <a:xfrm rot="-5400000">
            <a:off x="-1038175" y="2289550"/>
            <a:ext cx="407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9pPr>
          </a:lstStyle>
          <a:p/>
        </p:txBody>
      </p:sp>
      <p:sp>
        <p:nvSpPr>
          <p:cNvPr id="156" name="Google Shape;156;p31"/>
          <p:cNvSpPr txBox="1"/>
          <p:nvPr>
            <p:ph idx="2" type="title"/>
          </p:nvPr>
        </p:nvSpPr>
        <p:spPr>
          <a:xfrm>
            <a:off x="2521900" y="1339688"/>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57" name="Google Shape;157;p31"/>
          <p:cNvSpPr txBox="1"/>
          <p:nvPr>
            <p:ph idx="1" type="subTitle"/>
          </p:nvPr>
        </p:nvSpPr>
        <p:spPr>
          <a:xfrm>
            <a:off x="2521900" y="1648313"/>
            <a:ext cx="1558800" cy="80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1"/>
          <p:cNvSpPr txBox="1"/>
          <p:nvPr>
            <p:ph idx="3" type="title"/>
          </p:nvPr>
        </p:nvSpPr>
        <p:spPr>
          <a:xfrm>
            <a:off x="4290750" y="1339688"/>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59" name="Google Shape;159;p31"/>
          <p:cNvSpPr txBox="1"/>
          <p:nvPr>
            <p:ph idx="4" type="subTitle"/>
          </p:nvPr>
        </p:nvSpPr>
        <p:spPr>
          <a:xfrm>
            <a:off x="4290750" y="1648313"/>
            <a:ext cx="1558800" cy="80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1"/>
          <p:cNvSpPr txBox="1"/>
          <p:nvPr>
            <p:ph idx="5" type="title"/>
          </p:nvPr>
        </p:nvSpPr>
        <p:spPr>
          <a:xfrm>
            <a:off x="6059600" y="1339688"/>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61" name="Google Shape;161;p31"/>
          <p:cNvSpPr txBox="1"/>
          <p:nvPr>
            <p:ph idx="6" type="subTitle"/>
          </p:nvPr>
        </p:nvSpPr>
        <p:spPr>
          <a:xfrm>
            <a:off x="6059600" y="1648313"/>
            <a:ext cx="1558800" cy="80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31"/>
          <p:cNvSpPr txBox="1"/>
          <p:nvPr>
            <p:ph idx="7" type="title"/>
          </p:nvPr>
        </p:nvSpPr>
        <p:spPr>
          <a:xfrm>
            <a:off x="2521900" y="3038838"/>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63" name="Google Shape;163;p31"/>
          <p:cNvSpPr txBox="1"/>
          <p:nvPr>
            <p:ph idx="8" type="subTitle"/>
          </p:nvPr>
        </p:nvSpPr>
        <p:spPr>
          <a:xfrm>
            <a:off x="2521900" y="3347463"/>
            <a:ext cx="1558800" cy="80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31"/>
          <p:cNvSpPr txBox="1"/>
          <p:nvPr>
            <p:ph idx="9" type="title"/>
          </p:nvPr>
        </p:nvSpPr>
        <p:spPr>
          <a:xfrm>
            <a:off x="4290750" y="3038838"/>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65" name="Google Shape;165;p31"/>
          <p:cNvSpPr txBox="1"/>
          <p:nvPr>
            <p:ph idx="13" type="subTitle"/>
          </p:nvPr>
        </p:nvSpPr>
        <p:spPr>
          <a:xfrm>
            <a:off x="4290750" y="3347463"/>
            <a:ext cx="1558800" cy="80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31"/>
          <p:cNvSpPr txBox="1"/>
          <p:nvPr>
            <p:ph idx="14" type="title"/>
          </p:nvPr>
        </p:nvSpPr>
        <p:spPr>
          <a:xfrm>
            <a:off x="6059600" y="3038838"/>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67" name="Google Shape;167;p31"/>
          <p:cNvSpPr txBox="1"/>
          <p:nvPr>
            <p:ph idx="15" type="subTitle"/>
          </p:nvPr>
        </p:nvSpPr>
        <p:spPr>
          <a:xfrm>
            <a:off x="6059600" y="3347463"/>
            <a:ext cx="1558800" cy="80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1"/>
          <p:cNvSpPr/>
          <p:nvPr/>
        </p:nvSpPr>
        <p:spPr>
          <a:xfrm>
            <a:off x="1834050" y="619500"/>
            <a:ext cx="6472200" cy="38556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32"/>
          <p:cNvSpPr txBox="1"/>
          <p:nvPr>
            <p:ph type="title"/>
          </p:nvPr>
        </p:nvSpPr>
        <p:spPr>
          <a:xfrm rot="-5400000">
            <a:off x="-824125" y="2075775"/>
            <a:ext cx="4068300" cy="99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33"/>
          <p:cNvSpPr txBox="1"/>
          <p:nvPr>
            <p:ph type="title"/>
          </p:nvPr>
        </p:nvSpPr>
        <p:spPr>
          <a:xfrm rot="-5400000">
            <a:off x="-1038175" y="2289550"/>
            <a:ext cx="407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9pPr>
          </a:lstStyle>
          <a:p/>
        </p:txBody>
      </p:sp>
      <p:sp>
        <p:nvSpPr>
          <p:cNvPr id="173" name="Google Shape;173;p33"/>
          <p:cNvSpPr txBox="1"/>
          <p:nvPr>
            <p:ph idx="2" type="title"/>
          </p:nvPr>
        </p:nvSpPr>
        <p:spPr>
          <a:xfrm>
            <a:off x="2187925" y="2373363"/>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74" name="Google Shape;174;p33"/>
          <p:cNvSpPr txBox="1"/>
          <p:nvPr>
            <p:ph idx="1" type="subTitle"/>
          </p:nvPr>
        </p:nvSpPr>
        <p:spPr>
          <a:xfrm>
            <a:off x="2187925" y="2918388"/>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33"/>
          <p:cNvSpPr txBox="1"/>
          <p:nvPr>
            <p:ph idx="3" type="title"/>
          </p:nvPr>
        </p:nvSpPr>
        <p:spPr>
          <a:xfrm>
            <a:off x="4069725" y="2373363"/>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76" name="Google Shape;176;p33"/>
          <p:cNvSpPr txBox="1"/>
          <p:nvPr>
            <p:ph idx="4" type="subTitle"/>
          </p:nvPr>
        </p:nvSpPr>
        <p:spPr>
          <a:xfrm>
            <a:off x="4069723" y="2918388"/>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33"/>
          <p:cNvSpPr txBox="1"/>
          <p:nvPr>
            <p:ph idx="5" type="title"/>
          </p:nvPr>
        </p:nvSpPr>
        <p:spPr>
          <a:xfrm>
            <a:off x="5951513" y="2373363"/>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78" name="Google Shape;178;p33"/>
          <p:cNvSpPr txBox="1"/>
          <p:nvPr>
            <p:ph idx="6" type="subTitle"/>
          </p:nvPr>
        </p:nvSpPr>
        <p:spPr>
          <a:xfrm>
            <a:off x="5951521" y="2918388"/>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34"/>
          <p:cNvSpPr txBox="1"/>
          <p:nvPr>
            <p:ph type="title"/>
          </p:nvPr>
        </p:nvSpPr>
        <p:spPr>
          <a:xfrm rot="-5400000">
            <a:off x="-845575" y="2096950"/>
            <a:ext cx="4075500" cy="95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9pPr>
          </a:lstStyle>
          <a:p/>
        </p:txBody>
      </p:sp>
      <p:sp>
        <p:nvSpPr>
          <p:cNvPr id="181" name="Google Shape;181;p34"/>
          <p:cNvSpPr txBox="1"/>
          <p:nvPr>
            <p:ph idx="2" type="title"/>
          </p:nvPr>
        </p:nvSpPr>
        <p:spPr>
          <a:xfrm>
            <a:off x="2163550" y="1349600"/>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82" name="Google Shape;182;p34"/>
          <p:cNvSpPr txBox="1"/>
          <p:nvPr>
            <p:ph idx="1" type="subTitle"/>
          </p:nvPr>
        </p:nvSpPr>
        <p:spPr>
          <a:xfrm>
            <a:off x="2163550" y="1658300"/>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34"/>
          <p:cNvSpPr txBox="1"/>
          <p:nvPr>
            <p:ph idx="3" type="title"/>
          </p:nvPr>
        </p:nvSpPr>
        <p:spPr>
          <a:xfrm>
            <a:off x="3722350" y="1349600"/>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84" name="Google Shape;184;p34"/>
          <p:cNvSpPr txBox="1"/>
          <p:nvPr>
            <p:ph idx="4" type="subTitle"/>
          </p:nvPr>
        </p:nvSpPr>
        <p:spPr>
          <a:xfrm>
            <a:off x="3722354" y="1658300"/>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4"/>
          <p:cNvSpPr txBox="1"/>
          <p:nvPr>
            <p:ph idx="5" type="title"/>
          </p:nvPr>
        </p:nvSpPr>
        <p:spPr>
          <a:xfrm>
            <a:off x="5313163" y="2727175"/>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86" name="Google Shape;186;p34"/>
          <p:cNvSpPr txBox="1"/>
          <p:nvPr>
            <p:ph idx="6" type="subTitle"/>
          </p:nvPr>
        </p:nvSpPr>
        <p:spPr>
          <a:xfrm>
            <a:off x="5313171" y="3035875"/>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34"/>
          <p:cNvSpPr txBox="1"/>
          <p:nvPr>
            <p:ph idx="7" type="title"/>
          </p:nvPr>
        </p:nvSpPr>
        <p:spPr>
          <a:xfrm>
            <a:off x="6871963" y="2727175"/>
            <a:ext cx="15588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88" name="Google Shape;188;p34"/>
          <p:cNvSpPr txBox="1"/>
          <p:nvPr>
            <p:ph idx="8" type="subTitle"/>
          </p:nvPr>
        </p:nvSpPr>
        <p:spPr>
          <a:xfrm>
            <a:off x="6871971" y="3035875"/>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189" name="Shape 189"/>
        <p:cNvGrpSpPr/>
        <p:nvPr/>
      </p:nvGrpSpPr>
      <p:grpSpPr>
        <a:xfrm>
          <a:off x="0" y="0"/>
          <a:ext cx="0" cy="0"/>
          <a:chOff x="0" y="0"/>
          <a:chExt cx="0" cy="0"/>
        </a:xfrm>
      </p:grpSpPr>
      <p:sp>
        <p:nvSpPr>
          <p:cNvPr id="190" name="Google Shape;190;p35"/>
          <p:cNvSpPr txBox="1"/>
          <p:nvPr>
            <p:ph type="title"/>
          </p:nvPr>
        </p:nvSpPr>
        <p:spPr>
          <a:xfrm>
            <a:off x="1388100" y="2103050"/>
            <a:ext cx="6367800" cy="120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1" name="Google Shape;19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9">
    <p:bg>
      <p:bgPr>
        <a:blipFill>
          <a:blip r:embed="rId2">
            <a:alphaModFix/>
          </a:blip>
          <a:stretch>
            <a:fillRect/>
          </a:stretch>
        </a:blipFill>
      </p:bgPr>
    </p:bg>
    <p:spTree>
      <p:nvGrpSpPr>
        <p:cNvPr id="192" name="Shape 192"/>
        <p:cNvGrpSpPr/>
        <p:nvPr/>
      </p:nvGrpSpPr>
      <p:grpSpPr>
        <a:xfrm>
          <a:off x="0" y="0"/>
          <a:ext cx="0" cy="0"/>
          <a:chOff x="0" y="0"/>
          <a:chExt cx="0" cy="0"/>
        </a:xfrm>
      </p:grpSpPr>
      <p:sp>
        <p:nvSpPr>
          <p:cNvPr id="193" name="Google Shape;193;p36"/>
          <p:cNvSpPr txBox="1"/>
          <p:nvPr>
            <p:ph type="title"/>
          </p:nvPr>
        </p:nvSpPr>
        <p:spPr>
          <a:xfrm rot="-5400000">
            <a:off x="-865975" y="2117350"/>
            <a:ext cx="4075500" cy="91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9pPr>
          </a:lstStyle>
          <a:p/>
        </p:txBody>
      </p:sp>
      <p:sp>
        <p:nvSpPr>
          <p:cNvPr id="194" name="Google Shape;194;p36"/>
          <p:cNvSpPr txBox="1"/>
          <p:nvPr>
            <p:ph idx="2" type="title"/>
          </p:nvPr>
        </p:nvSpPr>
        <p:spPr>
          <a:xfrm>
            <a:off x="2815975" y="2294300"/>
            <a:ext cx="16089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95" name="Google Shape;195;p36"/>
          <p:cNvSpPr txBox="1"/>
          <p:nvPr>
            <p:ph idx="1" type="subTitle"/>
          </p:nvPr>
        </p:nvSpPr>
        <p:spPr>
          <a:xfrm>
            <a:off x="2841025" y="2602988"/>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36"/>
          <p:cNvSpPr txBox="1"/>
          <p:nvPr>
            <p:ph idx="3" type="title"/>
          </p:nvPr>
        </p:nvSpPr>
        <p:spPr>
          <a:xfrm>
            <a:off x="4697769" y="2294300"/>
            <a:ext cx="16089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97" name="Google Shape;197;p36"/>
          <p:cNvSpPr txBox="1"/>
          <p:nvPr>
            <p:ph idx="4" type="subTitle"/>
          </p:nvPr>
        </p:nvSpPr>
        <p:spPr>
          <a:xfrm>
            <a:off x="4722819" y="2602988"/>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36"/>
          <p:cNvSpPr txBox="1"/>
          <p:nvPr>
            <p:ph idx="5" type="title"/>
          </p:nvPr>
        </p:nvSpPr>
        <p:spPr>
          <a:xfrm>
            <a:off x="6579563" y="2294288"/>
            <a:ext cx="16092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199" name="Google Shape;199;p36"/>
          <p:cNvSpPr txBox="1"/>
          <p:nvPr>
            <p:ph idx="6" type="subTitle"/>
          </p:nvPr>
        </p:nvSpPr>
        <p:spPr>
          <a:xfrm>
            <a:off x="6604763" y="2602988"/>
            <a:ext cx="15588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36"/>
          <p:cNvSpPr/>
          <p:nvPr/>
        </p:nvSpPr>
        <p:spPr>
          <a:xfrm>
            <a:off x="2523675" y="973350"/>
            <a:ext cx="5907000" cy="31968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
    <p:bg>
      <p:bgPr>
        <a:blipFill>
          <a:blip r:embed="rId2">
            <a:alphaModFix/>
          </a:blip>
          <a:stretch>
            <a:fillRect/>
          </a:stretch>
        </a:blipFill>
      </p:bgPr>
    </p:bg>
    <p:spTree>
      <p:nvGrpSpPr>
        <p:cNvPr id="201" name="Shape 201"/>
        <p:cNvGrpSpPr/>
        <p:nvPr/>
      </p:nvGrpSpPr>
      <p:grpSpPr>
        <a:xfrm>
          <a:off x="0" y="0"/>
          <a:ext cx="0" cy="0"/>
          <a:chOff x="0" y="0"/>
          <a:chExt cx="0" cy="0"/>
        </a:xfrm>
      </p:grpSpPr>
      <p:sp>
        <p:nvSpPr>
          <p:cNvPr id="202" name="Google Shape;202;p37"/>
          <p:cNvSpPr txBox="1"/>
          <p:nvPr>
            <p:ph type="title"/>
          </p:nvPr>
        </p:nvSpPr>
        <p:spPr>
          <a:xfrm rot="-5400000">
            <a:off x="-1038175" y="2289550"/>
            <a:ext cx="407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9pPr>
          </a:lstStyle>
          <a:p/>
        </p:txBody>
      </p:sp>
      <p:sp>
        <p:nvSpPr>
          <p:cNvPr id="203" name="Google Shape;203;p37"/>
          <p:cNvSpPr txBox="1"/>
          <p:nvPr>
            <p:ph idx="2" type="title"/>
          </p:nvPr>
        </p:nvSpPr>
        <p:spPr>
          <a:xfrm>
            <a:off x="2357400" y="3098863"/>
            <a:ext cx="20847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204" name="Google Shape;204;p37"/>
          <p:cNvSpPr txBox="1"/>
          <p:nvPr>
            <p:ph idx="1" type="subTitle"/>
          </p:nvPr>
        </p:nvSpPr>
        <p:spPr>
          <a:xfrm>
            <a:off x="2357375" y="3407563"/>
            <a:ext cx="20847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7"/>
          <p:cNvSpPr txBox="1"/>
          <p:nvPr>
            <p:ph idx="3" type="title"/>
          </p:nvPr>
        </p:nvSpPr>
        <p:spPr>
          <a:xfrm>
            <a:off x="5446249" y="3098863"/>
            <a:ext cx="20847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206" name="Google Shape;206;p37"/>
          <p:cNvSpPr txBox="1"/>
          <p:nvPr>
            <p:ph idx="4" type="subTitle"/>
          </p:nvPr>
        </p:nvSpPr>
        <p:spPr>
          <a:xfrm>
            <a:off x="5446255" y="3407563"/>
            <a:ext cx="2084700" cy="79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bg>
      <p:bgPr>
        <a:blipFill>
          <a:blip r:embed="rId2">
            <a:alphaModFix/>
          </a:blip>
          <a:stretch>
            <a:fillRect/>
          </a:stretch>
        </a:blipFill>
      </p:bgPr>
    </p:bg>
    <p:spTree>
      <p:nvGrpSpPr>
        <p:cNvPr id="207" name="Shape 207"/>
        <p:cNvGrpSpPr/>
        <p:nvPr/>
      </p:nvGrpSpPr>
      <p:grpSpPr>
        <a:xfrm>
          <a:off x="0" y="0"/>
          <a:ext cx="0" cy="0"/>
          <a:chOff x="0" y="0"/>
          <a:chExt cx="0" cy="0"/>
        </a:xfrm>
      </p:grpSpPr>
      <p:sp>
        <p:nvSpPr>
          <p:cNvPr id="208" name="Google Shape;208;p38"/>
          <p:cNvSpPr txBox="1"/>
          <p:nvPr>
            <p:ph type="title"/>
          </p:nvPr>
        </p:nvSpPr>
        <p:spPr>
          <a:xfrm rot="-5400000">
            <a:off x="-1039075" y="2290450"/>
            <a:ext cx="4075500" cy="57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9pPr>
          </a:lstStyle>
          <a:p/>
        </p:txBody>
      </p:sp>
      <p:sp>
        <p:nvSpPr>
          <p:cNvPr id="209" name="Google Shape;209;p38"/>
          <p:cNvSpPr txBox="1"/>
          <p:nvPr>
            <p:ph idx="2" type="title"/>
          </p:nvPr>
        </p:nvSpPr>
        <p:spPr>
          <a:xfrm>
            <a:off x="2161488" y="1145825"/>
            <a:ext cx="1558800" cy="30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210" name="Google Shape;210;p38"/>
          <p:cNvSpPr txBox="1"/>
          <p:nvPr>
            <p:ph idx="1" type="subTitle"/>
          </p:nvPr>
        </p:nvSpPr>
        <p:spPr>
          <a:xfrm>
            <a:off x="2161488" y="1454525"/>
            <a:ext cx="1558800" cy="790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38"/>
          <p:cNvSpPr txBox="1"/>
          <p:nvPr>
            <p:ph idx="3" type="title"/>
          </p:nvPr>
        </p:nvSpPr>
        <p:spPr>
          <a:xfrm>
            <a:off x="2161488" y="2931013"/>
            <a:ext cx="1558800" cy="30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212" name="Google Shape;212;p38"/>
          <p:cNvSpPr txBox="1"/>
          <p:nvPr>
            <p:ph idx="4" type="subTitle"/>
          </p:nvPr>
        </p:nvSpPr>
        <p:spPr>
          <a:xfrm>
            <a:off x="2161492" y="3239713"/>
            <a:ext cx="1558800" cy="790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38"/>
          <p:cNvSpPr txBox="1"/>
          <p:nvPr>
            <p:ph idx="5" type="title"/>
          </p:nvPr>
        </p:nvSpPr>
        <p:spPr>
          <a:xfrm>
            <a:off x="6420100" y="1145825"/>
            <a:ext cx="15588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214" name="Google Shape;214;p38"/>
          <p:cNvSpPr txBox="1"/>
          <p:nvPr>
            <p:ph idx="6" type="subTitle"/>
          </p:nvPr>
        </p:nvSpPr>
        <p:spPr>
          <a:xfrm>
            <a:off x="6420109" y="1454525"/>
            <a:ext cx="1558800" cy="79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38"/>
          <p:cNvSpPr txBox="1"/>
          <p:nvPr>
            <p:ph idx="7" type="title"/>
          </p:nvPr>
        </p:nvSpPr>
        <p:spPr>
          <a:xfrm>
            <a:off x="6420100" y="2931013"/>
            <a:ext cx="15588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216" name="Google Shape;216;p38"/>
          <p:cNvSpPr txBox="1"/>
          <p:nvPr>
            <p:ph idx="8" type="subTitle"/>
          </p:nvPr>
        </p:nvSpPr>
        <p:spPr>
          <a:xfrm>
            <a:off x="6420109" y="3239713"/>
            <a:ext cx="1558800" cy="79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38"/>
          <p:cNvSpPr/>
          <p:nvPr/>
        </p:nvSpPr>
        <p:spPr>
          <a:xfrm>
            <a:off x="1834050" y="619500"/>
            <a:ext cx="6472200" cy="38556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bg>
      <p:bgPr>
        <a:blipFill>
          <a:blip r:embed="rId2">
            <a:alphaModFix/>
          </a:blip>
          <a:stretch>
            <a:fillRect/>
          </a:stretch>
        </a:blipFill>
      </p:bgPr>
    </p:bg>
    <p:spTree>
      <p:nvGrpSpPr>
        <p:cNvPr id="218" name="Shape 218"/>
        <p:cNvGrpSpPr/>
        <p:nvPr/>
      </p:nvGrpSpPr>
      <p:grpSpPr>
        <a:xfrm>
          <a:off x="0" y="0"/>
          <a:ext cx="0" cy="0"/>
          <a:chOff x="0" y="0"/>
          <a:chExt cx="0" cy="0"/>
        </a:xfrm>
      </p:grpSpPr>
      <p:sp>
        <p:nvSpPr>
          <p:cNvPr id="219" name="Google Shape;219;p39"/>
          <p:cNvSpPr txBox="1"/>
          <p:nvPr>
            <p:ph type="title"/>
          </p:nvPr>
        </p:nvSpPr>
        <p:spPr>
          <a:xfrm rot="-5400000">
            <a:off x="-1038175" y="2289550"/>
            <a:ext cx="407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None/>
              <a:defRPr>
                <a:solidFill>
                  <a:schemeClr val="lt1"/>
                </a:solidFill>
                <a:latin typeface="Montserrat"/>
                <a:ea typeface="Montserrat"/>
                <a:cs typeface="Montserrat"/>
                <a:sym typeface="Montserrat"/>
              </a:defRPr>
            </a:lvl9pPr>
          </a:lstStyle>
          <a:p/>
        </p:txBody>
      </p:sp>
      <p:sp>
        <p:nvSpPr>
          <p:cNvPr id="220" name="Google Shape;220;p39"/>
          <p:cNvSpPr txBox="1"/>
          <p:nvPr>
            <p:ph idx="2" type="title"/>
          </p:nvPr>
        </p:nvSpPr>
        <p:spPr>
          <a:xfrm>
            <a:off x="2261350" y="964050"/>
            <a:ext cx="23823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221" name="Google Shape;221;p39"/>
          <p:cNvSpPr txBox="1"/>
          <p:nvPr>
            <p:ph idx="1" type="subTitle"/>
          </p:nvPr>
        </p:nvSpPr>
        <p:spPr>
          <a:xfrm>
            <a:off x="2261350" y="1272750"/>
            <a:ext cx="2382300" cy="57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39"/>
          <p:cNvSpPr txBox="1"/>
          <p:nvPr>
            <p:ph idx="3" type="title"/>
          </p:nvPr>
        </p:nvSpPr>
        <p:spPr>
          <a:xfrm>
            <a:off x="2261350" y="2313150"/>
            <a:ext cx="23823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223" name="Google Shape;223;p39"/>
          <p:cNvSpPr txBox="1"/>
          <p:nvPr>
            <p:ph idx="4" type="subTitle"/>
          </p:nvPr>
        </p:nvSpPr>
        <p:spPr>
          <a:xfrm>
            <a:off x="2261350" y="2621850"/>
            <a:ext cx="2382300" cy="59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39"/>
          <p:cNvSpPr txBox="1"/>
          <p:nvPr>
            <p:ph idx="5" type="title"/>
          </p:nvPr>
        </p:nvSpPr>
        <p:spPr>
          <a:xfrm>
            <a:off x="2261357" y="3680550"/>
            <a:ext cx="23823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6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225" name="Google Shape;225;p39"/>
          <p:cNvSpPr txBox="1"/>
          <p:nvPr>
            <p:ph idx="6" type="subTitle"/>
          </p:nvPr>
        </p:nvSpPr>
        <p:spPr>
          <a:xfrm>
            <a:off x="2261375" y="3989250"/>
            <a:ext cx="2382300" cy="59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39"/>
          <p:cNvSpPr txBox="1"/>
          <p:nvPr>
            <p:ph idx="7" type="title"/>
          </p:nvPr>
        </p:nvSpPr>
        <p:spPr>
          <a:xfrm>
            <a:off x="2261350" y="560850"/>
            <a:ext cx="15615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None/>
              <a:defRPr sz="21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227" name="Google Shape;227;p39"/>
          <p:cNvSpPr txBox="1"/>
          <p:nvPr>
            <p:ph idx="8" type="title"/>
          </p:nvPr>
        </p:nvSpPr>
        <p:spPr>
          <a:xfrm>
            <a:off x="2261350" y="1928250"/>
            <a:ext cx="15615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None/>
              <a:defRPr sz="21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228" name="Google Shape;228;p39"/>
          <p:cNvSpPr txBox="1"/>
          <p:nvPr>
            <p:ph idx="9" type="title"/>
          </p:nvPr>
        </p:nvSpPr>
        <p:spPr>
          <a:xfrm>
            <a:off x="2261350" y="3295650"/>
            <a:ext cx="15615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None/>
              <a:defRPr sz="21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5">
    <p:bg>
      <p:bgPr>
        <a:blipFill>
          <a:blip r:embed="rId2">
            <a:alphaModFix/>
          </a:blip>
          <a:stretch>
            <a:fillRect/>
          </a:stretch>
        </a:blipFill>
      </p:bgPr>
    </p:bg>
    <p:spTree>
      <p:nvGrpSpPr>
        <p:cNvPr id="229" name="Shape 229"/>
        <p:cNvGrpSpPr/>
        <p:nvPr/>
      </p:nvGrpSpPr>
      <p:grpSpPr>
        <a:xfrm>
          <a:off x="0" y="0"/>
          <a:ext cx="0" cy="0"/>
          <a:chOff x="0" y="0"/>
          <a:chExt cx="0" cy="0"/>
        </a:xfrm>
      </p:grpSpPr>
      <p:sp>
        <p:nvSpPr>
          <p:cNvPr id="230" name="Google Shape;230;p40"/>
          <p:cNvSpPr txBox="1"/>
          <p:nvPr>
            <p:ph type="title"/>
          </p:nvPr>
        </p:nvSpPr>
        <p:spPr>
          <a:xfrm rot="-5400000">
            <a:off x="-825175" y="2076500"/>
            <a:ext cx="4067400" cy="9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5200"/>
              <a:buNone/>
              <a:defRPr b="1" sz="52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5200"/>
              <a:buNone/>
              <a:defRPr sz="5200">
                <a:solidFill>
                  <a:schemeClr val="lt1"/>
                </a:solidFill>
              </a:defRPr>
            </a:lvl2pPr>
            <a:lvl3pPr lvl="2" algn="l">
              <a:lnSpc>
                <a:spcPct val="100000"/>
              </a:lnSpc>
              <a:spcBef>
                <a:spcPts val="0"/>
              </a:spcBef>
              <a:spcAft>
                <a:spcPts val="0"/>
              </a:spcAft>
              <a:buClr>
                <a:schemeClr val="lt1"/>
              </a:buClr>
              <a:buSzPts val="5200"/>
              <a:buNone/>
              <a:defRPr sz="5200">
                <a:solidFill>
                  <a:schemeClr val="lt1"/>
                </a:solidFill>
              </a:defRPr>
            </a:lvl3pPr>
            <a:lvl4pPr lvl="3" algn="l">
              <a:lnSpc>
                <a:spcPct val="100000"/>
              </a:lnSpc>
              <a:spcBef>
                <a:spcPts val="0"/>
              </a:spcBef>
              <a:spcAft>
                <a:spcPts val="0"/>
              </a:spcAft>
              <a:buClr>
                <a:schemeClr val="lt1"/>
              </a:buClr>
              <a:buSzPts val="5200"/>
              <a:buNone/>
              <a:defRPr sz="5200">
                <a:solidFill>
                  <a:schemeClr val="lt1"/>
                </a:solidFill>
              </a:defRPr>
            </a:lvl4pPr>
            <a:lvl5pPr lvl="4" algn="l">
              <a:lnSpc>
                <a:spcPct val="100000"/>
              </a:lnSpc>
              <a:spcBef>
                <a:spcPts val="0"/>
              </a:spcBef>
              <a:spcAft>
                <a:spcPts val="0"/>
              </a:spcAft>
              <a:buClr>
                <a:schemeClr val="lt1"/>
              </a:buClr>
              <a:buSzPts val="5200"/>
              <a:buNone/>
              <a:defRPr sz="5200">
                <a:solidFill>
                  <a:schemeClr val="lt1"/>
                </a:solidFill>
              </a:defRPr>
            </a:lvl5pPr>
            <a:lvl6pPr lvl="5" algn="l">
              <a:lnSpc>
                <a:spcPct val="100000"/>
              </a:lnSpc>
              <a:spcBef>
                <a:spcPts val="0"/>
              </a:spcBef>
              <a:spcAft>
                <a:spcPts val="0"/>
              </a:spcAft>
              <a:buClr>
                <a:schemeClr val="lt1"/>
              </a:buClr>
              <a:buSzPts val="5200"/>
              <a:buNone/>
              <a:defRPr sz="5200">
                <a:solidFill>
                  <a:schemeClr val="lt1"/>
                </a:solidFill>
              </a:defRPr>
            </a:lvl6pPr>
            <a:lvl7pPr lvl="6" algn="l">
              <a:lnSpc>
                <a:spcPct val="100000"/>
              </a:lnSpc>
              <a:spcBef>
                <a:spcPts val="0"/>
              </a:spcBef>
              <a:spcAft>
                <a:spcPts val="0"/>
              </a:spcAft>
              <a:buClr>
                <a:schemeClr val="lt1"/>
              </a:buClr>
              <a:buSzPts val="5200"/>
              <a:buNone/>
              <a:defRPr sz="5200">
                <a:solidFill>
                  <a:schemeClr val="lt1"/>
                </a:solidFill>
              </a:defRPr>
            </a:lvl7pPr>
            <a:lvl8pPr lvl="7" algn="l">
              <a:lnSpc>
                <a:spcPct val="100000"/>
              </a:lnSpc>
              <a:spcBef>
                <a:spcPts val="0"/>
              </a:spcBef>
              <a:spcAft>
                <a:spcPts val="0"/>
              </a:spcAft>
              <a:buClr>
                <a:schemeClr val="lt1"/>
              </a:buClr>
              <a:buSzPts val="5200"/>
              <a:buNone/>
              <a:defRPr sz="5200">
                <a:solidFill>
                  <a:schemeClr val="lt1"/>
                </a:solidFill>
              </a:defRPr>
            </a:lvl8pPr>
            <a:lvl9pPr lvl="8" algn="l">
              <a:lnSpc>
                <a:spcPct val="100000"/>
              </a:lnSpc>
              <a:spcBef>
                <a:spcPts val="0"/>
              </a:spcBef>
              <a:spcAft>
                <a:spcPts val="0"/>
              </a:spcAft>
              <a:buClr>
                <a:schemeClr val="lt1"/>
              </a:buClr>
              <a:buSzPts val="5200"/>
              <a:buNone/>
              <a:defRPr sz="5200">
                <a:solidFill>
                  <a:schemeClr val="lt1"/>
                </a:solidFill>
              </a:defRPr>
            </a:lvl9pPr>
          </a:lstStyle>
          <a:p/>
        </p:txBody>
      </p:sp>
      <p:sp>
        <p:nvSpPr>
          <p:cNvPr id="231" name="Google Shape;231;p40"/>
          <p:cNvSpPr txBox="1"/>
          <p:nvPr>
            <p:ph idx="1" type="subTitle"/>
          </p:nvPr>
        </p:nvSpPr>
        <p:spPr>
          <a:xfrm>
            <a:off x="2730150" y="1138025"/>
            <a:ext cx="3683700" cy="1104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1400"/>
              <a:buNone/>
              <a:defRPr sz="1400">
                <a:solidFill>
                  <a:schemeClr val="lt1"/>
                </a:solidFill>
                <a:latin typeface="Montserrat Light"/>
                <a:ea typeface="Montserrat Light"/>
                <a:cs typeface="Montserrat Light"/>
                <a:sym typeface="Montserrat Light"/>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32" name="Google Shape;232;p40"/>
          <p:cNvSpPr txBox="1"/>
          <p:nvPr/>
        </p:nvSpPr>
        <p:spPr>
          <a:xfrm>
            <a:off x="2730150" y="2837075"/>
            <a:ext cx="3683700" cy="7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chemeClr val="lt1"/>
                </a:solidFill>
                <a:latin typeface="Montserrat"/>
                <a:ea typeface="Montserrat"/>
                <a:cs typeface="Montserrat"/>
                <a:sym typeface="Montserrat"/>
              </a:rPr>
              <a:t>CREDITS: This presentation template was created by </a:t>
            </a:r>
            <a:r>
              <a:rPr b="1" i="0" lang="en-GB" sz="1200" u="none" cap="none" strike="noStrike">
                <a:solidFill>
                  <a:schemeClr val="hlink"/>
                </a:solidFill>
                <a:uFill>
                  <a:noFill/>
                </a:uFill>
                <a:latin typeface="Montserrat"/>
                <a:ea typeface="Montserrat"/>
                <a:cs typeface="Montserrat"/>
                <a:sym typeface="Montserrat"/>
                <a:hlinkClick r:id="rId3"/>
              </a:rPr>
              <a:t>Slidesgo</a:t>
            </a:r>
            <a:r>
              <a:rPr b="0" i="0" lang="en-GB" sz="1200" u="none" cap="none" strike="noStrike">
                <a:solidFill>
                  <a:schemeClr val="lt1"/>
                </a:solidFill>
                <a:latin typeface="Montserrat"/>
                <a:ea typeface="Montserrat"/>
                <a:cs typeface="Montserrat"/>
                <a:sym typeface="Montserrat"/>
              </a:rPr>
              <a:t>, including icons by </a:t>
            </a:r>
            <a:r>
              <a:rPr b="1" i="0" lang="en-GB" sz="1200" u="none" cap="none" strike="noStrike">
                <a:solidFill>
                  <a:schemeClr val="hlink"/>
                </a:solidFill>
                <a:uFill>
                  <a:noFill/>
                </a:uFill>
                <a:latin typeface="Montserrat"/>
                <a:ea typeface="Montserrat"/>
                <a:cs typeface="Montserrat"/>
                <a:sym typeface="Montserrat"/>
                <a:hlinkClick r:id="rId4"/>
              </a:rPr>
              <a:t>Flaticon</a:t>
            </a:r>
            <a:r>
              <a:rPr b="0" i="0" lang="en-GB" sz="1200" u="none" cap="none" strike="noStrike">
                <a:solidFill>
                  <a:schemeClr val="lt1"/>
                </a:solidFill>
                <a:latin typeface="Montserrat"/>
                <a:ea typeface="Montserrat"/>
                <a:cs typeface="Montserrat"/>
                <a:sym typeface="Montserrat"/>
              </a:rPr>
              <a:t>, infographics &amp; images by </a:t>
            </a:r>
            <a:r>
              <a:rPr b="1" i="0" lang="en-GB" sz="1200" u="none" cap="none" strike="noStrike">
                <a:solidFill>
                  <a:schemeClr val="hlink"/>
                </a:solidFill>
                <a:uFill>
                  <a:noFill/>
                </a:uFill>
                <a:latin typeface="Montserrat"/>
                <a:ea typeface="Montserrat"/>
                <a:cs typeface="Montserrat"/>
                <a:sym typeface="Montserrat"/>
                <a:hlinkClick r:id="rId5"/>
              </a:rPr>
              <a:t>Freepik</a:t>
            </a:r>
            <a:r>
              <a:rPr b="0" i="0" lang="en-GB" sz="1200" u="none" cap="none" strike="noStrike">
                <a:solidFill>
                  <a:schemeClr val="lt1"/>
                </a:solidFill>
                <a:latin typeface="Montserrat"/>
                <a:ea typeface="Montserrat"/>
                <a:cs typeface="Montserrat"/>
                <a:sym typeface="Montserrat"/>
              </a:rPr>
              <a:t>.</a:t>
            </a:r>
            <a:endParaRPr b="0" i="0" sz="1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Montserrat"/>
              <a:ea typeface="Montserrat"/>
              <a:cs typeface="Montserrat"/>
              <a:sym typeface="Montserrat"/>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4">
    <p:bg>
      <p:bgPr>
        <a:solidFill>
          <a:schemeClr val="dk1"/>
        </a:solidFill>
      </p:bgPr>
    </p:bg>
    <p:spTree>
      <p:nvGrpSpPr>
        <p:cNvPr id="233" name="Shape 233"/>
        <p:cNvGrpSpPr/>
        <p:nvPr/>
      </p:nvGrpSpPr>
      <p:grpSpPr>
        <a:xfrm>
          <a:off x="0" y="0"/>
          <a:ext cx="0" cy="0"/>
          <a:chOff x="0" y="0"/>
          <a:chExt cx="0" cy="0"/>
        </a:xfrm>
      </p:grpSpPr>
      <p:sp>
        <p:nvSpPr>
          <p:cNvPr id="234" name="Google Shape;234;p4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5" name="Google Shape;235;p41"/>
          <p:cNvSpPr txBox="1"/>
          <p:nvPr>
            <p:ph idx="1" type="subTitle"/>
          </p:nvPr>
        </p:nvSpPr>
        <p:spPr>
          <a:xfrm>
            <a:off x="713225" y="1079150"/>
            <a:ext cx="7717500" cy="352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solidFill>
                  <a:schemeClr val="lt1"/>
                </a:solidFill>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6" name="Shape 236"/>
        <p:cNvGrpSpPr/>
        <p:nvPr/>
      </p:nvGrpSpPr>
      <p:grpSpPr>
        <a:xfrm>
          <a:off x="0" y="0"/>
          <a:ext cx="0" cy="0"/>
          <a:chOff x="0" y="0"/>
          <a:chExt cx="0" cy="0"/>
        </a:xfrm>
      </p:grpSpPr>
      <p:sp>
        <p:nvSpPr>
          <p:cNvPr id="237" name="Google Shape;23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6">
    <p:bg>
      <p:bgPr>
        <a:blipFill>
          <a:blip r:embed="rId2">
            <a:alphaModFix/>
          </a:blip>
          <a:stretch>
            <a:fillRect/>
          </a:stretch>
        </a:blipFill>
      </p:bgPr>
    </p:bg>
    <p:spTree>
      <p:nvGrpSpPr>
        <p:cNvPr id="238" name="Shape 238"/>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7">
    <p:bg>
      <p:bgPr>
        <a:blipFill>
          <a:blip r:embed="rId2">
            <a:alphaModFix/>
          </a:blip>
          <a:stretch>
            <a:fillRect/>
          </a:stretch>
        </a:blipFill>
      </p:bgPr>
    </p:bg>
    <p:spTree>
      <p:nvGrpSpPr>
        <p:cNvPr id="239" name="Shape 23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8">
    <p:bg>
      <p:bgPr>
        <a:blipFill>
          <a:blip r:embed="rId2">
            <a:alphaModFix/>
          </a:blip>
          <a:stretch>
            <a:fillRect/>
          </a:stretch>
        </a:blipFill>
      </p:bgPr>
    </p:bg>
    <p:spTree>
      <p:nvGrpSpPr>
        <p:cNvPr id="240" name="Shape 2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theme" Target="../theme/theme3.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1pPr>
            <a:lvl2pPr lvl="1"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2pPr>
            <a:lvl3pPr lvl="2"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3pPr>
            <a:lvl4pPr lvl="3"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4pPr>
            <a:lvl5pPr lvl="4"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5pPr>
            <a:lvl6pPr lvl="5"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6pPr>
            <a:lvl7pPr lvl="6"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7pPr>
            <a:lvl8pPr lvl="7"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8pPr>
            <a:lvl9pPr lvl="8"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1pPr>
            <a:lvl2pPr indent="-317500" lvl="1" marL="9144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2pPr>
            <a:lvl3pPr indent="-317500" lvl="2" marL="13716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3pPr>
            <a:lvl4pPr indent="-317500" lvl="3" marL="18288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46"/>
          <p:cNvSpPr txBox="1"/>
          <p:nvPr>
            <p:ph type="ctrTitle"/>
          </p:nvPr>
        </p:nvSpPr>
        <p:spPr>
          <a:xfrm>
            <a:off x="713250" y="1553250"/>
            <a:ext cx="6094200" cy="165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GB"/>
              <a:t>Website Real-Kosan</a:t>
            </a:r>
            <a:endParaRPr/>
          </a:p>
        </p:txBody>
      </p:sp>
      <p:sp>
        <p:nvSpPr>
          <p:cNvPr id="246" name="Google Shape;246;p46"/>
          <p:cNvSpPr txBox="1"/>
          <p:nvPr>
            <p:ph idx="1" type="subTitle"/>
          </p:nvPr>
        </p:nvSpPr>
        <p:spPr>
          <a:xfrm>
            <a:off x="713225" y="3243750"/>
            <a:ext cx="6094200" cy="34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Kelompok 6 Responsi 3 Rekayasa Perangkat Lunak (KOM331)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p:nvPr/>
        </p:nvSpPr>
        <p:spPr>
          <a:xfrm>
            <a:off x="-73350" y="-54300"/>
            <a:ext cx="1419600" cy="52842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7"/>
          <p:cNvSpPr txBox="1"/>
          <p:nvPr>
            <p:ph type="title"/>
          </p:nvPr>
        </p:nvSpPr>
        <p:spPr>
          <a:xfrm rot="-5400000">
            <a:off x="-1038175" y="2289550"/>
            <a:ext cx="4075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Developers</a:t>
            </a:r>
            <a:endParaRPr/>
          </a:p>
        </p:txBody>
      </p:sp>
      <p:sp>
        <p:nvSpPr>
          <p:cNvPr id="253" name="Google Shape;253;p47"/>
          <p:cNvSpPr/>
          <p:nvPr/>
        </p:nvSpPr>
        <p:spPr>
          <a:xfrm>
            <a:off x="1701825" y="1027075"/>
            <a:ext cx="2055900" cy="3236100"/>
          </a:xfrm>
          <a:prstGeom prst="rect">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7"/>
          <p:cNvSpPr/>
          <p:nvPr/>
        </p:nvSpPr>
        <p:spPr>
          <a:xfrm>
            <a:off x="4008650" y="1027075"/>
            <a:ext cx="2055900" cy="3236100"/>
          </a:xfrm>
          <a:prstGeom prst="rect">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7"/>
          <p:cNvSpPr/>
          <p:nvPr/>
        </p:nvSpPr>
        <p:spPr>
          <a:xfrm>
            <a:off x="6315475" y="1027075"/>
            <a:ext cx="2055900" cy="3236100"/>
          </a:xfrm>
          <a:prstGeom prst="rect">
            <a:avLst/>
          </a:prstGeom>
          <a:solidFill>
            <a:schemeClr val="dk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p47"/>
          <p:cNvGrpSpPr/>
          <p:nvPr/>
        </p:nvGrpSpPr>
        <p:grpSpPr>
          <a:xfrm>
            <a:off x="2494660" y="1674628"/>
            <a:ext cx="365438" cy="366364"/>
            <a:chOff x="-64044600" y="3360375"/>
            <a:chExt cx="315850" cy="316650"/>
          </a:xfrm>
        </p:grpSpPr>
        <p:sp>
          <p:nvSpPr>
            <p:cNvPr id="257" name="Google Shape;257;p47"/>
            <p:cNvSpPr/>
            <p:nvPr/>
          </p:nvSpPr>
          <p:spPr>
            <a:xfrm>
              <a:off x="-63980025" y="3532875"/>
              <a:ext cx="185900" cy="144150"/>
            </a:xfrm>
            <a:custGeom>
              <a:rect b="b" l="l" r="r" t="t"/>
              <a:pathLst>
                <a:path extrusionOk="0" h="5766" w="7436">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7"/>
            <p:cNvSpPr/>
            <p:nvPr/>
          </p:nvSpPr>
          <p:spPr>
            <a:xfrm>
              <a:off x="-64044600" y="3360375"/>
              <a:ext cx="315850" cy="152825"/>
            </a:xfrm>
            <a:custGeom>
              <a:rect b="b" l="l" r="r" t="t"/>
              <a:pathLst>
                <a:path extrusionOk="0" h="6113" w="12634">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7"/>
            <p:cNvSpPr/>
            <p:nvPr/>
          </p:nvSpPr>
          <p:spPr>
            <a:xfrm>
              <a:off x="-63945375" y="3408425"/>
              <a:ext cx="117375" cy="103200"/>
            </a:xfrm>
            <a:custGeom>
              <a:rect b="b" l="l" r="r" t="t"/>
              <a:pathLst>
                <a:path extrusionOk="0" h="4128" w="4695">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47"/>
          <p:cNvGrpSpPr/>
          <p:nvPr/>
        </p:nvGrpSpPr>
        <p:grpSpPr>
          <a:xfrm>
            <a:off x="4816962" y="1684266"/>
            <a:ext cx="368186" cy="366364"/>
            <a:chOff x="-63679950" y="3360375"/>
            <a:chExt cx="318225" cy="316650"/>
          </a:xfrm>
        </p:grpSpPr>
        <p:sp>
          <p:nvSpPr>
            <p:cNvPr id="261" name="Google Shape;261;p47"/>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7"/>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7"/>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7"/>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47"/>
          <p:cNvGrpSpPr/>
          <p:nvPr/>
        </p:nvGrpSpPr>
        <p:grpSpPr>
          <a:xfrm>
            <a:off x="7213106" y="1683467"/>
            <a:ext cx="307231" cy="348690"/>
            <a:chOff x="2423775" y="3226875"/>
            <a:chExt cx="259925" cy="295000"/>
          </a:xfrm>
        </p:grpSpPr>
        <p:sp>
          <p:nvSpPr>
            <p:cNvPr id="266" name="Google Shape;266;p47"/>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7"/>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7"/>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47"/>
          <p:cNvSpPr txBox="1"/>
          <p:nvPr>
            <p:ph idx="2" type="title"/>
          </p:nvPr>
        </p:nvSpPr>
        <p:spPr>
          <a:xfrm>
            <a:off x="1950375" y="2235100"/>
            <a:ext cx="1558800" cy="30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lang="en-GB"/>
              <a:t>Ikhsanul Putra Sandy</a:t>
            </a:r>
            <a:endParaRPr/>
          </a:p>
        </p:txBody>
      </p:sp>
      <p:sp>
        <p:nvSpPr>
          <p:cNvPr id="270" name="Google Shape;270;p47"/>
          <p:cNvSpPr txBox="1"/>
          <p:nvPr>
            <p:ph idx="1" type="subTitle"/>
          </p:nvPr>
        </p:nvSpPr>
        <p:spPr>
          <a:xfrm>
            <a:off x="1927075" y="2859350"/>
            <a:ext cx="1558800" cy="107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Back End</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rPr lang="en-GB"/>
              <a:t>G24180028</a:t>
            </a:r>
            <a:endParaRPr/>
          </a:p>
        </p:txBody>
      </p:sp>
      <p:sp>
        <p:nvSpPr>
          <p:cNvPr id="271" name="Google Shape;271;p47"/>
          <p:cNvSpPr txBox="1"/>
          <p:nvPr>
            <p:ph idx="3" type="title"/>
          </p:nvPr>
        </p:nvSpPr>
        <p:spPr>
          <a:xfrm>
            <a:off x="4257200" y="2235100"/>
            <a:ext cx="1558800" cy="30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lang="en-GB"/>
              <a:t>M Afif D Kusuma</a:t>
            </a:r>
            <a:endParaRPr/>
          </a:p>
        </p:txBody>
      </p:sp>
      <p:sp>
        <p:nvSpPr>
          <p:cNvPr id="272" name="Google Shape;272;p47"/>
          <p:cNvSpPr txBox="1"/>
          <p:nvPr>
            <p:ph idx="4" type="subTitle"/>
          </p:nvPr>
        </p:nvSpPr>
        <p:spPr>
          <a:xfrm>
            <a:off x="4257200" y="2859350"/>
            <a:ext cx="1558800" cy="107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GB"/>
              <a:t>Front End</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GB"/>
              <a:t>G24180051 </a:t>
            </a:r>
            <a:endParaRPr/>
          </a:p>
        </p:txBody>
      </p:sp>
      <p:sp>
        <p:nvSpPr>
          <p:cNvPr id="273" name="Google Shape;273;p47"/>
          <p:cNvSpPr txBox="1"/>
          <p:nvPr>
            <p:ph idx="5" type="title"/>
          </p:nvPr>
        </p:nvSpPr>
        <p:spPr>
          <a:xfrm>
            <a:off x="6587313" y="2235100"/>
            <a:ext cx="1558800" cy="30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lang="en-GB"/>
              <a:t>Velia Alisha Putri</a:t>
            </a:r>
            <a:endParaRPr/>
          </a:p>
        </p:txBody>
      </p:sp>
      <p:sp>
        <p:nvSpPr>
          <p:cNvPr id="274" name="Google Shape;274;p47"/>
          <p:cNvSpPr txBox="1"/>
          <p:nvPr>
            <p:ph idx="6" type="subTitle"/>
          </p:nvPr>
        </p:nvSpPr>
        <p:spPr>
          <a:xfrm>
            <a:off x="6587313" y="2859350"/>
            <a:ext cx="1558800" cy="107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GB"/>
              <a:t>UI and UX</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GB"/>
              <a:t>G24180056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4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Deskripsi Website Real-Kosan</a:t>
            </a:r>
            <a:endParaRPr/>
          </a:p>
        </p:txBody>
      </p:sp>
      <p:sp>
        <p:nvSpPr>
          <p:cNvPr id="280" name="Google Shape;280;p4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1200"/>
              </a:spcBef>
              <a:spcAft>
                <a:spcPts val="1200"/>
              </a:spcAft>
              <a:buClr>
                <a:schemeClr val="dk1"/>
              </a:buClr>
              <a:buSzPts val="1100"/>
              <a:buFont typeface="Arial"/>
              <a:buNone/>
            </a:pPr>
            <a:r>
              <a:rPr lang="en-GB" sz="1500">
                <a:solidFill>
                  <a:srgbClr val="FFFFFF"/>
                </a:solidFill>
              </a:rPr>
              <a:t>Era digitalisasi juga tidak dapat dipungkiri keberadaannya, sehingga sistem informasi dapat menjadi pilihan yang lebih efisien. Di wilayah kampus terutama mahasiswa seringkali mengalami kesulitan dalam mencari kamar kos atau tempat tinggal yang sesuai. Faktornya antara lain adalah kurangnya informasi yang relevan mengenai ketersediaan kamar kos, harga kost, fasilitas dan lain-lain. Dalam pemanfaatan sistem informasi, aplikasi Real-Kosan memudahkan pengguna khususnya mahasiswa untuk mencari kamar kos yang diinginkan dan sesuai kebutuhan. Aplikasi Real-Kosan memudahkan mahasiswa dalam mencari kamar kos. Fitur aplikasi Real-Kosan antara lain adalah lokasi kamar kos, harga, jarak, dan fasilitas yang ditawarkan penyewa kos. Selain mengenai kamar kos, aplikasi Real-Kosan juga menyediakan layanan bersih-bersih serta pindah kamar kos.</a:t>
            </a:r>
            <a:endParaRPr sz="15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49"/>
          <p:cNvSpPr/>
          <p:nvPr/>
        </p:nvSpPr>
        <p:spPr>
          <a:xfrm>
            <a:off x="-46550" y="-54300"/>
            <a:ext cx="1392600" cy="52842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9"/>
          <p:cNvSpPr txBox="1"/>
          <p:nvPr>
            <p:ph type="title"/>
          </p:nvPr>
        </p:nvSpPr>
        <p:spPr>
          <a:xfrm rot="-5400000">
            <a:off x="-1030075" y="2297650"/>
            <a:ext cx="4059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Fitur Website</a:t>
            </a:r>
            <a:endParaRPr/>
          </a:p>
        </p:txBody>
      </p:sp>
      <p:sp>
        <p:nvSpPr>
          <p:cNvPr id="287" name="Google Shape;287;p49"/>
          <p:cNvSpPr txBox="1"/>
          <p:nvPr>
            <p:ph idx="2" type="title"/>
          </p:nvPr>
        </p:nvSpPr>
        <p:spPr>
          <a:xfrm>
            <a:off x="1860675" y="1374538"/>
            <a:ext cx="2117100" cy="30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GB"/>
              <a:t>Informasi Kosan</a:t>
            </a:r>
            <a:endParaRPr/>
          </a:p>
        </p:txBody>
      </p:sp>
      <p:sp>
        <p:nvSpPr>
          <p:cNvPr id="288" name="Google Shape;288;p49"/>
          <p:cNvSpPr txBox="1"/>
          <p:nvPr>
            <p:ph idx="1" type="subTitle"/>
          </p:nvPr>
        </p:nvSpPr>
        <p:spPr>
          <a:xfrm>
            <a:off x="1860675" y="1683175"/>
            <a:ext cx="1895400" cy="68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Menampilkan informasi kos yang tersedia</a:t>
            </a:r>
            <a:endParaRPr/>
          </a:p>
        </p:txBody>
      </p:sp>
      <p:sp>
        <p:nvSpPr>
          <p:cNvPr id="289" name="Google Shape;289;p49"/>
          <p:cNvSpPr txBox="1"/>
          <p:nvPr>
            <p:ph idx="3" type="title"/>
          </p:nvPr>
        </p:nvSpPr>
        <p:spPr>
          <a:xfrm>
            <a:off x="3977775" y="1374538"/>
            <a:ext cx="2117100" cy="30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GB"/>
              <a:t>Tambahkan Kosan</a:t>
            </a:r>
            <a:endParaRPr/>
          </a:p>
        </p:txBody>
      </p:sp>
      <p:sp>
        <p:nvSpPr>
          <p:cNvPr id="290" name="Google Shape;290;p49"/>
          <p:cNvSpPr txBox="1"/>
          <p:nvPr>
            <p:ph idx="4" type="subTitle"/>
          </p:nvPr>
        </p:nvSpPr>
        <p:spPr>
          <a:xfrm>
            <a:off x="3977775" y="1683250"/>
            <a:ext cx="1895400" cy="68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Fitur untuk pemilik kos dalam memasarkan kos</a:t>
            </a:r>
            <a:endParaRPr/>
          </a:p>
        </p:txBody>
      </p:sp>
      <p:sp>
        <p:nvSpPr>
          <p:cNvPr id="291" name="Google Shape;291;p49"/>
          <p:cNvSpPr txBox="1"/>
          <p:nvPr>
            <p:ph idx="5" type="title"/>
          </p:nvPr>
        </p:nvSpPr>
        <p:spPr>
          <a:xfrm>
            <a:off x="6094875" y="1374538"/>
            <a:ext cx="1895400" cy="30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GB"/>
              <a:t>Update Profil</a:t>
            </a:r>
            <a:endParaRPr/>
          </a:p>
        </p:txBody>
      </p:sp>
      <p:sp>
        <p:nvSpPr>
          <p:cNvPr id="292" name="Google Shape;292;p49"/>
          <p:cNvSpPr txBox="1"/>
          <p:nvPr>
            <p:ph idx="6" type="subTitle"/>
          </p:nvPr>
        </p:nvSpPr>
        <p:spPr>
          <a:xfrm>
            <a:off x="6094875" y="1683238"/>
            <a:ext cx="1895400" cy="68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Mengganti foto profil dan menampilkan nama serta email</a:t>
            </a:r>
            <a:endParaRPr/>
          </a:p>
        </p:txBody>
      </p:sp>
      <p:sp>
        <p:nvSpPr>
          <p:cNvPr id="293" name="Google Shape;293;p49"/>
          <p:cNvSpPr txBox="1"/>
          <p:nvPr>
            <p:ph idx="7" type="title"/>
          </p:nvPr>
        </p:nvSpPr>
        <p:spPr>
          <a:xfrm>
            <a:off x="2808375" y="3084363"/>
            <a:ext cx="2117100" cy="30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GB"/>
              <a:t>Bersihkan Kos</a:t>
            </a:r>
            <a:endParaRPr/>
          </a:p>
        </p:txBody>
      </p:sp>
      <p:sp>
        <p:nvSpPr>
          <p:cNvPr id="294" name="Google Shape;294;p49"/>
          <p:cNvSpPr txBox="1"/>
          <p:nvPr>
            <p:ph idx="8" type="subTitle"/>
          </p:nvPr>
        </p:nvSpPr>
        <p:spPr>
          <a:xfrm>
            <a:off x="2808375" y="3393000"/>
            <a:ext cx="1895400" cy="68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Menampilkan harga dan nomor telepon</a:t>
            </a:r>
            <a:endParaRPr/>
          </a:p>
        </p:txBody>
      </p:sp>
      <p:sp>
        <p:nvSpPr>
          <p:cNvPr id="295" name="Google Shape;295;p49"/>
          <p:cNvSpPr txBox="1"/>
          <p:nvPr>
            <p:ph idx="9" type="title"/>
          </p:nvPr>
        </p:nvSpPr>
        <p:spPr>
          <a:xfrm>
            <a:off x="4925475" y="3084363"/>
            <a:ext cx="2117100" cy="30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GB"/>
              <a:t>Pindah Kos</a:t>
            </a:r>
            <a:endParaRPr/>
          </a:p>
        </p:txBody>
      </p:sp>
      <p:sp>
        <p:nvSpPr>
          <p:cNvPr id="296" name="Google Shape;296;p49"/>
          <p:cNvSpPr txBox="1"/>
          <p:nvPr>
            <p:ph idx="13" type="subTitle"/>
          </p:nvPr>
        </p:nvSpPr>
        <p:spPr>
          <a:xfrm>
            <a:off x="4925475" y="3393075"/>
            <a:ext cx="1895400" cy="68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Menampilkan harga dan nomor telepon</a:t>
            </a:r>
            <a:endParaRPr/>
          </a:p>
        </p:txBody>
      </p:sp>
      <p:sp>
        <p:nvSpPr>
          <p:cNvPr id="297" name="Google Shape;297;p49"/>
          <p:cNvSpPr txBox="1"/>
          <p:nvPr>
            <p:ph idx="16" type="title"/>
          </p:nvPr>
        </p:nvSpPr>
        <p:spPr>
          <a:xfrm>
            <a:off x="1860675" y="1065838"/>
            <a:ext cx="652200" cy="30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GB"/>
              <a:t>01</a:t>
            </a:r>
            <a:endParaRPr/>
          </a:p>
        </p:txBody>
      </p:sp>
      <p:sp>
        <p:nvSpPr>
          <p:cNvPr id="298" name="Google Shape;298;p49"/>
          <p:cNvSpPr txBox="1"/>
          <p:nvPr>
            <p:ph idx="17" type="title"/>
          </p:nvPr>
        </p:nvSpPr>
        <p:spPr>
          <a:xfrm>
            <a:off x="3977775" y="1065838"/>
            <a:ext cx="652200" cy="30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GB"/>
              <a:t>02</a:t>
            </a:r>
            <a:endParaRPr/>
          </a:p>
        </p:txBody>
      </p:sp>
      <p:sp>
        <p:nvSpPr>
          <p:cNvPr id="299" name="Google Shape;299;p49"/>
          <p:cNvSpPr txBox="1"/>
          <p:nvPr>
            <p:ph idx="18" type="title"/>
          </p:nvPr>
        </p:nvSpPr>
        <p:spPr>
          <a:xfrm>
            <a:off x="6094875" y="1065838"/>
            <a:ext cx="652200" cy="30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GB"/>
              <a:t>03</a:t>
            </a:r>
            <a:endParaRPr/>
          </a:p>
        </p:txBody>
      </p:sp>
      <p:sp>
        <p:nvSpPr>
          <p:cNvPr id="300" name="Google Shape;300;p49"/>
          <p:cNvSpPr txBox="1"/>
          <p:nvPr>
            <p:ph idx="19" type="title"/>
          </p:nvPr>
        </p:nvSpPr>
        <p:spPr>
          <a:xfrm>
            <a:off x="2808375" y="2775663"/>
            <a:ext cx="652200" cy="30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GB"/>
              <a:t>04</a:t>
            </a:r>
            <a:endParaRPr/>
          </a:p>
        </p:txBody>
      </p:sp>
      <p:sp>
        <p:nvSpPr>
          <p:cNvPr id="301" name="Google Shape;301;p49"/>
          <p:cNvSpPr txBox="1"/>
          <p:nvPr>
            <p:ph idx="20" type="title"/>
          </p:nvPr>
        </p:nvSpPr>
        <p:spPr>
          <a:xfrm>
            <a:off x="4925475" y="2775663"/>
            <a:ext cx="652200" cy="30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GB"/>
              <a:t>05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p:nvPr/>
        </p:nvSpPr>
        <p:spPr>
          <a:xfrm>
            <a:off x="-105975" y="-38800"/>
            <a:ext cx="1817700" cy="52533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0"/>
          <p:cNvSpPr txBox="1"/>
          <p:nvPr>
            <p:ph type="title"/>
          </p:nvPr>
        </p:nvSpPr>
        <p:spPr>
          <a:xfrm rot="-5400000">
            <a:off x="-845575" y="2096950"/>
            <a:ext cx="4075500" cy="95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Arsitektur Sistem</a:t>
            </a:r>
            <a:endParaRPr/>
          </a:p>
        </p:txBody>
      </p:sp>
      <p:sp>
        <p:nvSpPr>
          <p:cNvPr id="308" name="Google Shape;308;p50"/>
          <p:cNvSpPr txBox="1"/>
          <p:nvPr>
            <p:ph idx="2" type="title"/>
          </p:nvPr>
        </p:nvSpPr>
        <p:spPr>
          <a:xfrm>
            <a:off x="2163550" y="1349600"/>
            <a:ext cx="1558800" cy="30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lang="en-GB"/>
              <a:t>Visual Studio Code</a:t>
            </a:r>
            <a:endParaRPr/>
          </a:p>
        </p:txBody>
      </p:sp>
      <p:sp>
        <p:nvSpPr>
          <p:cNvPr id="309" name="Google Shape;309;p50"/>
          <p:cNvSpPr txBox="1"/>
          <p:nvPr>
            <p:ph idx="3" type="title"/>
          </p:nvPr>
        </p:nvSpPr>
        <p:spPr>
          <a:xfrm>
            <a:off x="3722350" y="1349600"/>
            <a:ext cx="1558800" cy="30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lang="en-GB"/>
              <a:t>Python</a:t>
            </a:r>
            <a:endParaRPr/>
          </a:p>
        </p:txBody>
      </p:sp>
      <p:sp>
        <p:nvSpPr>
          <p:cNvPr id="310" name="Google Shape;310;p50"/>
          <p:cNvSpPr txBox="1"/>
          <p:nvPr>
            <p:ph idx="4" type="subTitle"/>
          </p:nvPr>
        </p:nvSpPr>
        <p:spPr>
          <a:xfrm>
            <a:off x="3722354" y="1658300"/>
            <a:ext cx="1558800" cy="7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Bahasa pemrograman</a:t>
            </a:r>
            <a:endParaRPr/>
          </a:p>
        </p:txBody>
      </p:sp>
      <p:sp>
        <p:nvSpPr>
          <p:cNvPr id="311" name="Google Shape;311;p50"/>
          <p:cNvSpPr txBox="1"/>
          <p:nvPr>
            <p:ph idx="5" type="title"/>
          </p:nvPr>
        </p:nvSpPr>
        <p:spPr>
          <a:xfrm>
            <a:off x="5313163" y="2727175"/>
            <a:ext cx="1558800" cy="30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lang="en-GB"/>
              <a:t>Flask</a:t>
            </a:r>
            <a:endParaRPr/>
          </a:p>
        </p:txBody>
      </p:sp>
      <p:sp>
        <p:nvSpPr>
          <p:cNvPr id="312" name="Google Shape;312;p50"/>
          <p:cNvSpPr txBox="1"/>
          <p:nvPr>
            <p:ph idx="6" type="subTitle"/>
          </p:nvPr>
        </p:nvSpPr>
        <p:spPr>
          <a:xfrm>
            <a:off x="5313171" y="3035875"/>
            <a:ext cx="1558800" cy="79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Framework</a:t>
            </a:r>
            <a:endParaRPr/>
          </a:p>
        </p:txBody>
      </p:sp>
      <p:sp>
        <p:nvSpPr>
          <p:cNvPr id="313" name="Google Shape;313;p50"/>
          <p:cNvSpPr txBox="1"/>
          <p:nvPr>
            <p:ph idx="7" type="title"/>
          </p:nvPr>
        </p:nvSpPr>
        <p:spPr>
          <a:xfrm>
            <a:off x="6971013" y="2529100"/>
            <a:ext cx="1558800" cy="30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lang="en-GB"/>
              <a:t>SQLAlchemy dan MySQL</a:t>
            </a:r>
            <a:endParaRPr/>
          </a:p>
        </p:txBody>
      </p:sp>
      <p:sp>
        <p:nvSpPr>
          <p:cNvPr id="314" name="Google Shape;314;p50"/>
          <p:cNvSpPr txBox="1"/>
          <p:nvPr>
            <p:ph idx="8" type="subTitle"/>
          </p:nvPr>
        </p:nvSpPr>
        <p:spPr>
          <a:xfrm>
            <a:off x="6971025" y="3164825"/>
            <a:ext cx="1558800" cy="46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Database</a:t>
            </a:r>
            <a:endParaRPr/>
          </a:p>
        </p:txBody>
      </p:sp>
      <p:cxnSp>
        <p:nvCxnSpPr>
          <p:cNvPr id="315" name="Google Shape;315;p50"/>
          <p:cNvCxnSpPr>
            <a:stCxn id="310" idx="3"/>
            <a:endCxn id="311" idx="0"/>
          </p:cNvCxnSpPr>
          <p:nvPr/>
        </p:nvCxnSpPr>
        <p:spPr>
          <a:xfrm>
            <a:off x="5281154" y="2053400"/>
            <a:ext cx="811500" cy="673800"/>
          </a:xfrm>
          <a:prstGeom prst="bentConnector2">
            <a:avLst/>
          </a:prstGeom>
          <a:noFill/>
          <a:ln cap="flat" cmpd="sng" w="19050">
            <a:solidFill>
              <a:schemeClr val="lt1"/>
            </a:solidFill>
            <a:prstDash val="solid"/>
            <a:round/>
            <a:headEnd len="sm" w="sm" type="none"/>
            <a:tailEnd len="sm" w="sm" type="none"/>
          </a:ln>
        </p:spPr>
      </p:cxnSp>
      <p:cxnSp>
        <p:nvCxnSpPr>
          <p:cNvPr id="316" name="Google Shape;316;p50"/>
          <p:cNvCxnSpPr>
            <a:stCxn id="317" idx="2"/>
          </p:cNvCxnSpPr>
          <p:nvPr/>
        </p:nvCxnSpPr>
        <p:spPr>
          <a:xfrm>
            <a:off x="2942950" y="2448500"/>
            <a:ext cx="2370300" cy="914400"/>
          </a:xfrm>
          <a:prstGeom prst="bentConnector3">
            <a:avLst>
              <a:gd fmla="val 209" name="adj1"/>
            </a:avLst>
          </a:prstGeom>
          <a:noFill/>
          <a:ln cap="flat" cmpd="sng" w="19050">
            <a:solidFill>
              <a:schemeClr val="lt1"/>
            </a:solidFill>
            <a:prstDash val="solid"/>
            <a:round/>
            <a:headEnd len="sm" w="sm" type="none"/>
            <a:tailEnd len="sm" w="sm" type="none"/>
          </a:ln>
        </p:spPr>
      </p:cxnSp>
      <p:sp>
        <p:nvSpPr>
          <p:cNvPr id="318" name="Google Shape;318;p50"/>
          <p:cNvSpPr txBox="1"/>
          <p:nvPr>
            <p:ph idx="4" type="subTitle"/>
          </p:nvPr>
        </p:nvSpPr>
        <p:spPr>
          <a:xfrm>
            <a:off x="2163550" y="1855850"/>
            <a:ext cx="1558800" cy="395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Text editor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51"/>
          <p:cNvSpPr/>
          <p:nvPr/>
        </p:nvSpPr>
        <p:spPr>
          <a:xfrm rot="-5400000">
            <a:off x="4650875" y="156275"/>
            <a:ext cx="4149900" cy="484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1"/>
          <p:cNvSpPr txBox="1"/>
          <p:nvPr>
            <p:ph idx="1" type="subTitle"/>
          </p:nvPr>
        </p:nvSpPr>
        <p:spPr>
          <a:xfrm>
            <a:off x="4302275" y="3816400"/>
            <a:ext cx="4045200" cy="77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GB"/>
              <a:t>Tampilan laman awal website dan database Real-Kosan</a:t>
            </a:r>
            <a:endParaRPr/>
          </a:p>
        </p:txBody>
      </p:sp>
      <p:sp>
        <p:nvSpPr>
          <p:cNvPr id="325" name="Google Shape;325;p51"/>
          <p:cNvSpPr/>
          <p:nvPr/>
        </p:nvSpPr>
        <p:spPr>
          <a:xfrm rot="-5400000">
            <a:off x="-1556400" y="1471125"/>
            <a:ext cx="5213700" cy="22095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1"/>
          <p:cNvSpPr txBox="1"/>
          <p:nvPr>
            <p:ph type="title"/>
          </p:nvPr>
        </p:nvSpPr>
        <p:spPr>
          <a:xfrm rot="-5400000">
            <a:off x="-568225" y="1830550"/>
            <a:ext cx="4045200" cy="14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GB" sz="4000"/>
              <a:t>Demo Website dan Database Real-Kosan</a:t>
            </a:r>
            <a:endParaRPr sz="4000"/>
          </a:p>
        </p:txBody>
      </p:sp>
      <p:pic>
        <p:nvPicPr>
          <p:cNvPr id="327" name="Google Shape;327;p51"/>
          <p:cNvPicPr preferRelativeResize="0"/>
          <p:nvPr/>
        </p:nvPicPr>
        <p:blipFill>
          <a:blip r:embed="rId4">
            <a:alphaModFix/>
          </a:blip>
          <a:stretch>
            <a:fillRect/>
          </a:stretch>
        </p:blipFill>
        <p:spPr>
          <a:xfrm>
            <a:off x="5234925" y="506088"/>
            <a:ext cx="3909075" cy="2198849"/>
          </a:xfrm>
          <a:prstGeom prst="rect">
            <a:avLst/>
          </a:prstGeom>
          <a:noFill/>
          <a:ln>
            <a:noFill/>
          </a:ln>
        </p:spPr>
      </p:pic>
      <p:pic>
        <p:nvPicPr>
          <p:cNvPr id="328" name="Google Shape;328;p51"/>
          <p:cNvPicPr preferRelativeResize="0"/>
          <p:nvPr/>
        </p:nvPicPr>
        <p:blipFill>
          <a:blip r:embed="rId5">
            <a:alphaModFix/>
          </a:blip>
          <a:stretch>
            <a:fillRect/>
          </a:stretch>
        </p:blipFill>
        <p:spPr>
          <a:xfrm>
            <a:off x="2195525" y="1615125"/>
            <a:ext cx="3909075" cy="2201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52"/>
          <p:cNvSpPr txBox="1"/>
          <p:nvPr>
            <p:ph type="title"/>
          </p:nvPr>
        </p:nvSpPr>
        <p:spPr>
          <a:xfrm>
            <a:off x="2549400" y="2429725"/>
            <a:ext cx="4045200" cy="51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GB" sz="4700"/>
              <a:t>Kesimpulan</a:t>
            </a:r>
            <a:endParaRPr sz="4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1432775" y="1809625"/>
            <a:ext cx="6278400" cy="1105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tamorphosis Business Plan by Slidesgo">
  <a:themeElements>
    <a:clrScheme name="Simple Light">
      <a:dk1>
        <a:srgbClr val="000000"/>
      </a:dk1>
      <a:lt1>
        <a:srgbClr val="FFFFFF"/>
      </a:lt1>
      <a:dk2>
        <a:srgbClr val="212121"/>
      </a:dk2>
      <a:lt2>
        <a:srgbClr val="FFFFFF"/>
      </a:lt2>
      <a:accent1>
        <a:srgbClr val="212121"/>
      </a:accent1>
      <a:accent2>
        <a:srgbClr val="FFFFFF"/>
      </a:accent2>
      <a:accent3>
        <a:srgbClr val="000000"/>
      </a:accent3>
      <a:accent4>
        <a:srgbClr val="FFFFFF"/>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