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43" d="100"/>
          <a:sy n="43" d="100"/>
        </p:scale>
        <p:origin x="6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622743B-07A7-484E-9AD3-CE4B4C1943A7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3B44E3C-EB22-4039-A3F0-AA0EDFD5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6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743B-07A7-484E-9AD3-CE4B4C1943A7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4E3C-EB22-4039-A3F0-AA0EDFD5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0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743B-07A7-484E-9AD3-CE4B4C1943A7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4E3C-EB22-4039-A3F0-AA0EDFD5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8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743B-07A7-484E-9AD3-CE4B4C1943A7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4E3C-EB22-4039-A3F0-AA0EDFD5470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6969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743B-07A7-484E-9AD3-CE4B4C1943A7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4E3C-EB22-4039-A3F0-AA0EDFD5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28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743B-07A7-484E-9AD3-CE4B4C1943A7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4E3C-EB22-4039-A3F0-AA0EDFD5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45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743B-07A7-484E-9AD3-CE4B4C1943A7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4E3C-EB22-4039-A3F0-AA0EDFD5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60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743B-07A7-484E-9AD3-CE4B4C1943A7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4E3C-EB22-4039-A3F0-AA0EDFD5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92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743B-07A7-484E-9AD3-CE4B4C1943A7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4E3C-EB22-4039-A3F0-AA0EDFD5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9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743B-07A7-484E-9AD3-CE4B4C1943A7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4E3C-EB22-4039-A3F0-AA0EDFD5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7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743B-07A7-484E-9AD3-CE4B4C1943A7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4E3C-EB22-4039-A3F0-AA0EDFD5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3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743B-07A7-484E-9AD3-CE4B4C1943A7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4E3C-EB22-4039-A3F0-AA0EDFD5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6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743B-07A7-484E-9AD3-CE4B4C1943A7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4E3C-EB22-4039-A3F0-AA0EDFD5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81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743B-07A7-484E-9AD3-CE4B4C1943A7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4E3C-EB22-4039-A3F0-AA0EDFD5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1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743B-07A7-484E-9AD3-CE4B4C1943A7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4E3C-EB22-4039-A3F0-AA0EDFD5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3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743B-07A7-484E-9AD3-CE4B4C1943A7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4E3C-EB22-4039-A3F0-AA0EDFD5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6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743B-07A7-484E-9AD3-CE4B4C1943A7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4E3C-EB22-4039-A3F0-AA0EDFD5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29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2743B-07A7-484E-9AD3-CE4B4C1943A7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44E3C-EB22-4039-A3F0-AA0EDFD5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82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5339" y="3657601"/>
            <a:ext cx="6675120" cy="6005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4000" dirty="0" smtClean="0"/>
              <a:t>website case study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4064923"/>
            <a:ext cx="8791575" cy="252706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Group members: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Amier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haziq</a:t>
            </a:r>
            <a:r>
              <a:rPr lang="en-US" dirty="0" smtClean="0">
                <a:solidFill>
                  <a:schemeClr val="tx1"/>
                </a:solidFill>
              </a:rPr>
              <a:t> bin </a:t>
            </a:r>
            <a:r>
              <a:rPr lang="en-US" dirty="0" err="1" smtClean="0">
                <a:solidFill>
                  <a:schemeClr val="tx1"/>
                </a:solidFill>
              </a:rPr>
              <a:t>mohd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ramli</a:t>
            </a:r>
            <a:r>
              <a:rPr lang="en-US" dirty="0" smtClean="0">
                <a:solidFill>
                  <a:schemeClr val="tx1"/>
                </a:solidFill>
              </a:rPr>
              <a:t> (2017310299)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Muhammad </a:t>
            </a:r>
            <a:r>
              <a:rPr lang="en-US" dirty="0" err="1" smtClean="0">
                <a:solidFill>
                  <a:schemeClr val="tx1"/>
                </a:solidFill>
              </a:rPr>
              <a:t>afidzam</a:t>
            </a:r>
            <a:r>
              <a:rPr lang="en-US" dirty="0" smtClean="0">
                <a:solidFill>
                  <a:schemeClr val="tx1"/>
                </a:solidFill>
              </a:rPr>
              <a:t> bin </a:t>
            </a:r>
            <a:r>
              <a:rPr lang="en-US" dirty="0" err="1" smtClean="0">
                <a:solidFill>
                  <a:schemeClr val="tx1"/>
                </a:solidFill>
              </a:rPr>
              <a:t>rosli</a:t>
            </a:r>
            <a:r>
              <a:rPr lang="en-US" dirty="0" smtClean="0">
                <a:solidFill>
                  <a:schemeClr val="tx1"/>
                </a:solidFill>
              </a:rPr>
              <a:t> (2017163695)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Muhammad afif hamizan bin </a:t>
            </a:r>
            <a:r>
              <a:rPr lang="en-US" dirty="0" err="1" smtClean="0">
                <a:solidFill>
                  <a:schemeClr val="tx1"/>
                </a:solidFill>
              </a:rPr>
              <a:t>noor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azam</a:t>
            </a:r>
            <a:r>
              <a:rPr lang="en-US" dirty="0" smtClean="0">
                <a:solidFill>
                  <a:schemeClr val="tx1"/>
                </a:solidFill>
              </a:rPr>
              <a:t> (2017513057)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Muhammad </a:t>
            </a:r>
            <a:r>
              <a:rPr lang="en-US" dirty="0" err="1" smtClean="0">
                <a:solidFill>
                  <a:schemeClr val="tx1"/>
                </a:solidFill>
              </a:rPr>
              <a:t>eizlan</a:t>
            </a:r>
            <a:r>
              <a:rPr lang="en-US" dirty="0" smtClean="0">
                <a:solidFill>
                  <a:schemeClr val="tx1"/>
                </a:solidFill>
              </a:rPr>
              <a:t> bin md </a:t>
            </a:r>
            <a:r>
              <a:rPr lang="en-US" dirty="0" err="1" smtClean="0">
                <a:solidFill>
                  <a:schemeClr val="tx1"/>
                </a:solidFill>
              </a:rPr>
              <a:t>arif</a:t>
            </a:r>
            <a:r>
              <a:rPr lang="en-US" dirty="0" smtClean="0">
                <a:solidFill>
                  <a:schemeClr val="tx1"/>
                </a:solidFill>
              </a:rPr>
              <a:t> (2017164243)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Class:IM</a:t>
            </a:r>
            <a:r>
              <a:rPr lang="en-US" dirty="0" smtClean="0">
                <a:solidFill>
                  <a:schemeClr val="tx1"/>
                </a:solidFill>
              </a:rPr>
              <a:t> 110 5b</a:t>
            </a:r>
          </a:p>
          <a:p>
            <a:r>
              <a:rPr lang="en-US" dirty="0" smtClean="0"/>
              <a:t>          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03" y="1392637"/>
            <a:ext cx="3246727" cy="324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3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of the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website uses several code programming and software to design the website.</a:t>
            </a:r>
          </a:p>
          <a:p>
            <a:r>
              <a:rPr lang="en-US" dirty="0" smtClean="0"/>
              <a:t>For example, PHP and HTML.</a:t>
            </a:r>
          </a:p>
          <a:p>
            <a:r>
              <a:rPr lang="en-US" dirty="0" smtClean="0"/>
              <a:t>The website also use Microsoft ASP.NET.</a:t>
            </a:r>
          </a:p>
          <a:p>
            <a:r>
              <a:rPr lang="en-US" dirty="0" smtClean="0"/>
              <a:t>The programmer of the website also put the </a:t>
            </a:r>
            <a:r>
              <a:rPr lang="en-US" dirty="0" err="1" smtClean="0"/>
              <a:t>UIKit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224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non-profit website.</a:t>
            </a:r>
          </a:p>
          <a:p>
            <a:r>
              <a:rPr lang="en-US" dirty="0" smtClean="0"/>
              <a:t>It is a government body website.</a:t>
            </a:r>
          </a:p>
          <a:p>
            <a:r>
              <a:rPr lang="en-US" dirty="0" smtClean="0"/>
              <a:t>It offers informational contents about MINDEF.</a:t>
            </a:r>
          </a:p>
          <a:p>
            <a:r>
              <a:rPr lang="en-US" dirty="0" smtClean="0"/>
              <a:t>Offers latest information to the visitors.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28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(</a:t>
            </a:r>
            <a:r>
              <a:rPr lang="en-US" dirty="0" err="1" smtClean="0"/>
              <a:t>ui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website uses varying color.</a:t>
            </a:r>
          </a:p>
          <a:p>
            <a:r>
              <a:rPr lang="en-US" dirty="0" smtClean="0"/>
              <a:t>It causes the website to look appealing.</a:t>
            </a:r>
          </a:p>
          <a:p>
            <a:r>
              <a:rPr lang="en-US" dirty="0" smtClean="0"/>
              <a:t>Multiple icons to assist the visitors searching for contents that they want.</a:t>
            </a:r>
          </a:p>
          <a:p>
            <a:r>
              <a:rPr lang="en-US" dirty="0" smtClean="0"/>
              <a:t>The fonts used are readable for all visitors.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27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 (</a:t>
            </a:r>
            <a:r>
              <a:rPr lang="en-US" dirty="0" err="1" smtClean="0"/>
              <a:t>ux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website is user friendly.</a:t>
            </a:r>
          </a:p>
          <a:p>
            <a:r>
              <a:rPr lang="en-US" dirty="0" smtClean="0"/>
              <a:t>The website can be visited using all types of devices.</a:t>
            </a:r>
          </a:p>
          <a:p>
            <a:r>
              <a:rPr lang="en-US" dirty="0" smtClean="0"/>
              <a:t>The website has a wireframe.</a:t>
            </a:r>
          </a:p>
          <a:p>
            <a:r>
              <a:rPr lang="en-US" dirty="0" smtClean="0"/>
              <a:t>It helps to enhance </a:t>
            </a:r>
            <a:r>
              <a:rPr lang="en-US" dirty="0" err="1" smtClean="0"/>
              <a:t>t.he</a:t>
            </a:r>
            <a:r>
              <a:rPr lang="en-US" dirty="0" smtClean="0"/>
              <a:t> visitors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2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website mostly uses blue color.</a:t>
            </a:r>
          </a:p>
          <a:p>
            <a:r>
              <a:rPr lang="en-US" dirty="0" smtClean="0"/>
              <a:t>Other than blue as their main color the website also uses colors that are from the national flag.</a:t>
            </a:r>
          </a:p>
          <a:p>
            <a:r>
              <a:rPr lang="en-US" dirty="0" smtClean="0"/>
              <a:t>The website mostly use blue as the color for the contents to reflect the citizens.</a:t>
            </a:r>
            <a:endParaRPr lang="en-US" dirty="0"/>
          </a:p>
          <a:p>
            <a:r>
              <a:rPr lang="en-US" dirty="0" smtClean="0"/>
              <a:t>We recommend that the website make color blind mode available for the visitors.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4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navigation part of the website are really easy to use.</a:t>
            </a:r>
          </a:p>
          <a:p>
            <a:r>
              <a:rPr lang="en-US" dirty="0" smtClean="0"/>
              <a:t>The “you are here” indicator is really handy for the visitors.</a:t>
            </a:r>
          </a:p>
          <a:p>
            <a:r>
              <a:rPr lang="en-US" dirty="0" smtClean="0"/>
              <a:t>The website also comes with a cons which is, there are too many pages and it can be confusing sometimes.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25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authority of the website is not questionable as it is a government website.</a:t>
            </a:r>
          </a:p>
          <a:p>
            <a:r>
              <a:rPr lang="en-US" dirty="0" smtClean="0"/>
              <a:t>The website covers all topics regarding MINDEF or anything that related to MINDEF.</a:t>
            </a:r>
          </a:p>
          <a:p>
            <a:r>
              <a:rPr lang="en-US" dirty="0" smtClean="0"/>
              <a:t>The currency of the information available on the website are always up to date.</a:t>
            </a:r>
          </a:p>
          <a:p>
            <a:r>
              <a:rPr lang="en-US" dirty="0" smtClean="0"/>
              <a:t>The contents on the website is really accurate as it is a government website and the source of information are not questionable.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06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website is a good website.</a:t>
            </a:r>
          </a:p>
          <a:p>
            <a:r>
              <a:rPr lang="en-US" dirty="0" smtClean="0"/>
              <a:t>This type of website can surely attract more visitors to come and </a:t>
            </a:r>
            <a:r>
              <a:rPr lang="en-US" smtClean="0"/>
              <a:t>find information in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612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</TotalTime>
  <Words>354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 website case study</vt:lpstr>
      <vt:lpstr>Background of the website</vt:lpstr>
      <vt:lpstr>NATURE of business</vt:lpstr>
      <vt:lpstr>user interface (ui)</vt:lpstr>
      <vt:lpstr>User experience (ux)</vt:lpstr>
      <vt:lpstr>Color scheme</vt:lpstr>
      <vt:lpstr>Navigation </vt:lpstr>
      <vt:lpstr>CONTENTS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case study</dc:title>
  <dc:creator>afif hamizan</dc:creator>
  <cp:lastModifiedBy>afif hamizan</cp:lastModifiedBy>
  <cp:revision>5</cp:revision>
  <dcterms:created xsi:type="dcterms:W3CDTF">2020-06-11T12:11:03Z</dcterms:created>
  <dcterms:modified xsi:type="dcterms:W3CDTF">2020-06-11T12:51:55Z</dcterms:modified>
</cp:coreProperties>
</file>