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92" r:id="rId2"/>
    <p:sldId id="293" r:id="rId3"/>
    <p:sldId id="297" r:id="rId4"/>
    <p:sldId id="296" r:id="rId5"/>
    <p:sldId id="298" r:id="rId6"/>
    <p:sldId id="299" r:id="rId7"/>
    <p:sldId id="300" r:id="rId8"/>
    <p:sldId id="30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43"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62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5"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6"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1048627"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48628" name="Date Placeholder 3"/>
          <p:cNvSpPr>
            <a:spLocks noGrp="1"/>
          </p:cNvSpPr>
          <p:nvPr>
            <p:ph type="dt" sz="half" idx="10"/>
          </p:nvPr>
        </p:nvSpPr>
        <p:spPr/>
        <p:txBody>
          <a:bodyPr/>
          <a:lstStyle/>
          <a:p>
            <a:fld id="{66AA5735-6D28-4D20-A05B-5965A26277E2}" type="datetimeFigureOut">
              <a:rPr lang="en-MY" smtClean="0"/>
              <a:t>25/6/2020</a:t>
            </a:fld>
            <a:endParaRPr lang="en-MY"/>
          </a:p>
        </p:txBody>
      </p:sp>
      <p:sp>
        <p:nvSpPr>
          <p:cNvPr id="1048629" name="Footer Placeholder 4"/>
          <p:cNvSpPr>
            <a:spLocks noGrp="1"/>
          </p:cNvSpPr>
          <p:nvPr>
            <p:ph type="ftr" sz="quarter" idx="11"/>
          </p:nvPr>
        </p:nvSpPr>
        <p:spPr/>
        <p:txBody>
          <a:bodyPr/>
          <a:lstStyle/>
          <a:p>
            <a:endParaRPr lang="en-MY"/>
          </a:p>
        </p:txBody>
      </p:sp>
      <p:sp>
        <p:nvSpPr>
          <p:cNvPr id="1048630" name="Slide Number Placeholder 5"/>
          <p:cNvSpPr>
            <a:spLocks noGrp="1"/>
          </p:cNvSpPr>
          <p:nvPr>
            <p:ph type="sldNum" sz="quarter" idx="12"/>
          </p:nvPr>
        </p:nvSpPr>
        <p:spPr/>
        <p:txBody>
          <a:bodyPr/>
          <a:lstStyle/>
          <a:p>
            <a:fld id="{6F029AA8-9185-46C6-BC2B-4B2E7A70F5DE}" type="slidenum">
              <a:rPr lang="en-MY" smtClean="0"/>
              <a:t>‹#›</a:t>
            </a:fld>
            <a:endParaRPr lang="en-MY"/>
          </a:p>
        </p:txBody>
      </p:sp>
      <p:cxnSp>
        <p:nvCxnSpPr>
          <p:cNvPr id="3145732" name="Straight Connector 8"/>
          <p:cNvCxnSpPr>
            <a:cxnSpLocks/>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a:t>Click to edit Master title style</a:t>
            </a:r>
            <a:endParaRPr lang="en-US" dirty="0"/>
          </a:p>
        </p:txBody>
      </p:sp>
      <p:sp>
        <p:nvSpPr>
          <p:cNvPr id="104866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4" name="Date Placeholder 3"/>
          <p:cNvSpPr>
            <a:spLocks noGrp="1"/>
          </p:cNvSpPr>
          <p:nvPr>
            <p:ph type="dt" sz="half" idx="10"/>
          </p:nvPr>
        </p:nvSpPr>
        <p:spPr/>
        <p:txBody>
          <a:bodyPr/>
          <a:lstStyle/>
          <a:p>
            <a:fld id="{66AA5735-6D28-4D20-A05B-5965A26277E2}" type="datetimeFigureOut">
              <a:rPr lang="en-MY" smtClean="0"/>
              <a:t>25/6/2020</a:t>
            </a:fld>
            <a:endParaRPr lang="en-MY"/>
          </a:p>
        </p:txBody>
      </p:sp>
      <p:sp>
        <p:nvSpPr>
          <p:cNvPr id="1048665" name="Footer Placeholder 4"/>
          <p:cNvSpPr>
            <a:spLocks noGrp="1"/>
          </p:cNvSpPr>
          <p:nvPr>
            <p:ph type="ftr" sz="quarter" idx="11"/>
          </p:nvPr>
        </p:nvSpPr>
        <p:spPr/>
        <p:txBody>
          <a:bodyPr/>
          <a:lstStyle/>
          <a:p>
            <a:endParaRPr lang="en-MY"/>
          </a:p>
        </p:txBody>
      </p:sp>
      <p:sp>
        <p:nvSpPr>
          <p:cNvPr id="1048666" name="Slide Number Placeholder 5"/>
          <p:cNvSpPr>
            <a:spLocks noGrp="1"/>
          </p:cNvSpPr>
          <p:nvPr>
            <p:ph type="sldNum" sz="quarter" idx="12"/>
          </p:nvPr>
        </p:nvSpPr>
        <p:spPr/>
        <p:txBody>
          <a:bodyPr/>
          <a:lstStyle/>
          <a:p>
            <a:fld id="{6F029AA8-9185-46C6-BC2B-4B2E7A70F5DE}" type="slidenum">
              <a:rPr lang="en-MY" smtClean="0"/>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4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9"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1048650"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1" name="Date Placeholder 3"/>
          <p:cNvSpPr>
            <a:spLocks noGrp="1"/>
          </p:cNvSpPr>
          <p:nvPr>
            <p:ph type="dt" sz="half" idx="10"/>
          </p:nvPr>
        </p:nvSpPr>
        <p:spPr/>
        <p:txBody>
          <a:bodyPr/>
          <a:lstStyle/>
          <a:p>
            <a:fld id="{66AA5735-6D28-4D20-A05B-5965A26277E2}" type="datetimeFigureOut">
              <a:rPr lang="en-MY" smtClean="0"/>
              <a:t>25/6/2020</a:t>
            </a:fld>
            <a:endParaRPr lang="en-MY"/>
          </a:p>
        </p:txBody>
      </p:sp>
      <p:sp>
        <p:nvSpPr>
          <p:cNvPr id="1048652" name="Footer Placeholder 4"/>
          <p:cNvSpPr>
            <a:spLocks noGrp="1"/>
          </p:cNvSpPr>
          <p:nvPr>
            <p:ph type="ftr" sz="quarter" idx="11"/>
          </p:nvPr>
        </p:nvSpPr>
        <p:spPr/>
        <p:txBody>
          <a:bodyPr/>
          <a:lstStyle/>
          <a:p>
            <a:endParaRPr lang="en-MY"/>
          </a:p>
        </p:txBody>
      </p:sp>
      <p:sp>
        <p:nvSpPr>
          <p:cNvPr id="1048653" name="Slide Number Placeholder 5"/>
          <p:cNvSpPr>
            <a:spLocks noGrp="1"/>
          </p:cNvSpPr>
          <p:nvPr>
            <p:ph type="sldNum" sz="quarter" idx="12"/>
          </p:nvPr>
        </p:nvSpPr>
        <p:spPr/>
        <p:txBody>
          <a:bodyPr/>
          <a:lstStyle/>
          <a:p>
            <a:fld id="{6F029AA8-9185-46C6-BC2B-4B2E7A70F5DE}" type="slidenum">
              <a:rPr lang="en-MY" smtClean="0"/>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3" name="Title 1"/>
          <p:cNvSpPr>
            <a:spLocks noGrp="1"/>
          </p:cNvSpPr>
          <p:nvPr>
            <p:ph type="title"/>
          </p:nvPr>
        </p:nvSpPr>
        <p:spPr/>
        <p:txBody>
          <a:bodyPr/>
          <a:lstStyle>
            <a:lvl1pPr marL="0"/>
          </a:lstStyle>
          <a:p>
            <a:r>
              <a:rPr lang="en-US"/>
              <a:t>Click to edit Master title style</a:t>
            </a:r>
            <a:endParaRPr lang="en-US" dirty="0"/>
          </a:p>
        </p:txBody>
      </p:sp>
      <p:sp>
        <p:nvSpPr>
          <p:cNvPr id="104858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5" name="Date Placeholder 3"/>
          <p:cNvSpPr>
            <a:spLocks noGrp="1"/>
          </p:cNvSpPr>
          <p:nvPr>
            <p:ph type="dt" sz="half" idx="10"/>
          </p:nvPr>
        </p:nvSpPr>
        <p:spPr/>
        <p:txBody>
          <a:bodyPr/>
          <a:lstStyle/>
          <a:p>
            <a:fld id="{66AA5735-6D28-4D20-A05B-5965A26277E2}" type="datetimeFigureOut">
              <a:rPr lang="en-MY" smtClean="0"/>
              <a:t>25/6/2020</a:t>
            </a:fld>
            <a:endParaRPr lang="en-MY"/>
          </a:p>
        </p:txBody>
      </p:sp>
      <p:sp>
        <p:nvSpPr>
          <p:cNvPr id="1048586" name="Footer Placeholder 4"/>
          <p:cNvSpPr>
            <a:spLocks noGrp="1"/>
          </p:cNvSpPr>
          <p:nvPr>
            <p:ph type="ftr" sz="quarter" idx="11"/>
          </p:nvPr>
        </p:nvSpPr>
        <p:spPr/>
        <p:txBody>
          <a:bodyPr/>
          <a:lstStyle/>
          <a:p>
            <a:endParaRPr lang="en-MY"/>
          </a:p>
        </p:txBody>
      </p:sp>
      <p:sp>
        <p:nvSpPr>
          <p:cNvPr id="1048587" name="Slide Number Placeholder 5"/>
          <p:cNvSpPr>
            <a:spLocks noGrp="1"/>
          </p:cNvSpPr>
          <p:nvPr>
            <p:ph type="sldNum" sz="quarter" idx="12"/>
          </p:nvPr>
        </p:nvSpPr>
        <p:spPr/>
        <p:txBody>
          <a:bodyPr/>
          <a:lstStyle/>
          <a:p>
            <a:fld id="{6F029AA8-9185-46C6-BC2B-4B2E7A70F5DE}" type="slidenum">
              <a:rPr lang="en-MY" smtClean="0"/>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4866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9"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1048670"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1" name="Date Placeholder 3"/>
          <p:cNvSpPr>
            <a:spLocks noGrp="1"/>
          </p:cNvSpPr>
          <p:nvPr>
            <p:ph type="dt" sz="half" idx="10"/>
          </p:nvPr>
        </p:nvSpPr>
        <p:spPr/>
        <p:txBody>
          <a:bodyPr/>
          <a:lstStyle/>
          <a:p>
            <a:fld id="{66AA5735-6D28-4D20-A05B-5965A26277E2}" type="datetimeFigureOut">
              <a:rPr lang="en-MY" smtClean="0"/>
              <a:t>25/6/2020</a:t>
            </a:fld>
            <a:endParaRPr lang="en-MY"/>
          </a:p>
        </p:txBody>
      </p:sp>
      <p:sp>
        <p:nvSpPr>
          <p:cNvPr id="1048672" name="Footer Placeholder 4"/>
          <p:cNvSpPr>
            <a:spLocks noGrp="1"/>
          </p:cNvSpPr>
          <p:nvPr>
            <p:ph type="ftr" sz="quarter" idx="11"/>
          </p:nvPr>
        </p:nvSpPr>
        <p:spPr/>
        <p:txBody>
          <a:bodyPr/>
          <a:lstStyle/>
          <a:p>
            <a:endParaRPr lang="en-MY"/>
          </a:p>
        </p:txBody>
      </p:sp>
      <p:sp>
        <p:nvSpPr>
          <p:cNvPr id="1048673" name="Slide Number Placeholder 5"/>
          <p:cNvSpPr>
            <a:spLocks noGrp="1"/>
          </p:cNvSpPr>
          <p:nvPr>
            <p:ph type="sldNum" sz="quarter" idx="12"/>
          </p:nvPr>
        </p:nvSpPr>
        <p:spPr/>
        <p:txBody>
          <a:bodyPr/>
          <a:lstStyle/>
          <a:p>
            <a:fld id="{6F029AA8-9185-46C6-BC2B-4B2E7A70F5DE}" type="slidenum">
              <a:rPr lang="en-MY" smtClean="0"/>
              <a:t>‹#›</a:t>
            </a:fld>
            <a:endParaRPr lang="en-MY"/>
          </a:p>
        </p:txBody>
      </p:sp>
      <p:cxnSp>
        <p:nvCxnSpPr>
          <p:cNvPr id="3145733" name="Straight Connector 8"/>
          <p:cNvCxnSpPr>
            <a:cxnSpLocks/>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4"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675"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6"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7" name="Date Placeholder 4"/>
          <p:cNvSpPr>
            <a:spLocks noGrp="1"/>
          </p:cNvSpPr>
          <p:nvPr>
            <p:ph type="dt" sz="half" idx="10"/>
          </p:nvPr>
        </p:nvSpPr>
        <p:spPr/>
        <p:txBody>
          <a:bodyPr/>
          <a:lstStyle/>
          <a:p>
            <a:fld id="{66AA5735-6D28-4D20-A05B-5965A26277E2}" type="datetimeFigureOut">
              <a:rPr lang="en-MY" smtClean="0"/>
              <a:t>25/6/2020</a:t>
            </a:fld>
            <a:endParaRPr lang="en-MY"/>
          </a:p>
        </p:txBody>
      </p:sp>
      <p:sp>
        <p:nvSpPr>
          <p:cNvPr id="1048678" name="Footer Placeholder 5"/>
          <p:cNvSpPr>
            <a:spLocks noGrp="1"/>
          </p:cNvSpPr>
          <p:nvPr>
            <p:ph type="ftr" sz="quarter" idx="11"/>
          </p:nvPr>
        </p:nvSpPr>
        <p:spPr/>
        <p:txBody>
          <a:bodyPr/>
          <a:lstStyle/>
          <a:p>
            <a:endParaRPr lang="en-MY"/>
          </a:p>
        </p:txBody>
      </p:sp>
      <p:sp>
        <p:nvSpPr>
          <p:cNvPr id="1048679" name="Slide Number Placeholder 6"/>
          <p:cNvSpPr>
            <a:spLocks noGrp="1"/>
          </p:cNvSpPr>
          <p:nvPr>
            <p:ph type="sldNum" sz="quarter" idx="12"/>
          </p:nvPr>
        </p:nvSpPr>
        <p:spPr/>
        <p:txBody>
          <a:bodyPr/>
          <a:lstStyle/>
          <a:p>
            <a:fld id="{6F029AA8-9185-46C6-BC2B-4B2E7A70F5DE}" type="slidenum">
              <a:rPr lang="en-MY" smtClean="0"/>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681"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2"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3"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4"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5" name="Date Placeholder 6"/>
          <p:cNvSpPr>
            <a:spLocks noGrp="1"/>
          </p:cNvSpPr>
          <p:nvPr>
            <p:ph type="dt" sz="half" idx="10"/>
          </p:nvPr>
        </p:nvSpPr>
        <p:spPr/>
        <p:txBody>
          <a:bodyPr/>
          <a:lstStyle/>
          <a:p>
            <a:fld id="{66AA5735-6D28-4D20-A05B-5965A26277E2}" type="datetimeFigureOut">
              <a:rPr lang="en-MY" smtClean="0"/>
              <a:t>25/6/2020</a:t>
            </a:fld>
            <a:endParaRPr lang="en-MY"/>
          </a:p>
        </p:txBody>
      </p:sp>
      <p:sp>
        <p:nvSpPr>
          <p:cNvPr id="1048686" name="Footer Placeholder 7"/>
          <p:cNvSpPr>
            <a:spLocks noGrp="1"/>
          </p:cNvSpPr>
          <p:nvPr>
            <p:ph type="ftr" sz="quarter" idx="11"/>
          </p:nvPr>
        </p:nvSpPr>
        <p:spPr/>
        <p:txBody>
          <a:bodyPr/>
          <a:lstStyle/>
          <a:p>
            <a:endParaRPr lang="en-MY"/>
          </a:p>
        </p:txBody>
      </p:sp>
      <p:sp>
        <p:nvSpPr>
          <p:cNvPr id="1048687" name="Slide Number Placeholder 8"/>
          <p:cNvSpPr>
            <a:spLocks noGrp="1"/>
          </p:cNvSpPr>
          <p:nvPr>
            <p:ph type="sldNum" sz="quarter" idx="12"/>
          </p:nvPr>
        </p:nvSpPr>
        <p:spPr/>
        <p:txBody>
          <a:bodyPr/>
          <a:lstStyle/>
          <a:p>
            <a:fld id="{6F029AA8-9185-46C6-BC2B-4B2E7A70F5DE}" type="slidenum">
              <a:rPr lang="en-MY" smtClean="0"/>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a:t>Click to edit Master title style</a:t>
            </a:r>
            <a:endParaRPr lang="en-US" dirty="0"/>
          </a:p>
        </p:txBody>
      </p:sp>
      <p:sp>
        <p:nvSpPr>
          <p:cNvPr id="1048644" name="Date Placeholder 2"/>
          <p:cNvSpPr>
            <a:spLocks noGrp="1"/>
          </p:cNvSpPr>
          <p:nvPr>
            <p:ph type="dt" sz="half" idx="10"/>
          </p:nvPr>
        </p:nvSpPr>
        <p:spPr/>
        <p:txBody>
          <a:bodyPr/>
          <a:lstStyle/>
          <a:p>
            <a:fld id="{66AA5735-6D28-4D20-A05B-5965A26277E2}" type="datetimeFigureOut">
              <a:rPr lang="en-MY" smtClean="0"/>
              <a:t>25/6/2020</a:t>
            </a:fld>
            <a:endParaRPr lang="en-MY"/>
          </a:p>
        </p:txBody>
      </p:sp>
      <p:sp>
        <p:nvSpPr>
          <p:cNvPr id="1048645" name="Footer Placeholder 3"/>
          <p:cNvSpPr>
            <a:spLocks noGrp="1"/>
          </p:cNvSpPr>
          <p:nvPr>
            <p:ph type="ftr" sz="quarter" idx="11"/>
          </p:nvPr>
        </p:nvSpPr>
        <p:spPr/>
        <p:txBody>
          <a:bodyPr/>
          <a:lstStyle/>
          <a:p>
            <a:endParaRPr lang="en-MY"/>
          </a:p>
        </p:txBody>
      </p:sp>
      <p:sp>
        <p:nvSpPr>
          <p:cNvPr id="1048646" name="Slide Number Placeholder 4"/>
          <p:cNvSpPr>
            <a:spLocks noGrp="1"/>
          </p:cNvSpPr>
          <p:nvPr>
            <p:ph type="sldNum" sz="quarter" idx="12"/>
          </p:nvPr>
        </p:nvSpPr>
        <p:spPr/>
        <p:txBody>
          <a:bodyPr/>
          <a:lstStyle/>
          <a:p>
            <a:fld id="{6F029AA8-9185-46C6-BC2B-4B2E7A70F5DE}" type="slidenum">
              <a:rPr lang="en-MY" smtClean="0"/>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88"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9"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0" name="Date Placeholder 6"/>
          <p:cNvSpPr>
            <a:spLocks noGrp="1"/>
          </p:cNvSpPr>
          <p:nvPr>
            <p:ph type="dt" sz="half" idx="10"/>
          </p:nvPr>
        </p:nvSpPr>
        <p:spPr/>
        <p:txBody>
          <a:bodyPr/>
          <a:lstStyle/>
          <a:p>
            <a:fld id="{66AA5735-6D28-4D20-A05B-5965A26277E2}" type="datetimeFigureOut">
              <a:rPr lang="en-MY" smtClean="0"/>
              <a:t>25/6/2020</a:t>
            </a:fld>
            <a:endParaRPr lang="en-MY"/>
          </a:p>
        </p:txBody>
      </p:sp>
      <p:sp>
        <p:nvSpPr>
          <p:cNvPr id="1048691" name="Footer Placeholder 7"/>
          <p:cNvSpPr>
            <a:spLocks noGrp="1"/>
          </p:cNvSpPr>
          <p:nvPr>
            <p:ph type="ftr" sz="quarter" idx="11"/>
          </p:nvPr>
        </p:nvSpPr>
        <p:spPr/>
        <p:txBody>
          <a:bodyPr/>
          <a:lstStyle>
            <a:lvl1pPr>
              <a:defRPr>
                <a:solidFill>
                  <a:srgbClr val="FFFFFF"/>
                </a:solidFill>
              </a:defRPr>
            </a:lvl1pPr>
          </a:lstStyle>
          <a:p>
            <a:endParaRPr lang="en-MY"/>
          </a:p>
        </p:txBody>
      </p:sp>
      <p:sp>
        <p:nvSpPr>
          <p:cNvPr id="1048692" name="Slide Number Placeholder 8"/>
          <p:cNvSpPr>
            <a:spLocks noGrp="1"/>
          </p:cNvSpPr>
          <p:nvPr>
            <p:ph type="sldNum" sz="quarter" idx="12"/>
          </p:nvPr>
        </p:nvSpPr>
        <p:spPr/>
        <p:txBody>
          <a:bodyPr/>
          <a:lstStyle/>
          <a:p>
            <a:fld id="{6F029AA8-9185-46C6-BC2B-4B2E7A70F5DE}" type="slidenum">
              <a:rPr lang="en-MY" smtClean="0"/>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693"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4"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5"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1048696"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7"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8" name="Date Placeholder 4"/>
          <p:cNvSpPr>
            <a:spLocks noGrp="1"/>
          </p:cNvSpPr>
          <p:nvPr>
            <p:ph type="dt" sz="half" idx="10"/>
          </p:nvPr>
        </p:nvSpPr>
        <p:spPr>
          <a:xfrm>
            <a:off x="465512" y="6459785"/>
            <a:ext cx="2618510" cy="365125"/>
          </a:xfrm>
        </p:spPr>
        <p:txBody>
          <a:bodyPr/>
          <a:lstStyle>
            <a:lvl1pPr algn="l"/>
          </a:lstStyle>
          <a:p>
            <a:fld id="{66AA5735-6D28-4D20-A05B-5965A26277E2}" type="datetimeFigureOut">
              <a:rPr lang="en-MY" smtClean="0"/>
              <a:t>25/6/2020</a:t>
            </a:fld>
            <a:endParaRPr lang="en-MY"/>
          </a:p>
        </p:txBody>
      </p:sp>
      <p:sp>
        <p:nvSpPr>
          <p:cNvPr id="1048699"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MY"/>
          </a:p>
        </p:txBody>
      </p:sp>
      <p:sp>
        <p:nvSpPr>
          <p:cNvPr id="1048700" name="Slide Number Placeholder 6"/>
          <p:cNvSpPr>
            <a:spLocks noGrp="1"/>
          </p:cNvSpPr>
          <p:nvPr>
            <p:ph type="sldNum" sz="quarter" idx="12"/>
          </p:nvPr>
        </p:nvSpPr>
        <p:spPr/>
        <p:txBody>
          <a:bodyPr/>
          <a:lstStyle>
            <a:lvl1pPr>
              <a:defRPr>
                <a:solidFill>
                  <a:schemeClr val="tx2"/>
                </a:solidFill>
              </a:defRPr>
            </a:lvl1pPr>
          </a:lstStyle>
          <a:p>
            <a:fld id="{6F029AA8-9185-46C6-BC2B-4B2E7A70F5DE}" type="slidenum">
              <a:rPr lang="en-MY" smtClean="0"/>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54"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5"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6"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1048657"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58"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9" name="Date Placeholder 4"/>
          <p:cNvSpPr>
            <a:spLocks noGrp="1"/>
          </p:cNvSpPr>
          <p:nvPr>
            <p:ph type="dt" sz="half" idx="10"/>
          </p:nvPr>
        </p:nvSpPr>
        <p:spPr/>
        <p:txBody>
          <a:bodyPr/>
          <a:lstStyle/>
          <a:p>
            <a:fld id="{66AA5735-6D28-4D20-A05B-5965A26277E2}" type="datetimeFigureOut">
              <a:rPr lang="en-MY" smtClean="0"/>
              <a:t>25/6/2020</a:t>
            </a:fld>
            <a:endParaRPr lang="en-MY"/>
          </a:p>
        </p:txBody>
      </p:sp>
      <p:sp>
        <p:nvSpPr>
          <p:cNvPr id="1048660" name="Footer Placeholder 5"/>
          <p:cNvSpPr>
            <a:spLocks noGrp="1"/>
          </p:cNvSpPr>
          <p:nvPr>
            <p:ph type="ftr" sz="quarter" idx="11"/>
          </p:nvPr>
        </p:nvSpPr>
        <p:spPr/>
        <p:txBody>
          <a:bodyPr/>
          <a:lstStyle/>
          <a:p>
            <a:endParaRPr lang="en-MY"/>
          </a:p>
        </p:txBody>
      </p:sp>
      <p:sp>
        <p:nvSpPr>
          <p:cNvPr id="1048661" name="Slide Number Placeholder 6"/>
          <p:cNvSpPr>
            <a:spLocks noGrp="1"/>
          </p:cNvSpPr>
          <p:nvPr>
            <p:ph type="sldNum" sz="quarter" idx="12"/>
          </p:nvPr>
        </p:nvSpPr>
        <p:spPr/>
        <p:txBody>
          <a:bodyPr/>
          <a:lstStyle/>
          <a:p>
            <a:fld id="{6F029AA8-9185-46C6-BC2B-4B2E7A70F5DE}" type="slidenum">
              <a:rPr lang="en-MY" smtClean="0"/>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48579"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0"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AA5735-6D28-4D20-A05B-5965A26277E2}" type="datetimeFigureOut">
              <a:rPr lang="en-MY" smtClean="0"/>
              <a:t>25/6/2020</a:t>
            </a:fld>
            <a:endParaRPr lang="en-MY"/>
          </a:p>
        </p:txBody>
      </p:sp>
      <p:sp>
        <p:nvSpPr>
          <p:cNvPr id="1048581"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MY"/>
          </a:p>
        </p:txBody>
      </p:sp>
      <p:sp>
        <p:nvSpPr>
          <p:cNvPr id="1048582"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029AA8-9185-46C6-BC2B-4B2E7A70F5DE}" type="slidenum">
              <a:rPr lang="en-MY" smtClean="0"/>
              <a:t>‹#›</a:t>
            </a:fld>
            <a:endParaRPr lang="en-MY"/>
          </a:p>
        </p:txBody>
      </p:sp>
      <p:cxnSp>
        <p:nvCxnSpPr>
          <p:cNvPr id="3145728" name="Straight Connector 9"/>
          <p:cNvCxnSpPr>
            <a:cxnSpLocks/>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097154" name="Picture 4" descr="A picture containing animal, bat, piece, sitting  Description automatically generated"/>
          <p:cNvPicPr>
            <a:picLocks noChangeAspect="1"/>
          </p:cNvPicPr>
          <p:nvPr/>
        </p:nvPicPr>
        <p:blipFill rotWithShape="1">
          <a:blip r:embed="rId2"/>
          <a:srcRect r="-1" b="1389"/>
          <a:stretch>
            <a:fillRect/>
          </a:stretch>
        </p:blipFill>
        <p:spPr>
          <a:xfrm>
            <a:off x="270408" y="1902261"/>
            <a:ext cx="5463835" cy="4354754"/>
          </a:xfrm>
          <a:prstGeom prst="rect">
            <a:avLst/>
          </a:prstGeom>
        </p:spPr>
      </p:pic>
      <p:sp>
        <p:nvSpPr>
          <p:cNvPr id="1048631" name="Rectangle 5"/>
          <p:cNvSpPr/>
          <p:nvPr/>
        </p:nvSpPr>
        <p:spPr>
          <a:xfrm>
            <a:off x="0" y="147935"/>
            <a:ext cx="5895833" cy="16916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err="1">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Madu</a:t>
            </a:r>
            <a:r>
              <a:rPr lang="en-US" sz="54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 </a:t>
            </a:r>
            <a:r>
              <a:rPr lang="en-US" sz="5400" b="1" dirty="0" err="1">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Kelulut</a:t>
            </a:r>
            <a:r>
              <a:rPr lang="en-US" sz="54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 </a:t>
            </a:r>
            <a:r>
              <a:rPr lang="en-US" sz="5400" b="1" dirty="0" err="1">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Amaravilla</a:t>
            </a:r>
            <a:endParaRPr lang="en-US" sz="54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ndParaRPr>
          </a:p>
        </p:txBody>
      </p:sp>
      <p:sp>
        <p:nvSpPr>
          <p:cNvPr id="1048632" name="Rectangle 14"/>
          <p:cNvSpPr/>
          <p:nvPr/>
        </p:nvSpPr>
        <p:spPr>
          <a:xfrm>
            <a:off x="6004651" y="1117146"/>
            <a:ext cx="6457757" cy="5139869"/>
          </a:xfrm>
          <a:prstGeom prst="rect">
            <a:avLst/>
          </a:prstGeom>
          <a:noFill/>
        </p:spPr>
        <p:txBody>
          <a:bodyPr wrap="square" lIns="91440" tIns="45720" rIns="91440" bIns="45720">
            <a:spAutoFit/>
          </a:bodyPr>
          <a:lstStyle/>
          <a:p>
            <a:pPr algn="just"/>
            <a:r>
              <a:rPr lang="en-MY" sz="24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Present By:</a:t>
            </a:r>
          </a:p>
          <a:p>
            <a:pPr algn="just"/>
            <a:endParaRPr lang="en-MY" sz="24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ndParaRPr>
          </a:p>
          <a:p>
            <a:pPr algn="just"/>
            <a:r>
              <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Muhammad </a:t>
            </a:r>
            <a:r>
              <a:rPr lang="en-MY" sz="2000" b="1" dirty="0" err="1">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Afif</a:t>
            </a:r>
            <a:r>
              <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 </a:t>
            </a:r>
            <a:r>
              <a:rPr lang="en-MY" sz="2000" b="1" dirty="0" err="1">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Hamizan</a:t>
            </a:r>
            <a:r>
              <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 Bin Noor Azam</a:t>
            </a:r>
          </a:p>
          <a:p>
            <a:pPr algn="just"/>
            <a:r>
              <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(2017513057)</a:t>
            </a:r>
          </a:p>
          <a:p>
            <a:pPr algn="just"/>
            <a:endPar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ndParaRPr>
          </a:p>
          <a:p>
            <a:pPr algn="just"/>
            <a:r>
              <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Muhammad </a:t>
            </a:r>
            <a:r>
              <a:rPr lang="en-MY" sz="2000" b="1" dirty="0" err="1">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Eizlan</a:t>
            </a:r>
            <a:r>
              <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 Bin Md </a:t>
            </a:r>
            <a:r>
              <a:rPr lang="en-MY" sz="2000" b="1" dirty="0" err="1">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Arif</a:t>
            </a:r>
            <a:endPar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ndParaRPr>
          </a:p>
          <a:p>
            <a:pPr algn="just"/>
            <a:r>
              <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 (2017164243)</a:t>
            </a:r>
          </a:p>
          <a:p>
            <a:pPr algn="just"/>
            <a:endPar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ndParaRPr>
          </a:p>
          <a:p>
            <a:pPr algn="just"/>
            <a:r>
              <a:rPr lang="en-MY" sz="2000" b="1" dirty="0" err="1">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Amier</a:t>
            </a:r>
            <a:r>
              <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 </a:t>
            </a:r>
            <a:r>
              <a:rPr lang="en-MY" sz="2000" b="1" dirty="0" err="1">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Haziq</a:t>
            </a:r>
            <a:r>
              <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 Bin </a:t>
            </a:r>
            <a:r>
              <a:rPr lang="en-MY" sz="2000" b="1" dirty="0" err="1">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Mohd</a:t>
            </a:r>
            <a:r>
              <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 Ramli</a:t>
            </a:r>
          </a:p>
          <a:p>
            <a:pPr algn="just"/>
            <a:r>
              <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(2017310299)</a:t>
            </a:r>
          </a:p>
          <a:p>
            <a:pPr algn="just"/>
            <a:endPar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ndParaRPr>
          </a:p>
          <a:p>
            <a:pPr algn="just"/>
            <a:r>
              <a:rPr lang="en-MY" sz="2000" b="1" dirty="0" err="1">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Nurirfan</a:t>
            </a:r>
            <a:r>
              <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 Farhan </a:t>
            </a:r>
            <a:r>
              <a:rPr lang="en-MY" sz="2000" b="1" dirty="0" smtClean="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Bin </a:t>
            </a:r>
            <a:r>
              <a:rPr lang="en-MY"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Mohd</a:t>
            </a:r>
            <a:r>
              <a:rPr lang="en-MY" sz="2000" b="1" dirty="0" smtClean="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 </a:t>
            </a:r>
            <a:r>
              <a:rPr lang="en-MY" sz="2000" b="1" dirty="0" err="1">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Muzamir</a:t>
            </a:r>
            <a:endPar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ndParaRPr>
          </a:p>
          <a:p>
            <a:pPr algn="just"/>
            <a:r>
              <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(2017500695)</a:t>
            </a:r>
          </a:p>
          <a:p>
            <a:pPr algn="just"/>
            <a:endPar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ndParaRPr>
          </a:p>
          <a:p>
            <a:pPr algn="just"/>
            <a:r>
              <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Muhammad </a:t>
            </a:r>
            <a:r>
              <a:rPr lang="en-MY" sz="2000" b="1" dirty="0" err="1">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Afidzam</a:t>
            </a:r>
            <a:r>
              <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 Bin </a:t>
            </a:r>
            <a:r>
              <a:rPr lang="en-MY" sz="2000" b="1" dirty="0" err="1">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Rosli</a:t>
            </a:r>
            <a:endPar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ndParaRPr>
          </a:p>
          <a:p>
            <a:pPr algn="just"/>
            <a:r>
              <a:rPr lang="en-MY" sz="2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(2017163695)</a:t>
            </a:r>
            <a:endParaRPr lang="en-MY" sz="2000" b="1"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33" name="Rectangle 40"/>
          <p:cNvSpPr>
            <a:spLocks noGrp="1" noRot="1" noChangeAspect="1" noMove="1" noResize="1" noEditPoints="1" noAdjustHandles="1" noChangeArrowheads="1" noChangeShapeType="1" noTextEdit="1"/>
          </p:cNvSpPr>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48634" name="Rectangle 42"/>
          <p:cNvSpPr>
            <a:spLocks noGrp="1" noRot="1" noChangeAspect="1" noMove="1" noResize="1" noEditPoints="1" noAdjustHandles="1" noChangeArrowheads="1" noChangeShapeType="1" noTextEdit="1"/>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5" name="Rectangle 6"/>
          <p:cNvSpPr/>
          <p:nvPr/>
        </p:nvSpPr>
        <p:spPr>
          <a:xfrm>
            <a:off x="0" y="305212"/>
            <a:ext cx="4388722" cy="1224266"/>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b="1" u="sng" kern="1200" spc="-50" baseline="0"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mj-ea"/>
                <a:cs typeface="+mj-cs"/>
              </a:rPr>
              <a:t>INTRODUCTION</a:t>
            </a:r>
            <a:endParaRPr lang="en-US" sz="3600" b="1" u="sng" kern="1200" cap="none" spc="-50" baseline="0"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mj-ea"/>
              <a:cs typeface="+mj-cs"/>
            </a:endParaRPr>
          </a:p>
        </p:txBody>
      </p:sp>
      <p:sp>
        <p:nvSpPr>
          <p:cNvPr id="1048636" name="TextBox 9"/>
          <p:cNvSpPr txBox="1"/>
          <p:nvPr/>
        </p:nvSpPr>
        <p:spPr>
          <a:xfrm>
            <a:off x="132460" y="1529478"/>
            <a:ext cx="3785901" cy="5199384"/>
          </a:xfrm>
          <a:prstGeom prst="rect">
            <a:avLst/>
          </a:prstGeom>
        </p:spPr>
        <p:txBody>
          <a:bodyPr vert="horz" lIns="0" tIns="45720" rIns="0" bIns="45720" rtlCol="0">
            <a:normAutofit/>
          </a:bodyPr>
          <a:lstStyle/>
          <a:p>
            <a:pPr algn="just" defTabSz="914400">
              <a:lnSpc>
                <a:spcPct val="160000"/>
              </a:lnSpc>
              <a:spcAft>
                <a:spcPts val="600"/>
              </a:spcAft>
              <a:buClr>
                <a:schemeClr val="accent1"/>
              </a:buClr>
              <a:buFont typeface="Calibri" panose="020F0502020204030204" pitchFamily="34" charset="0"/>
            </a:pPr>
            <a:r>
              <a:rPr lang="en-US" sz="1400" dirty="0" err="1">
                <a:solidFill>
                  <a:srgbClr val="FFFFFF"/>
                </a:solidFill>
                <a:latin typeface="Arial Black" panose="020B0A04020102020204" pitchFamily="34" charset="0"/>
              </a:rPr>
              <a:t>Madu</a:t>
            </a:r>
            <a:r>
              <a:rPr lang="en-US" sz="1400" dirty="0">
                <a:solidFill>
                  <a:srgbClr val="FFFFFF"/>
                </a:solidFill>
                <a:latin typeface="Arial Black" panose="020B0A04020102020204" pitchFamily="34" charset="0"/>
              </a:rPr>
              <a:t> </a:t>
            </a:r>
            <a:r>
              <a:rPr lang="en-US" sz="1400" dirty="0" err="1">
                <a:solidFill>
                  <a:srgbClr val="FFFFFF"/>
                </a:solidFill>
                <a:latin typeface="Arial Black" panose="020B0A04020102020204" pitchFamily="34" charset="0"/>
              </a:rPr>
              <a:t>Kelulut</a:t>
            </a:r>
            <a:r>
              <a:rPr lang="en-US" sz="1400" dirty="0">
                <a:solidFill>
                  <a:srgbClr val="FFFFFF"/>
                </a:solidFill>
                <a:latin typeface="Arial Black" panose="020B0A04020102020204" pitchFamily="34" charset="0"/>
              </a:rPr>
              <a:t> </a:t>
            </a:r>
            <a:r>
              <a:rPr lang="en-US" sz="1400" dirty="0" err="1">
                <a:solidFill>
                  <a:srgbClr val="FFFFFF"/>
                </a:solidFill>
                <a:latin typeface="Arial Black" panose="020B0A04020102020204" pitchFamily="34" charset="0"/>
              </a:rPr>
              <a:t>Amaravilla</a:t>
            </a:r>
            <a:r>
              <a:rPr lang="en-US" sz="1400" dirty="0">
                <a:solidFill>
                  <a:srgbClr val="FFFFFF"/>
                </a:solidFill>
                <a:latin typeface="Arial Black" panose="020B0A04020102020204" pitchFamily="34" charset="0"/>
              </a:rPr>
              <a:t> is a truly unique </a:t>
            </a:r>
            <a:r>
              <a:rPr lang="en-US" sz="1400" dirty="0" err="1">
                <a:solidFill>
                  <a:srgbClr val="FFFFFF"/>
                </a:solidFill>
                <a:latin typeface="Arial Black" panose="020B0A04020102020204" pitchFamily="34" charset="0"/>
              </a:rPr>
              <a:t>beekeping</a:t>
            </a:r>
            <a:r>
              <a:rPr lang="en-US" sz="1400" dirty="0">
                <a:solidFill>
                  <a:srgbClr val="FFFFFF"/>
                </a:solidFill>
                <a:latin typeface="Arial Black" panose="020B0A04020102020204" pitchFamily="34" charset="0"/>
              </a:rPr>
              <a:t> farm especially the Stingless Bee species such as </a:t>
            </a:r>
            <a:r>
              <a:rPr lang="en-US" sz="1400" dirty="0" err="1">
                <a:solidFill>
                  <a:srgbClr val="FFFFFF"/>
                </a:solidFill>
                <a:latin typeface="Arial Black" panose="020B0A04020102020204" pitchFamily="34" charset="0"/>
              </a:rPr>
              <a:t>Itama</a:t>
            </a:r>
            <a:r>
              <a:rPr lang="en-US" sz="1400" dirty="0">
                <a:solidFill>
                  <a:srgbClr val="FFFFFF"/>
                </a:solidFill>
                <a:latin typeface="Arial Black" panose="020B0A04020102020204" pitchFamily="34" charset="0"/>
              </a:rPr>
              <a:t>, </a:t>
            </a:r>
            <a:r>
              <a:rPr lang="en-US" sz="1400" dirty="0" err="1">
                <a:solidFill>
                  <a:srgbClr val="FFFFFF"/>
                </a:solidFill>
                <a:latin typeface="Arial Black" panose="020B0A04020102020204" pitchFamily="34" charset="0"/>
              </a:rPr>
              <a:t>Thoracica</a:t>
            </a:r>
            <a:r>
              <a:rPr lang="en-US" sz="1400" dirty="0">
                <a:solidFill>
                  <a:srgbClr val="FFFFFF"/>
                </a:solidFill>
                <a:latin typeface="Arial Black" panose="020B0A04020102020204" pitchFamily="34" charset="0"/>
              </a:rPr>
              <a:t> and </a:t>
            </a:r>
            <a:r>
              <a:rPr lang="en-US" sz="1400" dirty="0" err="1">
                <a:solidFill>
                  <a:srgbClr val="FFFFFF"/>
                </a:solidFill>
                <a:latin typeface="Arial Black" panose="020B0A04020102020204" pitchFamily="34" charset="0"/>
              </a:rPr>
              <a:t>Terminata</a:t>
            </a:r>
            <a:r>
              <a:rPr lang="en-US" sz="1400" dirty="0">
                <a:solidFill>
                  <a:srgbClr val="FFFFFF"/>
                </a:solidFill>
                <a:latin typeface="Arial Black" panose="020B0A04020102020204" pitchFamily="34" charset="0"/>
              </a:rPr>
              <a:t> bees. Next, </a:t>
            </a:r>
            <a:r>
              <a:rPr lang="en-US" sz="1400" dirty="0" err="1">
                <a:solidFill>
                  <a:srgbClr val="FFFFFF"/>
                </a:solidFill>
                <a:latin typeface="Arial Black" panose="020B0A04020102020204" pitchFamily="34" charset="0"/>
              </a:rPr>
              <a:t>Amaravilla</a:t>
            </a:r>
            <a:r>
              <a:rPr lang="en-US" sz="1400" dirty="0">
                <a:solidFill>
                  <a:srgbClr val="FFFFFF"/>
                </a:solidFill>
                <a:latin typeface="Arial Black" panose="020B0A04020102020204" pitchFamily="34" charset="0"/>
              </a:rPr>
              <a:t> practiced the concept of “Home Garden” which is the bees was breed in a beautiful garden that imitates their natural habitat </a:t>
            </a:r>
            <a:r>
              <a:rPr lang="en-US" sz="1400" dirty="0" smtClean="0">
                <a:solidFill>
                  <a:srgbClr val="FFFFFF"/>
                </a:solidFill>
                <a:latin typeface="Arial Black" panose="020B0A04020102020204" pitchFamily="34" charset="0"/>
              </a:rPr>
              <a:t>usually </a:t>
            </a:r>
            <a:r>
              <a:rPr lang="en-US" sz="1400" dirty="0">
                <a:solidFill>
                  <a:srgbClr val="FFFFFF"/>
                </a:solidFill>
                <a:latin typeface="Arial Black" panose="020B0A04020102020204" pitchFamily="34" charset="0"/>
              </a:rPr>
              <a:t>located in a forest. Moreover, the other uniqueness of the </a:t>
            </a:r>
            <a:r>
              <a:rPr lang="en-US" sz="1400" dirty="0" err="1">
                <a:solidFill>
                  <a:srgbClr val="FFFFFF"/>
                </a:solidFill>
                <a:latin typeface="Arial Black" panose="020B0A04020102020204" pitchFamily="34" charset="0"/>
              </a:rPr>
              <a:t>Amaravilla</a:t>
            </a:r>
            <a:r>
              <a:rPr lang="en-US" sz="1400" dirty="0">
                <a:solidFill>
                  <a:srgbClr val="FFFFFF"/>
                </a:solidFill>
                <a:latin typeface="Arial Black" panose="020B0A04020102020204" pitchFamily="34" charset="0"/>
              </a:rPr>
              <a:t> </a:t>
            </a:r>
            <a:r>
              <a:rPr lang="en-US" sz="1400" dirty="0" err="1">
                <a:solidFill>
                  <a:srgbClr val="FFFFFF"/>
                </a:solidFill>
                <a:latin typeface="Arial Black" panose="020B0A04020102020204" pitchFamily="34" charset="0"/>
              </a:rPr>
              <a:t>Homegarden</a:t>
            </a:r>
            <a:r>
              <a:rPr lang="en-US" sz="1400" dirty="0">
                <a:solidFill>
                  <a:srgbClr val="FFFFFF"/>
                </a:solidFill>
                <a:latin typeface="Arial Black" panose="020B0A04020102020204" pitchFamily="34" charset="0"/>
              </a:rPr>
              <a:t> is </a:t>
            </a:r>
            <a:r>
              <a:rPr lang="en-US" sz="1400" dirty="0" err="1">
                <a:solidFill>
                  <a:srgbClr val="FFFFFF"/>
                </a:solidFill>
                <a:latin typeface="Arial Black" panose="020B0A04020102020204" pitchFamily="34" charset="0"/>
              </a:rPr>
              <a:t>Amaravilla’s</a:t>
            </a:r>
            <a:r>
              <a:rPr lang="en-US" sz="1400" dirty="0">
                <a:solidFill>
                  <a:srgbClr val="FFFFFF"/>
                </a:solidFill>
                <a:latin typeface="Arial Black" panose="020B0A04020102020204" pitchFamily="34" charset="0"/>
              </a:rPr>
              <a:t> harvested raw honey will not be dried in order to maintain their product authenticity.</a:t>
            </a:r>
            <a:endParaRPr lang="en-US" sz="1400" dirty="0">
              <a:solidFill>
                <a:srgbClr val="FFFFFF"/>
              </a:solidFill>
              <a:latin typeface="Arial Black" panose="020B0A04020102020204" pitchFamily="34" charset="0"/>
            </a:endParaRPr>
          </a:p>
        </p:txBody>
      </p:sp>
      <p:pic>
        <p:nvPicPr>
          <p:cNvPr id="2097155" name="Picture 35" descr="A picture containing building, flower, stone, sitting  Description automatically generated"/>
          <p:cNvPicPr>
            <a:picLocks noChangeAspect="1"/>
          </p:cNvPicPr>
          <p:nvPr/>
        </p:nvPicPr>
        <p:blipFill rotWithShape="1">
          <a:blip r:embed="rId2"/>
          <a:srcRect l="11294"/>
          <a:stretch>
            <a:fillRect/>
          </a:stretch>
        </p:blipFill>
        <p:spPr>
          <a:xfrm>
            <a:off x="4104079" y="10"/>
            <a:ext cx="8082236" cy="6857990"/>
          </a:xfrm>
          <a:prstGeom prst="rect">
            <a:avLst/>
          </a:prstGeom>
        </p:spPr>
      </p:pic>
      <p:sp>
        <p:nvSpPr>
          <p:cNvPr id="1048637" name="Rectangle 44"/>
          <p:cNvSpPr>
            <a:spLocks noGrp="1" noRot="1" noChangeAspect="1" noMove="1" noResize="1" noEditPoints="1" noAdjustHandles="1" noChangeArrowheads="1" noChangeShapeType="1" noTextEdit="1"/>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8635">
                                            <p:txEl>
                                              <p:pRg st="0" end="0"/>
                                            </p:txEl>
                                          </p:spTgt>
                                        </p:tgtEl>
                                        <p:attrNameLst>
                                          <p:attrName>style.visibility</p:attrName>
                                        </p:attrNameLst>
                                      </p:cBhvr>
                                      <p:to>
                                        <p:strVal val="visible"/>
                                      </p:to>
                                    </p:set>
                                    <p:anim calcmode="lin" valueType="num">
                                      <p:cBhvr additive="base">
                                        <p:cTn id="7" dur="500" fill="hold"/>
                                        <p:tgtEl>
                                          <p:spTgt spid="1048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8636">
                                            <p:txEl>
                                              <p:pRg st="0" end="0"/>
                                            </p:txEl>
                                          </p:spTgt>
                                        </p:tgtEl>
                                        <p:attrNameLst>
                                          <p:attrName>style.visibility</p:attrName>
                                        </p:attrNameLst>
                                      </p:cBhvr>
                                      <p:to>
                                        <p:strVal val="visible"/>
                                      </p:to>
                                    </p:set>
                                    <p:anim calcmode="lin" valueType="num">
                                      <p:cBhvr additive="base">
                                        <p:cTn id="13" dur="500" fill="hold"/>
                                        <p:tgtEl>
                                          <p:spTgt spid="104863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98" name="Rectangle 16"/>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9" name="Title 1"/>
          <p:cNvSpPr>
            <a:spLocks noGrp="1"/>
          </p:cNvSpPr>
          <p:nvPr>
            <p:ph type="title"/>
          </p:nvPr>
        </p:nvSpPr>
        <p:spPr>
          <a:xfrm>
            <a:off x="6411685" y="634946"/>
            <a:ext cx="5127171" cy="1450757"/>
          </a:xfrm>
        </p:spPr>
        <p:txBody>
          <a:bodyPr>
            <a:normAutofit/>
          </a:bodyPr>
          <a:lstStyle/>
          <a:p>
            <a:r>
              <a:rPr lang="en-MY">
                <a:latin typeface="Arial Black" panose="020B0A04020102020204" pitchFamily="34" charset="0"/>
              </a:rPr>
              <a:t>Nature Of Business</a:t>
            </a:r>
          </a:p>
        </p:txBody>
      </p:sp>
      <p:pic>
        <p:nvPicPr>
          <p:cNvPr id="2097152" name="Picture 4" descr="A drawing of a face  Description automatically generated"/>
          <p:cNvPicPr>
            <a:picLocks noChangeAspect="1"/>
          </p:cNvPicPr>
          <p:nvPr/>
        </p:nvPicPr>
        <p:blipFill>
          <a:blip r:embed="rId2"/>
          <a:stretch>
            <a:fillRect/>
          </a:stretch>
        </p:blipFill>
        <p:spPr>
          <a:xfrm>
            <a:off x="939675" y="1367582"/>
            <a:ext cx="4104512" cy="4122836"/>
          </a:xfrm>
          <a:prstGeom prst="rect">
            <a:avLst/>
          </a:prstGeom>
        </p:spPr>
      </p:pic>
      <p:cxnSp>
        <p:nvCxnSpPr>
          <p:cNvPr id="3145729" name="Straight Connector 18"/>
          <p:cNvCxnSpPr>
            <a:cxnSpLocks noGrp="1" noRot="1" noChangeAspect="1" noMove="1" noResize="1" noEditPoints="1" noAdjustHandles="1" noChangeArrowheads="1" noChangeShapeType="1"/>
          </p:cNvCxnSpPr>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48600" name="Content Placeholder 2"/>
          <p:cNvSpPr>
            <a:spLocks noGrp="1"/>
          </p:cNvSpPr>
          <p:nvPr>
            <p:ph idx="1"/>
          </p:nvPr>
        </p:nvSpPr>
        <p:spPr>
          <a:xfrm>
            <a:off x="6411684" y="2198914"/>
            <a:ext cx="5127172" cy="3670180"/>
          </a:xfrm>
        </p:spPr>
        <p:txBody>
          <a:bodyPr>
            <a:normAutofit fontScale="92500"/>
          </a:bodyPr>
          <a:lstStyle/>
          <a:p>
            <a:pPr algn="just">
              <a:lnSpc>
                <a:spcPct val="150000"/>
              </a:lnSpc>
            </a:pPr>
            <a:r>
              <a:rPr lang="en-US" sz="1700" dirty="0">
                <a:latin typeface="Arial Black" panose="020B0A04020102020204" pitchFamily="34" charset="0"/>
              </a:rPr>
              <a:t>The </a:t>
            </a:r>
            <a:r>
              <a:rPr lang="en-US" sz="1700" dirty="0" err="1">
                <a:latin typeface="Arial Black" panose="020B0A04020102020204" pitchFamily="34" charset="0"/>
              </a:rPr>
              <a:t>Amaravilla</a:t>
            </a:r>
            <a:r>
              <a:rPr lang="en-US" sz="1700" dirty="0">
                <a:latin typeface="Arial Black" panose="020B0A04020102020204" pitchFamily="34" charset="0"/>
              </a:rPr>
              <a:t> </a:t>
            </a:r>
            <a:r>
              <a:rPr lang="en-US" sz="1700" dirty="0" err="1">
                <a:latin typeface="Arial Black" panose="020B0A04020102020204" pitchFamily="34" charset="0"/>
              </a:rPr>
              <a:t>Homegarden</a:t>
            </a:r>
            <a:r>
              <a:rPr lang="en-US" sz="1700" dirty="0">
                <a:latin typeface="Arial Black" panose="020B0A04020102020204" pitchFamily="34" charset="0"/>
              </a:rPr>
              <a:t> offers to their customer the most authentic raw honey that specially harvested directly from the Stingless Bees or as we known as “</a:t>
            </a:r>
            <a:r>
              <a:rPr lang="en-US" sz="1700" dirty="0" err="1">
                <a:latin typeface="Arial Black" panose="020B0A04020102020204" pitchFamily="34" charset="0"/>
              </a:rPr>
              <a:t>Lebah</a:t>
            </a:r>
            <a:r>
              <a:rPr lang="en-US" sz="1700" dirty="0">
                <a:latin typeface="Arial Black" panose="020B0A04020102020204" pitchFamily="34" charset="0"/>
              </a:rPr>
              <a:t> </a:t>
            </a:r>
            <a:r>
              <a:rPr lang="en-US" sz="1700" dirty="0" err="1">
                <a:latin typeface="Arial Black" panose="020B0A04020102020204" pitchFamily="34" charset="0"/>
              </a:rPr>
              <a:t>Kelulut</a:t>
            </a:r>
            <a:r>
              <a:rPr lang="en-US" sz="1700" dirty="0">
                <a:latin typeface="Arial Black" panose="020B0A04020102020204" pitchFamily="34" charset="0"/>
              </a:rPr>
              <a:t>”. In addition, </a:t>
            </a:r>
            <a:r>
              <a:rPr lang="en-US" sz="1700" dirty="0" err="1">
                <a:latin typeface="Arial Black" panose="020B0A04020102020204" pitchFamily="34" charset="0"/>
              </a:rPr>
              <a:t>Amaravilla</a:t>
            </a:r>
            <a:r>
              <a:rPr lang="en-US" sz="1700" dirty="0">
                <a:latin typeface="Arial Black" panose="020B0A04020102020204" pitchFamily="34" charset="0"/>
              </a:rPr>
              <a:t> </a:t>
            </a:r>
            <a:r>
              <a:rPr lang="en-US" sz="1700" dirty="0" err="1">
                <a:latin typeface="Arial Black" panose="020B0A04020102020204" pitchFamily="34" charset="0"/>
              </a:rPr>
              <a:t>Homegarden</a:t>
            </a:r>
            <a:r>
              <a:rPr lang="en-US" sz="1700" dirty="0">
                <a:latin typeface="Arial Black" panose="020B0A04020102020204" pitchFamily="34" charset="0"/>
              </a:rPr>
              <a:t> prioritize mainly on maintaining the purity of their honey because the honey itself is unheated and untreated to maintain the goodness contains in their honey.</a:t>
            </a:r>
            <a:endParaRPr lang="en-MY" sz="1700" dirty="0">
              <a:latin typeface="Arial Black" panose="020B0A04020102020204" pitchFamily="34" charset="0"/>
            </a:endParaRPr>
          </a:p>
        </p:txBody>
      </p:sp>
      <p:sp>
        <p:nvSpPr>
          <p:cNvPr id="1048601" name="Rectangle 20"/>
          <p:cNvSpPr>
            <a:spLocks noGrp="1" noRot="1" noChangeAspect="1" noMove="1" noResize="1" noEditPoints="1" noAdjustHandles="1" noChangeArrowheads="1" noChangeShapeType="1" noTextEdit="1"/>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2" name="Rectangle 22"/>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3" name="TextBox 5"/>
          <p:cNvSpPr txBox="1"/>
          <p:nvPr/>
        </p:nvSpPr>
        <p:spPr>
          <a:xfrm>
            <a:off x="1384662" y="377768"/>
            <a:ext cx="2873829" cy="624840"/>
          </a:xfrm>
          <a:prstGeom prst="rect">
            <a:avLst/>
          </a:prstGeom>
          <a:noFill/>
        </p:spPr>
        <p:txBody>
          <a:bodyPr wrap="square" rtlCol="0">
            <a:spAutoFit/>
          </a:bodyPr>
          <a:lstStyle/>
          <a:p>
            <a:pPr algn="ctr"/>
            <a:r>
              <a:rPr lang="en-MY" dirty="0">
                <a:latin typeface="Arial Black" panose="020B0A04020102020204" pitchFamily="34" charset="0"/>
              </a:rPr>
              <a:t>LOGO OF MADU KELULUT AMARAVILLA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09" name="Rectangle 7"/>
          <p:cNvSpPr>
            <a:spLocks noGrp="1" noRot="1" noChangeAspect="1" noMove="1" noResize="1" noEditPoints="1" noAdjustHandles="1" noChangeArrowheads="1" noChangeShapeType="1" noTextEdit="1"/>
          </p:cNvSpPr>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48610" name="Rectangle 9"/>
          <p:cNvSpPr>
            <a:spLocks noGrp="1" noRot="1" noChangeAspect="1" noMove="1" noResize="1" noEditPoints="1" noAdjustHandles="1" noChangeArrowheads="1" noChangeShapeType="1" noTextEdit="1"/>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1" name="Title 1"/>
          <p:cNvSpPr>
            <a:spLocks noGrp="1"/>
          </p:cNvSpPr>
          <p:nvPr>
            <p:ph type="title"/>
          </p:nvPr>
        </p:nvSpPr>
        <p:spPr>
          <a:xfrm>
            <a:off x="492370" y="605896"/>
            <a:ext cx="3084844" cy="5646208"/>
          </a:xfrm>
        </p:spPr>
        <p:txBody>
          <a:bodyPr anchor="ctr">
            <a:normAutofit/>
          </a:bodyPr>
          <a:lstStyle/>
          <a:p>
            <a:pPr algn="ctr">
              <a:lnSpc>
                <a:spcPct val="150000"/>
              </a:lnSpc>
            </a:pPr>
            <a:r>
              <a:rPr lang="en-MY" sz="3300" dirty="0">
                <a:solidFill>
                  <a:srgbClr val="FFFFFF"/>
                </a:solidFill>
                <a:latin typeface="Arial Black" panose="020B0A04020102020204" pitchFamily="34" charset="0"/>
              </a:rPr>
              <a:t>Background Of The Website</a:t>
            </a:r>
          </a:p>
        </p:txBody>
      </p:sp>
      <p:sp>
        <p:nvSpPr>
          <p:cNvPr id="1048612" name="Rectangle 11"/>
          <p:cNvSpPr>
            <a:spLocks noGrp="1" noRot="1" noChangeAspect="1" noMove="1" noResize="1" noEditPoints="1" noAdjustHandles="1" noChangeArrowheads="1" noChangeShapeType="1" noTextEdit="1"/>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3" name="Content Placeholder 2"/>
          <p:cNvSpPr>
            <a:spLocks noGrp="1"/>
          </p:cNvSpPr>
          <p:nvPr>
            <p:ph idx="1"/>
          </p:nvPr>
        </p:nvSpPr>
        <p:spPr>
          <a:xfrm>
            <a:off x="4742016" y="605896"/>
            <a:ext cx="6413663" cy="5646208"/>
          </a:xfrm>
        </p:spPr>
        <p:txBody>
          <a:bodyPr anchor="ctr">
            <a:normAutofit/>
          </a:bodyPr>
          <a:lstStyle/>
          <a:p>
            <a:pPr algn="just">
              <a:lnSpc>
                <a:spcPct val="100000"/>
              </a:lnSpc>
            </a:pPr>
            <a:r>
              <a:rPr lang="en-MY" dirty="0">
                <a:latin typeface="Arial Black" panose="020B0A04020102020204" pitchFamily="34" charset="0"/>
              </a:rPr>
              <a:t>     </a:t>
            </a:r>
          </a:p>
        </p:txBody>
      </p:sp>
      <p:sp>
        <p:nvSpPr>
          <p:cNvPr id="1048614" name="TextBox 4"/>
          <p:cNvSpPr txBox="1"/>
          <p:nvPr/>
        </p:nvSpPr>
        <p:spPr>
          <a:xfrm>
            <a:off x="4742016" y="2136338"/>
            <a:ext cx="6827184" cy="2585323"/>
          </a:xfrm>
          <a:prstGeom prst="rect">
            <a:avLst/>
          </a:prstGeom>
          <a:noFill/>
        </p:spPr>
        <p:txBody>
          <a:bodyPr wrap="square" rtlCol="0">
            <a:spAutoFit/>
          </a:bodyPr>
          <a:lstStyle/>
          <a:p>
            <a:pPr algn="just">
              <a:lnSpc>
                <a:spcPct val="150000"/>
              </a:lnSpc>
            </a:pPr>
            <a:r>
              <a:rPr lang="en-MY" dirty="0" smtClean="0">
                <a:latin typeface="Arial Black" panose="020B0A04020102020204" pitchFamily="34" charset="0"/>
              </a:rPr>
              <a:t>The website is a business website. It</a:t>
            </a:r>
            <a:r>
              <a:rPr lang="en-MY" dirty="0" smtClean="0">
                <a:latin typeface="Arial Black" panose="020B0A04020102020204" pitchFamily="34" charset="0"/>
              </a:rPr>
              <a:t> has </a:t>
            </a:r>
            <a:r>
              <a:rPr lang="en-MY" dirty="0">
                <a:latin typeface="Arial Black" panose="020B0A04020102020204" pitchFamily="34" charset="0"/>
              </a:rPr>
              <a:t>been </a:t>
            </a:r>
            <a:r>
              <a:rPr lang="en-MY" dirty="0" smtClean="0">
                <a:latin typeface="Arial Black" panose="020B0A04020102020204" pitchFamily="34" charset="0"/>
              </a:rPr>
              <a:t>developed with the use of html and </a:t>
            </a:r>
            <a:r>
              <a:rPr lang="en-MY" dirty="0" err="1" smtClean="0">
                <a:latin typeface="Arial Black" panose="020B0A04020102020204" pitchFamily="34" charset="0"/>
              </a:rPr>
              <a:t>css</a:t>
            </a:r>
            <a:r>
              <a:rPr lang="en-MY" dirty="0" smtClean="0">
                <a:latin typeface="Arial Black" panose="020B0A04020102020204" pitchFamily="34" charset="0"/>
              </a:rPr>
              <a:t>. </a:t>
            </a:r>
            <a:r>
              <a:rPr lang="en-MY" dirty="0" err="1" smtClean="0">
                <a:latin typeface="Arial Black" panose="020B0A04020102020204" pitchFamily="34" charset="0"/>
              </a:rPr>
              <a:t>Css</a:t>
            </a:r>
            <a:r>
              <a:rPr lang="en-MY" dirty="0" smtClean="0">
                <a:latin typeface="Arial Black" panose="020B0A04020102020204" pitchFamily="34" charset="0"/>
              </a:rPr>
              <a:t> is the one who will control the styles of this website and html is the one who controls the main </a:t>
            </a:r>
            <a:r>
              <a:rPr lang="en-MY" dirty="0" err="1" smtClean="0">
                <a:latin typeface="Arial Black" panose="020B0A04020102020204" pitchFamily="34" charset="0"/>
              </a:rPr>
              <a:t>codings</a:t>
            </a:r>
            <a:r>
              <a:rPr lang="en-MY" dirty="0" smtClean="0">
                <a:latin typeface="Arial Black" panose="020B0A04020102020204" pitchFamily="34" charset="0"/>
              </a:rPr>
              <a:t> for the website. The background for this website is white and </a:t>
            </a:r>
            <a:r>
              <a:rPr lang="en-MY" dirty="0" err="1" smtClean="0">
                <a:latin typeface="Arial Black" panose="020B0A04020102020204" pitchFamily="34" charset="0"/>
              </a:rPr>
              <a:t>gray</a:t>
            </a:r>
            <a:r>
              <a:rPr lang="en-MY" dirty="0" smtClean="0">
                <a:latin typeface="Arial Black" panose="020B0A04020102020204" pitchFamily="34" charset="0"/>
              </a:rPr>
              <a:t> and </a:t>
            </a:r>
            <a:r>
              <a:rPr lang="en-MY" dirty="0" err="1" smtClean="0">
                <a:latin typeface="Arial Black" panose="020B0A04020102020204" pitchFamily="34" charset="0"/>
              </a:rPr>
              <a:t>theres</a:t>
            </a:r>
            <a:r>
              <a:rPr lang="en-MY" smtClean="0">
                <a:latin typeface="Arial Black" panose="020B0A04020102020204" pitchFamily="34" charset="0"/>
              </a:rPr>
              <a:t> a </a:t>
            </a:r>
            <a:r>
              <a:rPr lang="en-MY" dirty="0" smtClean="0">
                <a:latin typeface="Arial Black" panose="020B0A04020102020204" pitchFamily="34" charset="0"/>
              </a:rPr>
              <a:t>banner image. </a:t>
            </a:r>
            <a:endParaRPr lang="en-MY"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88" name="Rectangle 7"/>
          <p:cNvSpPr>
            <a:spLocks noGrp="1" noRot="1" noChangeAspect="1" noMove="1" noResize="1" noEditPoints="1" noAdjustHandles="1" noChangeArrowheads="1" noChangeShapeType="1" noTextEdit="1"/>
          </p:cNvSpPr>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48589" name="Rectangle 9"/>
          <p:cNvSpPr>
            <a:spLocks noGrp="1" noRot="1" noChangeAspect="1" noMove="1" noResize="1" noEditPoints="1" noAdjustHandles="1" noChangeArrowheads="1" noChangeShapeType="1" noTextEdit="1"/>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90" name="Title 1"/>
          <p:cNvSpPr>
            <a:spLocks noGrp="1"/>
          </p:cNvSpPr>
          <p:nvPr>
            <p:ph type="title"/>
          </p:nvPr>
        </p:nvSpPr>
        <p:spPr>
          <a:xfrm>
            <a:off x="492370" y="605896"/>
            <a:ext cx="3084844" cy="5646208"/>
          </a:xfrm>
        </p:spPr>
        <p:txBody>
          <a:bodyPr anchor="ctr">
            <a:normAutofit/>
          </a:bodyPr>
          <a:lstStyle/>
          <a:p>
            <a:pPr algn="ctr">
              <a:lnSpc>
                <a:spcPct val="150000"/>
              </a:lnSpc>
            </a:pPr>
            <a:r>
              <a:rPr lang="en-MY" sz="3600" dirty="0">
                <a:solidFill>
                  <a:srgbClr val="FFFFFF"/>
                </a:solidFill>
                <a:latin typeface="Arial Black" panose="020B0A04020102020204" pitchFamily="34" charset="0"/>
              </a:rPr>
              <a:t>User Experience and User </a:t>
            </a:r>
            <a:r>
              <a:rPr lang="en-MY" sz="3600" dirty="0" smtClean="0">
                <a:solidFill>
                  <a:srgbClr val="FFFFFF"/>
                </a:solidFill>
                <a:latin typeface="Arial Black" panose="020B0A04020102020204" pitchFamily="34" charset="0"/>
              </a:rPr>
              <a:t>Interface </a:t>
            </a:r>
            <a:r>
              <a:rPr lang="en-MY" sz="3600" dirty="0">
                <a:solidFill>
                  <a:srgbClr val="FFFFFF"/>
                </a:solidFill>
                <a:latin typeface="Arial Black" panose="020B0A04020102020204" pitchFamily="34" charset="0"/>
              </a:rPr>
              <a:t>Of The Website</a:t>
            </a:r>
          </a:p>
        </p:txBody>
      </p:sp>
      <p:sp>
        <p:nvSpPr>
          <p:cNvPr id="1048591" name="Rectangle 11"/>
          <p:cNvSpPr>
            <a:spLocks noGrp="1" noRot="1" noChangeAspect="1" noMove="1" noResize="1" noEditPoints="1" noAdjustHandles="1" noChangeArrowheads="1" noChangeShapeType="1" noTextEdit="1"/>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92" name="Content Placeholder 2"/>
          <p:cNvSpPr>
            <a:spLocks noGrp="1"/>
          </p:cNvSpPr>
          <p:nvPr>
            <p:ph idx="1"/>
          </p:nvPr>
        </p:nvSpPr>
        <p:spPr>
          <a:xfrm>
            <a:off x="4742016" y="605896"/>
            <a:ext cx="6413663" cy="5646208"/>
          </a:xfrm>
        </p:spPr>
        <p:txBody>
          <a:bodyPr anchor="ctr">
            <a:normAutofit fontScale="62500" lnSpcReduction="20000"/>
          </a:bodyPr>
          <a:lstStyle/>
          <a:p>
            <a:r>
              <a:rPr lang="en-MY" u="sng" dirty="0">
                <a:latin typeface="Arial Black" panose="020B0A04020102020204" pitchFamily="34" charset="0"/>
              </a:rPr>
              <a:t>User Experience</a:t>
            </a:r>
          </a:p>
          <a:p>
            <a:r>
              <a:rPr lang="en-MY" dirty="0">
                <a:latin typeface="Arial Black" panose="020B0A04020102020204" pitchFamily="34" charset="0"/>
              </a:rPr>
              <a:t>-Responsive &amp; mobile friendly</a:t>
            </a:r>
          </a:p>
          <a:p>
            <a:r>
              <a:rPr lang="en-US" altLang="en-US" dirty="0">
                <a:latin typeface="Arial Black" panose="020B0A04020102020204" pitchFamily="34" charset="0"/>
              </a:rPr>
              <a:t>The website is responsive and even the mobile phone can search the website</a:t>
            </a:r>
            <a:endParaRPr lang="zh-CN" altLang="en-US" dirty="0"/>
          </a:p>
          <a:p>
            <a:r>
              <a:rPr lang="en-MY" dirty="0">
                <a:latin typeface="Arial Black" panose="020B0A04020102020204" pitchFamily="34" charset="0"/>
              </a:rPr>
              <a:t>-Well </a:t>
            </a:r>
            <a:r>
              <a:rPr lang="en-MY" dirty="0" smtClean="0">
                <a:latin typeface="Arial Black" panose="020B0A04020102020204" pitchFamily="34" charset="0"/>
              </a:rPr>
              <a:t>Designed </a:t>
            </a:r>
            <a:r>
              <a:rPr lang="en-MY" dirty="0">
                <a:latin typeface="Arial Black" panose="020B0A04020102020204" pitchFamily="34" charset="0"/>
              </a:rPr>
              <a:t>headings</a:t>
            </a:r>
          </a:p>
          <a:p>
            <a:r>
              <a:rPr lang="en-US" altLang="en-US" dirty="0">
                <a:latin typeface="Arial Black" panose="020B0A04020102020204" pitchFamily="34" charset="0"/>
              </a:rPr>
              <a:t>The headings of the website is purposeful and also well organized</a:t>
            </a:r>
            <a:endParaRPr lang="zh-CN" altLang="en-US" dirty="0"/>
          </a:p>
          <a:p>
            <a:r>
              <a:rPr lang="en-MY" dirty="0">
                <a:latin typeface="Arial Black" panose="020B0A04020102020204" pitchFamily="34" charset="0"/>
              </a:rPr>
              <a:t>-Optimized page speed</a:t>
            </a:r>
          </a:p>
          <a:p>
            <a:r>
              <a:rPr lang="en-US" dirty="0">
                <a:latin typeface="Arial Black" panose="020B0A04020102020204" pitchFamily="34" charset="0"/>
              </a:rPr>
              <a:t>The </a:t>
            </a:r>
            <a:r>
              <a:rPr lang="en-US" dirty="0" smtClean="0">
                <a:latin typeface="Arial Black" panose="020B0A04020102020204" pitchFamily="34" charset="0"/>
              </a:rPr>
              <a:t>loading time for each page is fast as it is a scrollable website.</a:t>
            </a:r>
            <a:endParaRPr lang="en-MY" dirty="0">
              <a:latin typeface="Arial Black" panose="020B0A04020102020204" pitchFamily="34" charset="0"/>
            </a:endParaRPr>
          </a:p>
          <a:p>
            <a:r>
              <a:rPr lang="en-MY" u="sng" dirty="0">
                <a:latin typeface="Arial Black" panose="020B0A04020102020204" pitchFamily="34" charset="0"/>
              </a:rPr>
              <a:t>User Interf</a:t>
            </a:r>
            <a:r>
              <a:rPr lang="en-US" u="sng" dirty="0">
                <a:latin typeface="Arial Black" panose="020B0A04020102020204" pitchFamily="34" charset="0"/>
              </a:rPr>
              <a:t>ace</a:t>
            </a:r>
            <a:endParaRPr lang="zh-CN" altLang="en-US" dirty="0"/>
          </a:p>
          <a:p>
            <a:r>
              <a:rPr lang="en-MY" dirty="0">
                <a:latin typeface="Arial Black" panose="020B0A04020102020204" pitchFamily="34" charset="0"/>
              </a:rPr>
              <a:t>-Navigational components provided</a:t>
            </a:r>
          </a:p>
          <a:p>
            <a:r>
              <a:rPr lang="en-US" altLang="en-US" dirty="0">
                <a:latin typeface="Arial Black" panose="020B0A04020102020204" pitchFamily="34" charset="0"/>
              </a:rPr>
              <a:t>Icon and hyperlink text provided as a navigation tools in the website</a:t>
            </a:r>
            <a:endParaRPr lang="zh-CN" altLang="en-US" dirty="0"/>
          </a:p>
          <a:p>
            <a:r>
              <a:rPr lang="en-MY" dirty="0">
                <a:latin typeface="Arial Black" panose="020B0A04020102020204" pitchFamily="34" charset="0"/>
              </a:rPr>
              <a:t>-Strategic colour and texture</a:t>
            </a:r>
          </a:p>
          <a:p>
            <a:r>
              <a:rPr lang="en-US" altLang="en-US" dirty="0">
                <a:latin typeface="Arial Black" panose="020B0A04020102020204" pitchFamily="34" charset="0"/>
              </a:rPr>
              <a:t>The colour and the texture that has been use for this website is suitable with the content </a:t>
            </a:r>
            <a:endParaRPr lang="zh-CN" altLang="en-US" dirty="0"/>
          </a:p>
          <a:p>
            <a:r>
              <a:rPr lang="en-MY" dirty="0">
                <a:latin typeface="Arial Black" panose="020B0A04020102020204" pitchFamily="34" charset="0"/>
              </a:rPr>
              <a:t>-Typography</a:t>
            </a:r>
          </a:p>
          <a:p>
            <a:r>
              <a:rPr lang="en-US" altLang="en-US" dirty="0">
                <a:latin typeface="Arial Black" panose="020B0A04020102020204" pitchFamily="34" charset="0"/>
              </a:rPr>
              <a:t>The text that has been use is simple and readable</a:t>
            </a:r>
            <a:endParaRPr lang="zh-CN" altLang="en-US" dirty="0"/>
          </a:p>
          <a:p>
            <a:r>
              <a:rPr lang="en-MY" dirty="0">
                <a:latin typeface="Arial Black" panose="020B0A04020102020204" pitchFamily="34" charset="0"/>
              </a:rPr>
              <a:t>-Consistence</a:t>
            </a:r>
          </a:p>
          <a:p>
            <a:r>
              <a:rPr lang="en-US" altLang="en-US" dirty="0" smtClean="0">
                <a:latin typeface="Arial Black" panose="020B0A04020102020204" pitchFamily="34" charset="0"/>
              </a:rPr>
              <a:t>The website uses the same type of font according to each element.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93" name="Rectangle 7"/>
          <p:cNvSpPr>
            <a:spLocks noGrp="1" noRot="1" noChangeAspect="1" noMove="1" noResize="1" noEditPoints="1" noAdjustHandles="1" noChangeArrowheads="1" noChangeShapeType="1" noTextEdit="1"/>
          </p:cNvSpPr>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48594" name="Rectangle 9"/>
          <p:cNvSpPr>
            <a:spLocks noGrp="1" noRot="1" noChangeAspect="1" noMove="1" noResize="1" noEditPoints="1" noAdjustHandles="1" noChangeArrowheads="1" noChangeShapeType="1" noTextEdit="1"/>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95" name="Title 1"/>
          <p:cNvSpPr>
            <a:spLocks noGrp="1"/>
          </p:cNvSpPr>
          <p:nvPr>
            <p:ph type="title"/>
          </p:nvPr>
        </p:nvSpPr>
        <p:spPr>
          <a:xfrm>
            <a:off x="492370" y="605896"/>
            <a:ext cx="3084844" cy="5646208"/>
          </a:xfrm>
        </p:spPr>
        <p:txBody>
          <a:bodyPr anchor="ctr">
            <a:normAutofit/>
          </a:bodyPr>
          <a:lstStyle/>
          <a:p>
            <a:pPr algn="ctr">
              <a:lnSpc>
                <a:spcPct val="150000"/>
              </a:lnSpc>
            </a:pPr>
            <a:r>
              <a:rPr lang="en-MY" sz="3600" dirty="0" err="1">
                <a:solidFill>
                  <a:srgbClr val="FFFFFF"/>
                </a:solidFill>
                <a:latin typeface="Arial Black" panose="020B0A04020102020204" pitchFamily="34" charset="0"/>
              </a:rPr>
              <a:t>Color</a:t>
            </a:r>
            <a:r>
              <a:rPr lang="en-MY" sz="3600" dirty="0">
                <a:solidFill>
                  <a:srgbClr val="FFFFFF"/>
                </a:solidFill>
                <a:latin typeface="Arial Black" panose="020B0A04020102020204" pitchFamily="34" charset="0"/>
              </a:rPr>
              <a:t> Scheme Used</a:t>
            </a:r>
          </a:p>
        </p:txBody>
      </p:sp>
      <p:sp>
        <p:nvSpPr>
          <p:cNvPr id="1048596" name="Rectangle 11"/>
          <p:cNvSpPr>
            <a:spLocks noGrp="1" noRot="1" noChangeAspect="1" noMove="1" noResize="1" noEditPoints="1" noAdjustHandles="1" noChangeArrowheads="1" noChangeShapeType="1" noTextEdit="1"/>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97" name="Content Placeholder 2"/>
          <p:cNvSpPr>
            <a:spLocks noGrp="1"/>
          </p:cNvSpPr>
          <p:nvPr>
            <p:ph idx="1"/>
          </p:nvPr>
        </p:nvSpPr>
        <p:spPr>
          <a:xfrm>
            <a:off x="4643162" y="828318"/>
            <a:ext cx="6413663" cy="5646208"/>
          </a:xfrm>
        </p:spPr>
        <p:txBody>
          <a:bodyPr anchor="ctr">
            <a:normAutofit/>
          </a:bodyPr>
          <a:lstStyle/>
          <a:p>
            <a:pPr algn="just">
              <a:lnSpc>
                <a:spcPct val="150000"/>
              </a:lnSpc>
            </a:pPr>
            <a:r>
              <a:rPr lang="en-MY" dirty="0" smtClean="0">
                <a:latin typeface="Arial Black" panose="020B0A04020102020204" pitchFamily="34" charset="0"/>
              </a:rPr>
              <a:t>The use of bright accent </a:t>
            </a:r>
            <a:r>
              <a:rPr lang="en-MY" dirty="0" err="1" smtClean="0">
                <a:latin typeface="Arial Black" panose="020B0A04020102020204" pitchFamily="34" charset="0"/>
              </a:rPr>
              <a:t>color</a:t>
            </a:r>
            <a:r>
              <a:rPr lang="en-MY" dirty="0" smtClean="0">
                <a:latin typeface="Arial Black" panose="020B0A04020102020204" pitchFamily="34" charset="0"/>
              </a:rPr>
              <a:t> can be seen throughout the website. This type of </a:t>
            </a:r>
            <a:r>
              <a:rPr lang="en-MY" dirty="0" err="1" smtClean="0">
                <a:latin typeface="Arial Black" panose="020B0A04020102020204" pitchFamily="34" charset="0"/>
              </a:rPr>
              <a:t>color</a:t>
            </a:r>
            <a:r>
              <a:rPr lang="en-MY" dirty="0" smtClean="0">
                <a:latin typeface="Arial Black" panose="020B0A04020102020204" pitchFamily="34" charset="0"/>
              </a:rPr>
              <a:t> is pleasing to the eyes. The website use yellow as the main </a:t>
            </a:r>
            <a:r>
              <a:rPr lang="en-MY" dirty="0" err="1" smtClean="0">
                <a:latin typeface="Arial Black" panose="020B0A04020102020204" pitchFamily="34" charset="0"/>
              </a:rPr>
              <a:t>color</a:t>
            </a:r>
            <a:r>
              <a:rPr lang="en-MY" dirty="0" smtClean="0">
                <a:latin typeface="Arial Black" panose="020B0A04020102020204" pitchFamily="34" charset="0"/>
              </a:rPr>
              <a:t> for all headings as a reference to bees. Other than that, the website uses any </a:t>
            </a:r>
            <a:r>
              <a:rPr lang="en-MY" dirty="0" err="1" smtClean="0">
                <a:latin typeface="Arial Black" panose="020B0A04020102020204" pitchFamily="34" charset="0"/>
              </a:rPr>
              <a:t>color</a:t>
            </a:r>
            <a:r>
              <a:rPr lang="en-MY" dirty="0" smtClean="0">
                <a:latin typeface="Arial Black" panose="020B0A04020102020204" pitchFamily="34" charset="0"/>
              </a:rPr>
              <a:t> that can help the visitors to read the contents easily.</a:t>
            </a:r>
            <a:endParaRPr lang="en-MY"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04" name="Rectangle 7"/>
          <p:cNvSpPr>
            <a:spLocks noGrp="1" noRot="1" noChangeAspect="1" noMove="1" noResize="1" noEditPoints="1" noAdjustHandles="1" noChangeArrowheads="1" noChangeShapeType="1" noTextEdit="1"/>
          </p:cNvSpPr>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48605" name="Rectangle 9"/>
          <p:cNvSpPr>
            <a:spLocks noGrp="1" noRot="1" noChangeAspect="1" noMove="1" noResize="1" noEditPoints="1" noAdjustHandles="1" noChangeArrowheads="1" noChangeShapeType="1" noTextEdit="1"/>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6" name="Title 1"/>
          <p:cNvSpPr>
            <a:spLocks noGrp="1"/>
          </p:cNvSpPr>
          <p:nvPr>
            <p:ph type="title"/>
          </p:nvPr>
        </p:nvSpPr>
        <p:spPr>
          <a:xfrm>
            <a:off x="492370" y="605896"/>
            <a:ext cx="3084844" cy="5646208"/>
          </a:xfrm>
        </p:spPr>
        <p:txBody>
          <a:bodyPr anchor="ctr">
            <a:normAutofit/>
          </a:bodyPr>
          <a:lstStyle/>
          <a:p>
            <a:pPr algn="ctr">
              <a:lnSpc>
                <a:spcPct val="150000"/>
              </a:lnSpc>
            </a:pPr>
            <a:r>
              <a:rPr lang="en-MY" sz="3600" dirty="0">
                <a:solidFill>
                  <a:srgbClr val="FFFFFF"/>
                </a:solidFill>
                <a:latin typeface="Arial Black" panose="020B0A04020102020204" pitchFamily="34" charset="0"/>
              </a:rPr>
              <a:t>Navigation Of The Website</a:t>
            </a:r>
          </a:p>
        </p:txBody>
      </p:sp>
      <p:sp>
        <p:nvSpPr>
          <p:cNvPr id="1048607" name="Rectangle 11"/>
          <p:cNvSpPr>
            <a:spLocks noGrp="1" noRot="1" noChangeAspect="1" noMove="1" noResize="1" noEditPoints="1" noAdjustHandles="1" noChangeArrowheads="1" noChangeShapeType="1" noTextEdit="1"/>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8" name="Content Placeholder 2"/>
          <p:cNvSpPr>
            <a:spLocks noGrp="1"/>
          </p:cNvSpPr>
          <p:nvPr>
            <p:ph idx="1"/>
          </p:nvPr>
        </p:nvSpPr>
        <p:spPr>
          <a:xfrm>
            <a:off x="4667876" y="863945"/>
            <a:ext cx="6413663" cy="6069224"/>
          </a:xfrm>
        </p:spPr>
        <p:txBody>
          <a:bodyPr anchor="ctr">
            <a:normAutofit/>
          </a:bodyPr>
          <a:lstStyle/>
          <a:p>
            <a:pPr algn="just">
              <a:buFont typeface="Courier New" panose="02070309020205020404" pitchFamily="49" charset="0"/>
              <a:buChar char="o"/>
            </a:pPr>
            <a:r>
              <a:rPr lang="en-MY" dirty="0">
                <a:latin typeface="Arial Black" panose="020B0A04020102020204" pitchFamily="34" charset="0"/>
              </a:rPr>
              <a:t> </a:t>
            </a:r>
            <a:r>
              <a:rPr lang="en-MY" dirty="0" smtClean="0">
                <a:latin typeface="Arial Black" panose="020B0A04020102020204" pitchFamily="34" charset="0"/>
              </a:rPr>
              <a:t>The visitors or users can browse through the website easily as the navigation of the website is comprehensible.</a:t>
            </a:r>
          </a:p>
          <a:p>
            <a:pPr algn="just">
              <a:buFont typeface="Courier New" panose="02070309020205020404" pitchFamily="49" charset="0"/>
              <a:buChar char="o"/>
            </a:pPr>
            <a:r>
              <a:rPr lang="en-MY" dirty="0" smtClean="0">
                <a:latin typeface="Arial Black" panose="020B0A04020102020204" pitchFamily="34" charset="0"/>
              </a:rPr>
              <a:t>For example, the navigation bar can be easily understandable by the visitors.</a:t>
            </a:r>
          </a:p>
          <a:p>
            <a:pPr algn="just">
              <a:buFont typeface="Courier New" panose="02070309020205020404" pitchFamily="49" charset="0"/>
              <a:buChar char="o"/>
            </a:pPr>
            <a:r>
              <a:rPr lang="en-MY" dirty="0" smtClean="0">
                <a:latin typeface="Arial Black" panose="020B0A04020102020204" pitchFamily="34" charset="0"/>
              </a:rPr>
              <a:t>There is also a map where the visitors can go to google map and locate the whereabouts of </a:t>
            </a:r>
            <a:r>
              <a:rPr lang="en-MY" dirty="0" err="1" smtClean="0">
                <a:latin typeface="Arial Black" panose="020B0A04020102020204" pitchFamily="34" charset="0"/>
              </a:rPr>
              <a:t>Amaravilla</a:t>
            </a:r>
            <a:r>
              <a:rPr lang="en-MY" dirty="0" smtClean="0">
                <a:latin typeface="Arial Black" panose="020B0A04020102020204" pitchFamily="34" charset="0"/>
              </a:rPr>
              <a:t> </a:t>
            </a:r>
            <a:r>
              <a:rPr lang="en-MY" dirty="0" err="1" smtClean="0">
                <a:latin typeface="Arial Black" panose="020B0A04020102020204" pitchFamily="34" charset="0"/>
              </a:rPr>
              <a:t>Madu</a:t>
            </a:r>
            <a:r>
              <a:rPr lang="en-MY" dirty="0" smtClean="0">
                <a:latin typeface="Arial Black" panose="020B0A04020102020204" pitchFamily="34" charset="0"/>
              </a:rPr>
              <a:t> </a:t>
            </a:r>
            <a:r>
              <a:rPr lang="en-MY" dirty="0" err="1" smtClean="0">
                <a:latin typeface="Arial Black" panose="020B0A04020102020204" pitchFamily="34" charset="0"/>
              </a:rPr>
              <a:t>Kelulut</a:t>
            </a:r>
            <a:r>
              <a:rPr lang="en-MY" dirty="0" smtClean="0">
                <a:latin typeface="Arial Black" panose="020B0A04020102020204" pitchFamily="34" charset="0"/>
              </a:rPr>
              <a:t>. </a:t>
            </a:r>
          </a:p>
          <a:p>
            <a:pPr algn="just"/>
            <a:endParaRPr lang="en-MY"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15"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6" name="Rectangle 9"/>
          <p:cNvSpPr>
            <a:spLocks noGrp="1" noRot="1" noChangeAspect="1" noMove="1" noResize="1" noEditPoints="1" noAdjustHandles="1" noChangeArrowheads="1" noChangeShapeType="1" noTextEdit="1"/>
          </p:cNvSpPr>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7" name="Title 1"/>
          <p:cNvSpPr>
            <a:spLocks noGrp="1"/>
          </p:cNvSpPr>
          <p:nvPr>
            <p:ph type="title"/>
          </p:nvPr>
        </p:nvSpPr>
        <p:spPr>
          <a:xfrm>
            <a:off x="522514" y="963997"/>
            <a:ext cx="3809217" cy="4938361"/>
          </a:xfrm>
        </p:spPr>
        <p:txBody>
          <a:bodyPr anchor="ctr">
            <a:normAutofit/>
          </a:bodyPr>
          <a:lstStyle/>
          <a:p>
            <a:pPr algn="just"/>
            <a:r>
              <a:rPr lang="en-MY" sz="4400" dirty="0">
                <a:latin typeface="Arial Black" panose="020B0A04020102020204" pitchFamily="34" charset="0"/>
              </a:rPr>
              <a:t>Conclusion</a:t>
            </a:r>
          </a:p>
        </p:txBody>
      </p:sp>
      <p:cxnSp>
        <p:nvCxnSpPr>
          <p:cNvPr id="3145730" name="Straight Connector 11"/>
          <p:cNvCxnSpPr>
            <a:cxnSpLocks noGrp="1" noRot="1" noChangeAspect="1" noMove="1" noResize="1" noEditPoints="1" noAdjustHandles="1" noChangeArrowheads="1" noChangeShapeType="1"/>
          </p:cNvCxnSpPr>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48618" name="Content Placeholder 2"/>
          <p:cNvSpPr>
            <a:spLocks noGrp="1"/>
          </p:cNvSpPr>
          <p:nvPr>
            <p:ph idx="1"/>
          </p:nvPr>
        </p:nvSpPr>
        <p:spPr>
          <a:xfrm>
            <a:off x="5134882" y="963507"/>
            <a:ext cx="6135097" cy="4938851"/>
          </a:xfrm>
        </p:spPr>
        <p:txBody>
          <a:bodyPr anchor="ctr">
            <a:normAutofit/>
          </a:bodyPr>
          <a:lstStyle/>
          <a:p>
            <a:pPr algn="just">
              <a:lnSpc>
                <a:spcPct val="150000"/>
              </a:lnSpc>
            </a:pPr>
            <a:r>
              <a:rPr lang="en-US" sz="1800" dirty="0">
                <a:latin typeface="Arial Black" panose="020B0A04020102020204" pitchFamily="34" charset="0"/>
              </a:rPr>
              <a:t>As a conclusion, we can conclude that this website is really suitable for business it is because the navigation of the website are simple enough for the users to navigate through the website. Although the navigation of the website are quite simple, it is yet met all of the requirements that a website needed such as the </a:t>
            </a:r>
            <a:r>
              <a:rPr lang="en-US" sz="1800" dirty="0" err="1">
                <a:latin typeface="Arial Black" panose="020B0A04020102020204" pitchFamily="34" charset="0"/>
              </a:rPr>
              <a:t>colour</a:t>
            </a:r>
            <a:r>
              <a:rPr lang="en-US" sz="1800" dirty="0">
                <a:latin typeface="Arial Black" panose="020B0A04020102020204" pitchFamily="34" charset="0"/>
              </a:rPr>
              <a:t> usage and the font headings.</a:t>
            </a:r>
            <a:endParaRPr lang="en-MY" sz="180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583</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宋体</vt:lpstr>
      <vt:lpstr>Arial</vt:lpstr>
      <vt:lpstr>Arial Black</vt:lpstr>
      <vt:lpstr>Calibri</vt:lpstr>
      <vt:lpstr>Calibri Light</vt:lpstr>
      <vt:lpstr>Courier New</vt:lpstr>
      <vt:lpstr>Retrospect</vt:lpstr>
      <vt:lpstr>PowerPoint Presentation</vt:lpstr>
      <vt:lpstr>PowerPoint Presentation</vt:lpstr>
      <vt:lpstr>Nature Of Business</vt:lpstr>
      <vt:lpstr>Background Of The Website</vt:lpstr>
      <vt:lpstr>User Experience and User Interface Of The Website</vt:lpstr>
      <vt:lpstr>Color Scheme Used</vt:lpstr>
      <vt:lpstr>Navigation Of The Website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ZZA161</dc:creator>
  <cp:lastModifiedBy>afif hamizan</cp:lastModifiedBy>
  <cp:revision>11</cp:revision>
  <dcterms:created xsi:type="dcterms:W3CDTF">2020-06-23T07:30:19Z</dcterms:created>
  <dcterms:modified xsi:type="dcterms:W3CDTF">2020-06-25T04:59:35Z</dcterms:modified>
</cp:coreProperties>
</file>