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58" r:id="rId2"/>
    <p:sldId id="271" r:id="rId3"/>
    <p:sldId id="270" r:id="rId4"/>
    <p:sldId id="272" r:id="rId5"/>
    <p:sldId id="273" r:id="rId6"/>
    <p:sldId id="274" r:id="rId7"/>
    <p:sldId id="275" r:id="rId8"/>
    <p:sldId id="276" r:id="rId9"/>
    <p:sldId id="277" r:id="rId10"/>
    <p:sldId id="280" r:id="rId11"/>
    <p:sldId id="279" r:id="rId12"/>
    <p:sldId id="278" r:id="rId13"/>
    <p:sldId id="281" r:id="rId14"/>
    <p:sldId id="282" r:id="rId15"/>
    <p:sldId id="28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6" autoAdjust="0"/>
  </p:normalViewPr>
  <p:slideViewPr>
    <p:cSldViewPr snapToGrid="0">
      <p:cViewPr varScale="1">
        <p:scale>
          <a:sx n="77" d="100"/>
          <a:sy n="77" d="100"/>
        </p:scale>
        <p:origin x="835"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0FB670-7427-4185-8511-6F36A01430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AED473D-6081-4804-9B28-4FA7D2C383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39C193-D30F-4B7A-8956-32E4F6D9D2C9}" type="datetimeFigureOut">
              <a:rPr lang="en-US" smtClean="0"/>
              <a:t>6/24/2024</a:t>
            </a:fld>
            <a:endParaRPr lang="en-US" dirty="0"/>
          </a:p>
        </p:txBody>
      </p:sp>
      <p:sp>
        <p:nvSpPr>
          <p:cNvPr id="4" name="Footer Placeholder 3">
            <a:extLst>
              <a:ext uri="{FF2B5EF4-FFF2-40B4-BE49-F238E27FC236}">
                <a16:creationId xmlns:a16="http://schemas.microsoft.com/office/drawing/2014/main" id="{23B68452-BA11-400A-8E67-C003922CC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190A332-336E-4B1B-9128-655A1F9DBA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2948B1-B6D3-4578-932F-6AE7124E5E13}" type="slidenum">
              <a:rPr lang="en-US" smtClean="0"/>
              <a:t>‹#›</a:t>
            </a:fld>
            <a:endParaRPr lang="en-US" dirty="0"/>
          </a:p>
        </p:txBody>
      </p:sp>
    </p:spTree>
    <p:extLst>
      <p:ext uri="{BB962C8B-B14F-4D97-AF65-F5344CB8AC3E}">
        <p14:creationId xmlns:p14="http://schemas.microsoft.com/office/powerpoint/2010/main" val="2355135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AC78B-5884-4D24-983C-916233003E85}" type="datetimeFigureOut">
              <a:rPr lang="en-US" smtClean="0"/>
              <a:t>6/24/2024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AB528-7684-4A37-99F6-46340DCC2B35}" type="slidenum">
              <a:rPr lang="en-US" smtClean="0"/>
              <a:t>‹#›</a:t>
            </a:fld>
            <a:endParaRPr lang="en-US" dirty="0"/>
          </a:p>
        </p:txBody>
      </p:sp>
    </p:spTree>
    <p:extLst>
      <p:ext uri="{BB962C8B-B14F-4D97-AF65-F5344CB8AC3E}">
        <p14:creationId xmlns:p14="http://schemas.microsoft.com/office/powerpoint/2010/main" val="267288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Ref idx="1001">
        <a:schemeClr val="bg2"/>
      </p:bgRef>
    </p:bg>
    <p:spTree>
      <p:nvGrpSpPr>
        <p:cNvPr id="1" name=""/>
        <p:cNvGrpSpPr/>
        <p:nvPr/>
      </p:nvGrpSpPr>
      <p:grpSpPr>
        <a:xfrm>
          <a:off x="0" y="0"/>
          <a:ext cx="0" cy="0"/>
          <a:chOff x="0" y="0"/>
          <a:chExt cx="0" cy="0"/>
        </a:xfrm>
      </p:grpSpPr>
      <p:sp>
        <p:nvSpPr>
          <p:cNvPr id="12" name="Freeform 6" title="Page Number Shape"/>
          <p:cNvSpPr/>
          <p:nvPr userDrawn="1"/>
        </p:nvSpPr>
        <p:spPr bwMode="auto">
          <a:xfrm>
            <a:off x="11784011" y="34513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2578819" y="2270908"/>
            <a:ext cx="7034362" cy="2188992"/>
          </a:xfrm>
        </p:spPr>
        <p:txBody>
          <a:bodyPr anchor="ctr" anchorCtr="0">
            <a:noAutofit/>
          </a:bodyPr>
          <a:lstStyle>
            <a:lvl1pPr algn="ctr">
              <a:lnSpc>
                <a:spcPct val="85000"/>
              </a:lnSpc>
              <a:defRPr sz="60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586793" y="5024051"/>
            <a:ext cx="7034362" cy="1052898"/>
          </a:xfrm>
        </p:spPr>
        <p:txBody>
          <a:bodyPr anchor="ctr" anchorCtr="0">
            <a:normAutofit/>
          </a:bodyPr>
          <a:lstStyle>
            <a:lvl1pPr marL="0" indent="0" algn="ctr">
              <a:lnSpc>
                <a:spcPct val="114000"/>
              </a:lnSpc>
              <a:spcBef>
                <a:spcPts val="0"/>
              </a:spcBef>
              <a:buNone/>
              <a:defRPr sz="2000" b="0" i="1"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2584338" y="6314440"/>
            <a:ext cx="1596622" cy="365125"/>
          </a:xfrm>
        </p:spPr>
        <p:txBody>
          <a:bodyPr/>
          <a:lstStyle>
            <a:lvl1pPr algn="l">
              <a:defRPr sz="1200">
                <a:solidFill>
                  <a:schemeClr val="tx2"/>
                </a:solidFill>
              </a:defRPr>
            </a:lvl1pPr>
          </a:lstStyle>
          <a:p>
            <a:fld id="{F35A1469-2D5F-4CF6-9A65-876A4BCDDACA}" type="datetime8">
              <a:rPr lang="en-US" noProof="0" smtClean="0"/>
              <a:t>6/24/2024 11:37 AM</a:t>
            </a:fld>
            <a:endParaRPr lang="en-US" noProof="0" dirty="0"/>
          </a:p>
        </p:txBody>
      </p:sp>
      <p:sp>
        <p:nvSpPr>
          <p:cNvPr id="5" name="Footer Placeholder 4"/>
          <p:cNvSpPr>
            <a:spLocks noGrp="1"/>
          </p:cNvSpPr>
          <p:nvPr>
            <p:ph type="ftr" sz="quarter" idx="11"/>
          </p:nvPr>
        </p:nvSpPr>
        <p:spPr>
          <a:xfrm>
            <a:off x="4515066" y="6314440"/>
            <a:ext cx="5122683" cy="365125"/>
          </a:xfrm>
        </p:spPr>
        <p:txBody>
          <a:bodyPr/>
          <a:lstStyle>
            <a:lvl1pPr algn="l">
              <a:defRPr b="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11784011" y="572151"/>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61154961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0054D9-7800-4106-9C2D-E383D9D6A16D}"/>
              </a:ext>
            </a:extLst>
          </p:cNvPr>
          <p:cNvSpPr/>
          <p:nvPr userDrawn="1"/>
        </p:nvSpPr>
        <p:spPr>
          <a:xfrm>
            <a:off x="6901869" y="0"/>
            <a:ext cx="52933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p:txBody>
          <a:bodyPr/>
          <a:lstStyle/>
          <a:p>
            <a:fld id="{B6FEBBCD-CBA1-4D0B-806D-FC14D8656200}" type="datetime8">
              <a:rPr lang="en-US" noProof="0" smtClean="0"/>
              <a:t>6/24/2024 11:37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1146659" y="688779"/>
            <a:ext cx="5746376" cy="5223072"/>
          </a:xfrm>
        </p:spPr>
        <p:txBody>
          <a:bodyPr/>
          <a:lstStyle/>
          <a:p>
            <a:pPr lvl="0"/>
            <a:r>
              <a:rPr lang="en-US" noProof="0"/>
              <a:t>Edit Master text styles</a:t>
            </a:r>
          </a:p>
        </p:txBody>
      </p:sp>
      <p:sp>
        <p:nvSpPr>
          <p:cNvPr id="2" name="Title 1"/>
          <p:cNvSpPr>
            <a:spLocks noGrp="1"/>
          </p:cNvSpPr>
          <p:nvPr>
            <p:ph type="title" hasCustomPrompt="1"/>
          </p:nvPr>
        </p:nvSpPr>
        <p:spPr bwMode="ltGray">
          <a:xfrm>
            <a:off x="7213600" y="280278"/>
            <a:ext cx="4641006" cy="2397608"/>
          </a:xfrm>
        </p:spPr>
        <p:txBody>
          <a:bodyPr anchor="ctr" anchorCtr="0"/>
          <a:lstStyle>
            <a:lvl1pPr algn="ctr">
              <a:defRPr>
                <a:solidFill>
                  <a:schemeClr val="accent1"/>
                </a:solidFill>
              </a:defRPr>
            </a:lvl1pPr>
          </a:lstStyle>
          <a:p>
            <a:r>
              <a:rPr lang="en-US" noProof="0"/>
              <a:t>CLICK TO EDIT MASTER TITLE STYLE</a:t>
            </a:r>
          </a:p>
        </p:txBody>
      </p:sp>
      <p:sp>
        <p:nvSpPr>
          <p:cNvPr id="12" name="Freeform 6" title="Page Number Shape">
            <a:extLst>
              <a:ext uri="{FF2B5EF4-FFF2-40B4-BE49-F238E27FC236}">
                <a16:creationId xmlns:a16="http://schemas.microsoft.com/office/drawing/2014/main"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Tree>
    <p:extLst>
      <p:ext uri="{BB962C8B-B14F-4D97-AF65-F5344CB8AC3E}">
        <p14:creationId xmlns:p14="http://schemas.microsoft.com/office/powerpoint/2010/main" val="14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hasCustomPrompt="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hasCustomPrompt="1"/>
          </p:nvPr>
        </p:nvSpPr>
        <p:spPr>
          <a:xfrm>
            <a:off x="5181600" y="1526671"/>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hasCustomPrompt="1"/>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hasCustomPrompt="1"/>
          </p:nvPr>
        </p:nvSpPr>
        <p:spPr>
          <a:xfrm>
            <a:off x="5181600" y="4669432"/>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A272C437-5C9D-4B1A-9C56-1C544AB8146E}" type="datetime8">
              <a:rPr lang="en-US" noProof="0" smtClean="0"/>
              <a:t>6/24/2024 11:37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826767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6/24/2024 11:37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10" name="Content Placeholder 2">
            <a:extLst>
              <a:ext uri="{FF2B5EF4-FFF2-40B4-BE49-F238E27FC236}">
                <a16:creationId xmlns:a16="http://schemas.microsoft.com/office/drawing/2014/main" id="{A1651A72-6E17-4CF4-8218-285FCAC88EC4}"/>
              </a:ext>
            </a:extLst>
          </p:cNvPr>
          <p:cNvSpPr>
            <a:spLocks noGrp="1"/>
          </p:cNvSpPr>
          <p:nvPr>
            <p:ph sz="half" idx="1" hasCustomPrompt="1"/>
          </p:nvPr>
        </p:nvSpPr>
        <p:spPr>
          <a:xfrm>
            <a:off x="5181600" y="557784"/>
            <a:ext cx="6248400" cy="230796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3">
            <a:extLst>
              <a:ext uri="{FF2B5EF4-FFF2-40B4-BE49-F238E27FC236}">
                <a16:creationId xmlns:a16="http://schemas.microsoft.com/office/drawing/2014/main" id="{E2A31231-1080-4CC0-9896-EF779EE27CB5}"/>
              </a:ext>
            </a:extLst>
          </p:cNvPr>
          <p:cNvSpPr>
            <a:spLocks noGrp="1"/>
          </p:cNvSpPr>
          <p:nvPr>
            <p:ph sz="half" idx="2" hasCustomPrompt="1"/>
          </p:nvPr>
        </p:nvSpPr>
        <p:spPr>
          <a:xfrm>
            <a:off x="5165121" y="2950589"/>
            <a:ext cx="6188679" cy="256324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6032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6/24/2024 11:37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723952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F2D3B-BB2C-4EA8-8616-6D874F8BB777}" type="datetime8">
              <a:rPr lang="en-US" noProof="0" smtClean="0"/>
              <a:t>6/24/2024 11:37 AM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4" name="Slide Number Placeholder 3"/>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49953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3" name="Content Placeholder 2"/>
          <p:cNvSpPr>
            <a:spLocks noGrp="1"/>
          </p:cNvSpPr>
          <p:nvPr>
            <p:ph idx="1" hasCustomPrompt="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6/24/2024 11:37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84036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6/24/2024 11:37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Picture Placeholder 2">
            <a:extLst>
              <a:ext uri="{FF2B5EF4-FFF2-40B4-BE49-F238E27FC236}">
                <a16:creationId xmlns:a16="http://schemas.microsoft.com/office/drawing/2014/main" id="{B3A5F786-D848-499D-B37D-96CF11DE90DB}"/>
              </a:ext>
            </a:extLst>
          </p:cNvPr>
          <p:cNvSpPr>
            <a:spLocks noGrp="1"/>
          </p:cNvSpPr>
          <p:nvPr>
            <p:ph type="pic" idx="1"/>
          </p:nvPr>
        </p:nvSpPr>
        <p:spPr>
          <a:xfrm>
            <a:off x="5183188" y="555480"/>
            <a:ext cx="6246812" cy="53055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41726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0CEE1DAB-B868-4EEB-BD54-B9BAB6F58361}" type="datetime8">
              <a:rPr lang="en-US" noProof="0" smtClean="0"/>
              <a:t>6/24/2024 11:37 AM</a:t>
            </a:fld>
            <a:endParaRPr lang="en-US" noProof="0"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noProof="0" dirty="0"/>
              <a:t>Add a footer</a:t>
            </a:r>
          </a:p>
          <a:p>
            <a:endParaRPr lang="en-US" noProof="0"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37714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525A88A9-102E-4111-86E0-D51E9CB704AA}" type="datetime8">
              <a:rPr lang="en-US" noProof="0" smtClean="0"/>
              <a:t>6/24/2024 11:37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06993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833906" cy="2278772"/>
          </a:xfrm>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A346BD67-B37A-4DEF-9054-A91A6B18355E}" type="datetime8">
              <a:rPr lang="en-US" noProof="0" smtClean="0"/>
              <a:t>6/24/2024 11:37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1" y="2981325"/>
            <a:ext cx="1866900" cy="2828925"/>
          </a:xfrm>
        </p:spPr>
        <p:txBody>
          <a:bodyPr/>
          <a:lstStyle/>
          <a:p>
            <a:pPr lvl="0"/>
            <a:r>
              <a:rPr lang="en-US" noProof="0"/>
              <a:t>Edit Master text styles</a:t>
            </a:r>
          </a:p>
        </p:txBody>
      </p:sp>
      <p:sp>
        <p:nvSpPr>
          <p:cNvPr id="9" name="Content Placeholder 7">
            <a:extLst>
              <a:ext uri="{FF2B5EF4-FFF2-40B4-BE49-F238E27FC236}">
                <a16:creationId xmlns:a16="http://schemas.microsoft.com/office/drawing/2014/main" id="{E983FCBB-03A1-486A-BDE2-92BD88EA0FCF}"/>
              </a:ext>
            </a:extLst>
          </p:cNvPr>
          <p:cNvSpPr>
            <a:spLocks noGrp="1"/>
          </p:cNvSpPr>
          <p:nvPr>
            <p:ph sz="quarter" idx="14" hasCustomPrompt="1"/>
          </p:nvPr>
        </p:nvSpPr>
        <p:spPr>
          <a:xfrm>
            <a:off x="2729006" y="2981325"/>
            <a:ext cx="1866900" cy="2828925"/>
          </a:xfrm>
        </p:spPr>
        <p:txBody>
          <a:bodyPr/>
          <a:lstStyle/>
          <a:p>
            <a:pPr lvl="0"/>
            <a:r>
              <a:rPr lang="en-US" noProof="0"/>
              <a:t>Edit Master text styles</a:t>
            </a:r>
          </a:p>
        </p:txBody>
      </p:sp>
    </p:spTree>
    <p:extLst>
      <p:ext uri="{BB962C8B-B14F-4D97-AF65-F5344CB8AC3E}">
        <p14:creationId xmlns:p14="http://schemas.microsoft.com/office/powerpoint/2010/main" val="321136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3432B8B-A85D-47CE-98BC-3DF0B2F26AF4}"/>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6375400" y="431747"/>
            <a:ext cx="5105400" cy="684633"/>
          </a:xfrm>
        </p:spPr>
        <p:txBody>
          <a:bodyPr/>
          <a:lstStyle>
            <a:lvl1pPr algn="ctr">
              <a:defRPr/>
            </a:lvl1pPr>
          </a:lstStyle>
          <a:p>
            <a:r>
              <a:rPr lang="en-US" noProof="0"/>
              <a:t>Click to edit Master title style</a:t>
            </a:r>
          </a:p>
        </p:txBody>
      </p:sp>
      <p:sp>
        <p:nvSpPr>
          <p:cNvPr id="3" name="Content Placeholder 2"/>
          <p:cNvSpPr>
            <a:spLocks noGrp="1"/>
          </p:cNvSpPr>
          <p:nvPr>
            <p:ph idx="1" hasCustomPrompt="1"/>
          </p:nvPr>
        </p:nvSpPr>
        <p:spPr>
          <a:xfrm>
            <a:off x="7088800" y="1468316"/>
            <a:ext cx="4831664" cy="3865070"/>
          </a:xfrm>
        </p:spPr>
        <p:txBody>
          <a:bodyPr anchor="ctr" anchorCtr="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F39235B7-901B-460F-BE63-E630BF7AD92D}" type="datetime8">
              <a:rPr lang="en-US" noProof="0" smtClean="0"/>
              <a:t>6/24/2024 11:37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65416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bwMode="ltGray">
          <a:xfrm>
            <a:off x="762000" y="305678"/>
            <a:ext cx="10667998" cy="1002422"/>
          </a:xfrm>
        </p:spPr>
        <p:txBody>
          <a:bodyPr anchor="ctr" anchorCtr="0"/>
          <a:lstStyle>
            <a:lvl1pPr algn="ctr">
              <a:defRPr>
                <a:solidFill>
                  <a:schemeClr val="accent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B3601C1E-44EC-4ED6-87AC-7B26C9BC7568}" type="datetime8">
              <a:rPr lang="en-US" noProof="0" smtClean="0"/>
              <a:t>6/24/2024 11:37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443527"/>
            <a:ext cx="3348000" cy="2291676"/>
          </a:xfrm>
        </p:spPr>
        <p:txBody>
          <a:bodyPr/>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5" name="Content Placeholder 7">
            <a:extLst>
              <a:ext uri="{FF2B5EF4-FFF2-40B4-BE49-F238E27FC236}">
                <a16:creationId xmlns:a16="http://schemas.microsoft.com/office/drawing/2014/main" id="{AF3C3132-3E24-455C-9341-F3767C087D59}"/>
              </a:ext>
            </a:extLst>
          </p:cNvPr>
          <p:cNvSpPr>
            <a:spLocks noGrp="1"/>
          </p:cNvSpPr>
          <p:nvPr>
            <p:ph sz="quarter" idx="14" hasCustomPrompt="1"/>
          </p:nvPr>
        </p:nvSpPr>
        <p:spPr>
          <a:xfrm>
            <a:off x="4421999" y="2443527"/>
            <a:ext cx="3348000" cy="2291676"/>
          </a:xfrm>
        </p:spPr>
        <p:txBody>
          <a:bodyPr/>
          <a:lstStyle/>
          <a:p>
            <a:pPr lvl="0"/>
            <a:r>
              <a:rPr lang="en-US" noProof="0"/>
              <a:t>Edit Master text styles</a:t>
            </a:r>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443527"/>
            <a:ext cx="3348000" cy="2291676"/>
          </a:xfrm>
        </p:spPr>
        <p:txBody>
          <a:bodyPr/>
          <a:lstStyle/>
          <a:p>
            <a:pPr lvl="0"/>
            <a:r>
              <a:rPr lang="en-US" noProof="0"/>
              <a:t>Edit Master text styles</a:t>
            </a:r>
          </a:p>
        </p:txBody>
      </p:sp>
    </p:spTree>
    <p:extLst>
      <p:ext uri="{BB962C8B-B14F-4D97-AF65-F5344CB8AC3E}">
        <p14:creationId xmlns:p14="http://schemas.microsoft.com/office/powerpoint/2010/main" val="36278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bg bwMode="grayWhite">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C8E5ED0-7922-414F-9B0F-CA82F0A3C660}"/>
              </a:ext>
            </a:extLst>
          </p:cNvPr>
          <p:cNvSpPr/>
          <p:nvPr userDrawn="1"/>
        </p:nvSpPr>
        <p:spPr>
          <a:xfrm>
            <a:off x="0" y="1540330"/>
            <a:ext cx="12192000" cy="4715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a:xfrm>
            <a:off x="7628571" y="6314440"/>
            <a:ext cx="3814856" cy="365125"/>
          </a:xfrm>
        </p:spPr>
        <p:txBody>
          <a:bodyPr/>
          <a:lstStyle/>
          <a:p>
            <a:fld id="{4AE13B8D-7A39-483F-9092-AB66B2338492}" type="datetime8">
              <a:rPr lang="en-US" noProof="0" smtClean="0"/>
              <a:t>6/24/2024 11:37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875327"/>
            <a:ext cx="3348000" cy="2291676"/>
          </a:xfrm>
        </p:spPr>
        <p:txBody>
          <a:bodyPr anchor="ctr" anchorCtr="0"/>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875327"/>
            <a:ext cx="3348000" cy="2291676"/>
          </a:xfrm>
        </p:spPr>
        <p:txBody>
          <a:bodyPr anchor="ctr" anchorCtr="0"/>
          <a:lstStyle/>
          <a:p>
            <a:pPr lvl="0"/>
            <a:r>
              <a:rPr lang="en-US" noProof="0"/>
              <a:t>Edit Master text styles</a:t>
            </a:r>
          </a:p>
        </p:txBody>
      </p:sp>
      <p:sp>
        <p:nvSpPr>
          <p:cNvPr id="3" name="Title 2">
            <a:extLst>
              <a:ext uri="{FF2B5EF4-FFF2-40B4-BE49-F238E27FC236}">
                <a16:creationId xmlns:a16="http://schemas.microsoft.com/office/drawing/2014/main" id="{8C4C76CE-242A-40DC-B9BA-9F6CD2FEBA09}"/>
              </a:ext>
            </a:extLst>
          </p:cNvPr>
          <p:cNvSpPr>
            <a:spLocks noGrp="1"/>
          </p:cNvSpPr>
          <p:nvPr>
            <p:ph type="title" hasCustomPrompt="1"/>
          </p:nvPr>
        </p:nvSpPr>
        <p:spPr bwMode="ltGray">
          <a:xfrm>
            <a:off x="761999" y="280278"/>
            <a:ext cx="10676571" cy="1002422"/>
          </a:xfrm>
        </p:spPr>
        <p:txBody>
          <a:bodyPr anchor="ctr" anchorCtr="0"/>
          <a:lstStyle>
            <a:lvl1pPr algn="ctr">
              <a:defRPr>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256689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352848"/>
            <a:ext cx="10667998" cy="1002422"/>
          </a:xfrm>
        </p:spPr>
        <p:txBody>
          <a:bodyPr anchor="ctr" anchorCtr="0"/>
          <a:lstStyle>
            <a:lvl1pPr algn="l">
              <a:defRPr/>
            </a:lvl1pPr>
          </a:lstStyle>
          <a:p>
            <a:r>
              <a:rPr lang="en-US" noProof="0"/>
              <a:t>CLICK TO EDIT MASTER TITLE STYLE</a:t>
            </a:r>
          </a:p>
        </p:txBody>
      </p:sp>
      <p:sp>
        <p:nvSpPr>
          <p:cNvPr id="3" name="Content Placeholder 2"/>
          <p:cNvSpPr>
            <a:spLocks noGrp="1"/>
          </p:cNvSpPr>
          <p:nvPr>
            <p:ph idx="1" hasCustomPrompt="1"/>
          </p:nvPr>
        </p:nvSpPr>
        <p:spPr>
          <a:xfrm>
            <a:off x="8848724" y="1534886"/>
            <a:ext cx="2581273" cy="427536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A1B421F-7852-47A7-8672-3F4B3DC607FF}" type="datetime8">
              <a:rPr lang="en-US" noProof="0" smtClean="0"/>
              <a:t>6/24/2024 11:37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0" y="1534886"/>
            <a:ext cx="7829550" cy="4275365"/>
          </a:xfrm>
        </p:spPr>
        <p:txBody>
          <a:bodyPr/>
          <a:lstStyle/>
          <a:p>
            <a:pPr lvl="0"/>
            <a:r>
              <a:rPr lang="en-US" noProof="0"/>
              <a:t>Edit Master text styles</a:t>
            </a:r>
          </a:p>
        </p:txBody>
      </p:sp>
    </p:spTree>
    <p:extLst>
      <p:ext uri="{BB962C8B-B14F-4D97-AF65-F5344CB8AC3E}">
        <p14:creationId xmlns:p14="http://schemas.microsoft.com/office/powerpoint/2010/main" val="249747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right Conten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768376-ED37-468E-9A28-4A8C73222CFB}"/>
              </a:ext>
            </a:extLst>
          </p:cNvPr>
          <p:cNvSpPr/>
          <p:nvPr userDrawn="1"/>
        </p:nvSpPr>
        <p:spPr>
          <a:xfrm>
            <a:off x="5263637" y="0"/>
            <a:ext cx="6928363" cy="68580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Date Placeholder 1"/>
          <p:cNvSpPr>
            <a:spLocks noGrp="1"/>
          </p:cNvSpPr>
          <p:nvPr>
            <p:ph type="dt" sz="half" idx="10"/>
          </p:nvPr>
        </p:nvSpPr>
        <p:spPr/>
        <p:txBody>
          <a:bodyPr/>
          <a:lstStyle/>
          <a:p>
            <a:fld id="{6A1CE990-BAB9-4562-95E3-50660C2796F3}" type="datetime8">
              <a:rPr lang="en-US" noProof="0" smtClean="0"/>
              <a:t>6/24/2024 11:37 AM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6" name="Content Placeholder 12">
            <a:extLst>
              <a:ext uri="{FF2B5EF4-FFF2-40B4-BE49-F238E27FC236}">
                <a16:creationId xmlns:a16="http://schemas.microsoft.com/office/drawing/2014/main" id="{DEDD3AEB-5731-4BFB-B455-2CAA76BB8C15}"/>
              </a:ext>
            </a:extLst>
          </p:cNvPr>
          <p:cNvSpPr>
            <a:spLocks noGrp="1"/>
          </p:cNvSpPr>
          <p:nvPr>
            <p:ph idx="1" hasCustomPrompt="1"/>
          </p:nvPr>
        </p:nvSpPr>
        <p:spPr>
          <a:xfrm>
            <a:off x="6322695" y="358646"/>
            <a:ext cx="5505450" cy="5896056"/>
          </a:xfrm>
        </p:spPr>
        <p:txBody>
          <a:bodyPr anchor="ctr" anchorCtr="0">
            <a:normAutofit/>
          </a:bodyPr>
          <a:lstStyle>
            <a:lvl1pPr>
              <a:defRPr sz="2800"/>
            </a:lvl1pPr>
          </a:lstStyle>
          <a:p>
            <a:pPr marL="0" lvl="0" indent="0">
              <a:lnSpc>
                <a:spcPct val="100000"/>
              </a:lnSpc>
              <a:spcAft>
                <a:spcPts val="2400"/>
              </a:spcAft>
              <a:buNone/>
            </a:pPr>
            <a:r>
              <a:rPr lang="en-US" sz="3200" noProof="0">
                <a:cs typeface="Segoe UI" panose="020B0502040204020203" pitchFamily="34" charset="0"/>
              </a:rPr>
              <a:t>Edit Master text styles</a:t>
            </a:r>
          </a:p>
        </p:txBody>
      </p:sp>
      <p:sp>
        <p:nvSpPr>
          <p:cNvPr id="8" name="Freeform 6" title="Page Number Shape">
            <a:extLst>
              <a:ext uri="{FF2B5EF4-FFF2-40B4-BE49-F238E27FC236}">
                <a16:creationId xmlns:a16="http://schemas.microsoft.com/office/drawing/2014/main" id="{F054F317-CFFE-48EF-91D4-872C9FE7043D}"/>
              </a:ext>
            </a:extLst>
          </p:cNvPr>
          <p:cNvSpPr/>
          <p:nvPr userDrawn="1"/>
        </p:nvSpPr>
        <p:spPr bwMode="auto">
          <a:xfrm>
            <a:off x="11793378"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11" name="Title 10">
            <a:extLst>
              <a:ext uri="{FF2B5EF4-FFF2-40B4-BE49-F238E27FC236}">
                <a16:creationId xmlns:a16="http://schemas.microsoft.com/office/drawing/2014/main" id="{0D58896D-DB7B-49E4-87EC-67CEAB2EF53C}"/>
              </a:ext>
            </a:extLst>
          </p:cNvPr>
          <p:cNvSpPr>
            <a:spLocks noGrp="1"/>
          </p:cNvSpPr>
          <p:nvPr>
            <p:ph type="title" hasCustomPrompt="1"/>
          </p:nvPr>
        </p:nvSpPr>
        <p:spPr>
          <a:xfrm>
            <a:off x="707570" y="548792"/>
            <a:ext cx="3833906" cy="4952492"/>
          </a:xfrm>
        </p:spPr>
        <p:txBody>
          <a:bodyPr/>
          <a:lstStyle/>
          <a:p>
            <a:r>
              <a:rPr lang="en-US" noProof="0"/>
              <a:t>CLICK TO EDIT MASTER TITLE STYLE</a:t>
            </a:r>
          </a:p>
        </p:txBody>
      </p:sp>
    </p:spTree>
    <p:extLst>
      <p:ext uri="{BB962C8B-B14F-4D97-AF65-F5344CB8AC3E}">
        <p14:creationId xmlns:p14="http://schemas.microsoft.com/office/powerpoint/2010/main" val="399119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9E139DA8-D636-4336-B416-25DD0050B639}" type="datetime8">
              <a:rPr lang="en-US" noProof="0" smtClean="0"/>
              <a:t>6/24/2024 11:37 AM</a:t>
            </a:fld>
            <a:endParaRPr lang="en-US" noProof="0"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US" noProof="0" dirty="0"/>
              <a:t>Add a footer </a:t>
            </a:r>
          </a:p>
        </p:txBody>
      </p:sp>
      <p:sp>
        <p:nvSpPr>
          <p:cNvPr id="6" name="Slide Number Placeholder 5"/>
          <p:cNvSpPr>
            <a:spLocks noGrp="1"/>
          </p:cNvSpPr>
          <p:nvPr>
            <p:ph type="sldNum" sz="quarter" idx="4"/>
          </p:nvPr>
        </p:nvSpPr>
        <p:spPr>
          <a:xfrm>
            <a:off x="11784011" y="587179"/>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7AAC19ED-7CFA-4AF2-BE7E-6017F4B12C94}" type="slidenum">
              <a:rPr lang="en-US" noProof="0" smtClean="0"/>
              <a:t>‹#›</a:t>
            </a:fld>
            <a:endParaRPr lang="en-US" noProof="0" dirty="0"/>
          </a:p>
        </p:txBody>
      </p:sp>
      <p:cxnSp>
        <p:nvCxnSpPr>
          <p:cNvPr id="10" name="Straight Connector 9" title="Horizontal Rule Line"/>
          <p:cNvCxnSpPr/>
          <p:nvPr/>
        </p:nvCxnSpPr>
        <p:spPr>
          <a:xfrm>
            <a:off x="0" y="6199730"/>
            <a:ext cx="4495800"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871000"/>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73" r:id="rId4"/>
    <p:sldLayoutId id="2147483677" r:id="rId5"/>
    <p:sldLayoutId id="2147483674" r:id="rId6"/>
    <p:sldLayoutId id="2147483679" r:id="rId7"/>
    <p:sldLayoutId id="2147483678" r:id="rId8"/>
    <p:sldLayoutId id="2147483676" r:id="rId9"/>
    <p:sldLayoutId id="2147483675" r:id="rId10"/>
    <p:sldLayoutId id="2147483665" r:id="rId11"/>
    <p:sldLayoutId id="2147483682" r:id="rId12"/>
    <p:sldLayoutId id="2147483681" r:id="rId13"/>
    <p:sldLayoutId id="2147483667" r:id="rId14"/>
    <p:sldLayoutId id="2147483668" r:id="rId15"/>
    <p:sldLayoutId id="2147483680" r:id="rId16"/>
  </p:sldLayoutIdLst>
  <p:hf hdr="0" ftr="0" dt="0"/>
  <p:txStyles>
    <p:titleStyle>
      <a:lvl1pPr algn="r" defTabSz="914400" rtl="0" eaLnBrk="1" latinLnBrk="0" hangingPunct="1">
        <a:lnSpc>
          <a:spcPct val="90000"/>
        </a:lnSpc>
        <a:spcBef>
          <a:spcPct val="0"/>
        </a:spcBef>
        <a:buNone/>
        <a:defRPr sz="5000" b="0" i="0"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acher">
            <a:extLst>
              <a:ext uri="{FF2B5EF4-FFF2-40B4-BE49-F238E27FC236}">
                <a16:creationId xmlns:a16="http://schemas.microsoft.com/office/drawing/2014/main" id="{55999741-3CB0-4E9F-9B1F-47F7BDC2DBF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099" y="11575"/>
            <a:ext cx="12240000" cy="6906641"/>
          </a:xfrm>
          <a:prstGeom prst="rect">
            <a:avLst/>
          </a:prstGeom>
        </p:spPr>
      </p:pic>
      <p:sp>
        <p:nvSpPr>
          <p:cNvPr id="2" name="Title 1">
            <a:extLst>
              <a:ext uri="{FF2B5EF4-FFF2-40B4-BE49-F238E27FC236}">
                <a16:creationId xmlns:a16="http://schemas.microsoft.com/office/drawing/2014/main" id="{C478B3CD-9828-4280-95EC-5F9D73400FF8}"/>
              </a:ext>
            </a:extLst>
          </p:cNvPr>
          <p:cNvSpPr>
            <a:spLocks noGrp="1"/>
          </p:cNvSpPr>
          <p:nvPr>
            <p:ph type="ctrTitle"/>
          </p:nvPr>
        </p:nvSpPr>
        <p:spPr bwMode="white"/>
        <p:txBody>
          <a:bodyPr/>
          <a:lstStyle/>
          <a:p>
            <a:r>
              <a:rPr lang="en-US" sz="8000" dirty="0">
                <a:solidFill>
                  <a:schemeClr val="accent3">
                    <a:lumMod val="60000"/>
                    <a:lumOff val="40000"/>
                  </a:schemeClr>
                </a:solidFill>
              </a:rPr>
              <a:t>ODE</a:t>
            </a:r>
            <a:r>
              <a:rPr lang="en-US" sz="8000" dirty="0">
                <a:solidFill>
                  <a:schemeClr val="tx1"/>
                </a:solidFill>
              </a:rPr>
              <a:t> Visualization Using </a:t>
            </a:r>
            <a:r>
              <a:rPr lang="en-US" sz="8000" dirty="0">
                <a:solidFill>
                  <a:schemeClr val="accent1"/>
                </a:solidFill>
              </a:rPr>
              <a:t>MATLAB</a:t>
            </a:r>
          </a:p>
        </p:txBody>
      </p:sp>
      <p:sp>
        <p:nvSpPr>
          <p:cNvPr id="3" name="Subtitle 2">
            <a:extLst>
              <a:ext uri="{FF2B5EF4-FFF2-40B4-BE49-F238E27FC236}">
                <a16:creationId xmlns:a16="http://schemas.microsoft.com/office/drawing/2014/main" id="{5A9A3178-CB65-4687-BC8A-DBB6F3C6EF12}"/>
              </a:ext>
            </a:extLst>
          </p:cNvPr>
          <p:cNvSpPr>
            <a:spLocks noGrp="1"/>
          </p:cNvSpPr>
          <p:nvPr>
            <p:ph type="subTitle" idx="1"/>
          </p:nvPr>
        </p:nvSpPr>
        <p:spPr/>
        <p:txBody>
          <a:bodyPr>
            <a:normAutofit lnSpcReduction="10000"/>
          </a:bodyPr>
          <a:lstStyle/>
          <a:p>
            <a:pPr>
              <a:lnSpc>
                <a:spcPct val="100000"/>
              </a:lnSpc>
            </a:pPr>
            <a:r>
              <a:rPr lang="en-US" sz="3200" dirty="0">
                <a:solidFill>
                  <a:schemeClr val="tx1"/>
                </a:solidFill>
                <a:cs typeface="Segoe UI" panose="020B0502040204020203" pitchFamily="34" charset="0"/>
              </a:rPr>
              <a:t>Afif hossain Irfan</a:t>
            </a:r>
          </a:p>
          <a:p>
            <a:pPr>
              <a:lnSpc>
                <a:spcPct val="100000"/>
              </a:lnSpc>
            </a:pPr>
            <a:r>
              <a:rPr lang="en-US" sz="3200" dirty="0">
                <a:solidFill>
                  <a:schemeClr val="tx1"/>
                </a:solidFill>
                <a:cs typeface="Segoe UI" panose="020B0502040204020203" pitchFamily="34" charset="0"/>
              </a:rPr>
              <a:t>ID – C211005</a:t>
            </a:r>
          </a:p>
        </p:txBody>
      </p:sp>
      <p:sp>
        <p:nvSpPr>
          <p:cNvPr id="4" name="Slide Number Placeholder 3" hidden="1">
            <a:extLst>
              <a:ext uri="{FF2B5EF4-FFF2-40B4-BE49-F238E27FC236}">
                <a16:creationId xmlns:a16="http://schemas.microsoft.com/office/drawing/2014/main" id="{192D9B22-CA63-4CDB-8957-40947F45B732}"/>
              </a:ext>
            </a:extLst>
          </p:cNvPr>
          <p:cNvSpPr>
            <a:spLocks noGrp="1"/>
          </p:cNvSpPr>
          <p:nvPr>
            <p:ph type="sldNum" sz="quarter" idx="12"/>
          </p:nvPr>
        </p:nvSpPr>
        <p:spPr/>
        <p:txBody>
          <a:bodyPr/>
          <a:lstStyle/>
          <a:p>
            <a:fld id="{7AAC19ED-7CFA-4AF2-BE7E-6017F4B12C94}" type="slidenum">
              <a:rPr lang="en-US" smtClean="0"/>
              <a:t>1</a:t>
            </a:fld>
            <a:endParaRPr lang="en-US" dirty="0"/>
          </a:p>
        </p:txBody>
      </p:sp>
      <p:grpSp>
        <p:nvGrpSpPr>
          <p:cNvPr id="6" name="Group 5">
            <a:extLst>
              <a:ext uri="{FF2B5EF4-FFF2-40B4-BE49-F238E27FC236}">
                <a16:creationId xmlns:a16="http://schemas.microsoft.com/office/drawing/2014/main" id="{698C1723-6BE3-4292-90F2-43C7A22F5038}"/>
              </a:ext>
              <a:ext uri="{C183D7F6-B498-43B3-948B-1728B52AA6E4}">
                <adec:decorative xmlns:adec="http://schemas.microsoft.com/office/drawing/2017/decorative" val="1"/>
              </a:ext>
            </a:extLst>
          </p:cNvPr>
          <p:cNvGrpSpPr/>
          <p:nvPr/>
        </p:nvGrpSpPr>
        <p:grpSpPr bwMode="white">
          <a:xfrm>
            <a:off x="2407627" y="1184031"/>
            <a:ext cx="7376746" cy="4149970"/>
            <a:chOff x="2989385" y="1679331"/>
            <a:chExt cx="7376746" cy="2681654"/>
          </a:xfrm>
        </p:grpSpPr>
        <p:cxnSp>
          <p:nvCxnSpPr>
            <p:cNvPr id="7" name="Straight Connector 6">
              <a:extLst>
                <a:ext uri="{FF2B5EF4-FFF2-40B4-BE49-F238E27FC236}">
                  <a16:creationId xmlns:a16="http://schemas.microsoft.com/office/drawing/2014/main" id="{EFF9A4E4-33FF-4BA5-9A1C-6E8B73621BEB}"/>
                </a:ext>
              </a:extLst>
            </p:cNvPr>
            <p:cNvCxnSpPr/>
            <p:nvPr/>
          </p:nvCxnSpPr>
          <p:spPr bwMode="white">
            <a:xfrm>
              <a:off x="2989385" y="1679331"/>
              <a:ext cx="737674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9168D7F-9049-4135-9731-02DB8D3CD4C9}"/>
                </a:ext>
              </a:extLst>
            </p:cNvPr>
            <p:cNvCxnSpPr/>
            <p:nvPr/>
          </p:nvCxnSpPr>
          <p:spPr bwMode="white">
            <a:xfrm>
              <a:off x="10366130" y="1688123"/>
              <a:ext cx="0" cy="26728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19D412-8FFA-4958-A76C-EB9E1F690AD9}"/>
                </a:ext>
              </a:extLst>
            </p:cNvPr>
            <p:cNvCxnSpPr/>
            <p:nvPr/>
          </p:nvCxnSpPr>
          <p:spPr bwMode="white">
            <a:xfrm>
              <a:off x="2989385" y="1679331"/>
              <a:ext cx="0" cy="2674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85B0E36-8696-452F-958E-984FBF104D99}"/>
                </a:ext>
              </a:extLst>
            </p:cNvPr>
            <p:cNvCxnSpPr/>
            <p:nvPr/>
          </p:nvCxnSpPr>
          <p:spPr bwMode="white">
            <a:xfrm>
              <a:off x="2989385" y="4354131"/>
              <a:ext cx="174087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F49821-5888-450B-ABA1-D4D7B73EC2AB}"/>
                </a:ext>
              </a:extLst>
            </p:cNvPr>
            <p:cNvCxnSpPr/>
            <p:nvPr/>
          </p:nvCxnSpPr>
          <p:spPr bwMode="white">
            <a:xfrm>
              <a:off x="8625254" y="4360985"/>
              <a:ext cx="174087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57516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FF9D-FA38-4BF2-834F-D115A5276A63}"/>
              </a:ext>
            </a:extLst>
          </p:cNvPr>
          <p:cNvSpPr>
            <a:spLocks noGrp="1"/>
          </p:cNvSpPr>
          <p:nvPr>
            <p:ph type="title"/>
          </p:nvPr>
        </p:nvSpPr>
        <p:spPr bwMode="grayWhite"/>
        <p:txBody>
          <a:bodyPr/>
          <a:lstStyle/>
          <a:p>
            <a:r>
              <a:rPr lang="en-US" dirty="0"/>
              <a:t>RESULT</a:t>
            </a:r>
          </a:p>
        </p:txBody>
      </p:sp>
      <p:sp>
        <p:nvSpPr>
          <p:cNvPr id="2" name="Slide Number Placeholder 1">
            <a:extLst>
              <a:ext uri="{FF2B5EF4-FFF2-40B4-BE49-F238E27FC236}">
                <a16:creationId xmlns:a16="http://schemas.microsoft.com/office/drawing/2014/main" id="{661E5BF8-B883-4420-9EA9-7E920E5D3C22}"/>
              </a:ext>
            </a:extLst>
          </p:cNvPr>
          <p:cNvSpPr>
            <a:spLocks noGrp="1"/>
          </p:cNvSpPr>
          <p:nvPr>
            <p:ph type="sldNum" sz="quarter" idx="12"/>
          </p:nvPr>
        </p:nvSpPr>
        <p:spPr/>
        <p:txBody>
          <a:bodyPr/>
          <a:lstStyle/>
          <a:p>
            <a:fld id="{7AAC19ED-7CFA-4AF2-BE7E-6017F4B12C94}" type="slidenum">
              <a:rPr lang="en-US" smtClean="0"/>
              <a:pPr/>
              <a:t>10</a:t>
            </a:fld>
            <a:endParaRPr lang="en-US" dirty="0"/>
          </a:p>
        </p:txBody>
      </p:sp>
      <p:sp>
        <p:nvSpPr>
          <p:cNvPr id="9" name="Rectangle 12">
            <a:extLst>
              <a:ext uri="{FF2B5EF4-FFF2-40B4-BE49-F238E27FC236}">
                <a16:creationId xmlns:a16="http://schemas.microsoft.com/office/drawing/2014/main" id="{A0B84F68-85D3-0991-41FD-5EF30C7C1A2B}"/>
              </a:ext>
            </a:extLst>
          </p:cNvPr>
          <p:cNvSpPr>
            <a:spLocks noChangeArrowheads="1"/>
          </p:cNvSpPr>
          <p:nvPr/>
        </p:nvSpPr>
        <p:spPr bwMode="auto">
          <a:xfrm>
            <a:off x="761999" y="242846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338B680-75F6-8D62-787D-F3A60F26B92A}"/>
              </a:ext>
            </a:extLst>
          </p:cNvPr>
          <p:cNvSpPr txBox="1"/>
          <p:nvPr/>
        </p:nvSpPr>
        <p:spPr>
          <a:xfrm>
            <a:off x="347869" y="1761640"/>
            <a:ext cx="2146853" cy="369332"/>
          </a:xfrm>
          <a:prstGeom prst="rect">
            <a:avLst/>
          </a:prstGeom>
          <a:noFill/>
        </p:spPr>
        <p:txBody>
          <a:bodyPr wrap="square">
            <a:spAutoFit/>
          </a:bodyPr>
          <a:lstStyle/>
          <a:p>
            <a:r>
              <a:rPr lang="en-US" sz="1800" b="1" dirty="0" err="1">
                <a:solidFill>
                  <a:schemeClr val="bg2"/>
                </a:solidFill>
              </a:rPr>
              <a:t>Heun's</a:t>
            </a:r>
            <a:r>
              <a:rPr lang="en-US" sz="1800" b="1" dirty="0">
                <a:solidFill>
                  <a:schemeClr val="bg2"/>
                </a:solidFill>
              </a:rPr>
              <a:t> Method:</a:t>
            </a:r>
            <a:endParaRPr lang="en-US" dirty="0"/>
          </a:p>
        </p:txBody>
      </p:sp>
      <p:pic>
        <p:nvPicPr>
          <p:cNvPr id="3073" name="Picture 1">
            <a:extLst>
              <a:ext uri="{FF2B5EF4-FFF2-40B4-BE49-F238E27FC236}">
                <a16:creationId xmlns:a16="http://schemas.microsoft.com/office/drawing/2014/main" id="{BF66A93F-27AD-A433-C440-0BB99E7CB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0571" y="1665976"/>
            <a:ext cx="2535037" cy="449956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403264F-6CBE-32B7-BEC1-608B38F93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65976"/>
            <a:ext cx="5991019" cy="44959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F4E14A4-7A3F-9919-55D5-480C21C33B27}"/>
              </a:ext>
            </a:extLst>
          </p:cNvPr>
          <p:cNvSpPr>
            <a:spLocks noChangeArrowheads="1"/>
          </p:cNvSpPr>
          <p:nvPr/>
        </p:nvSpPr>
        <p:spPr bwMode="auto">
          <a:xfrm>
            <a:off x="894522" y="17616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492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FF9D-FA38-4BF2-834F-D115A5276A63}"/>
              </a:ext>
            </a:extLst>
          </p:cNvPr>
          <p:cNvSpPr>
            <a:spLocks noGrp="1"/>
          </p:cNvSpPr>
          <p:nvPr>
            <p:ph type="title"/>
          </p:nvPr>
        </p:nvSpPr>
        <p:spPr bwMode="grayWhite"/>
        <p:txBody>
          <a:bodyPr/>
          <a:lstStyle/>
          <a:p>
            <a:r>
              <a:rPr lang="en-US" dirty="0"/>
              <a:t>RESULT</a:t>
            </a:r>
          </a:p>
        </p:txBody>
      </p:sp>
      <p:sp>
        <p:nvSpPr>
          <p:cNvPr id="2" name="Slide Number Placeholder 1">
            <a:extLst>
              <a:ext uri="{FF2B5EF4-FFF2-40B4-BE49-F238E27FC236}">
                <a16:creationId xmlns:a16="http://schemas.microsoft.com/office/drawing/2014/main" id="{661E5BF8-B883-4420-9EA9-7E920E5D3C22}"/>
              </a:ext>
            </a:extLst>
          </p:cNvPr>
          <p:cNvSpPr>
            <a:spLocks noGrp="1"/>
          </p:cNvSpPr>
          <p:nvPr>
            <p:ph type="sldNum" sz="quarter" idx="12"/>
          </p:nvPr>
        </p:nvSpPr>
        <p:spPr/>
        <p:txBody>
          <a:bodyPr/>
          <a:lstStyle/>
          <a:p>
            <a:fld id="{7AAC19ED-7CFA-4AF2-BE7E-6017F4B12C94}" type="slidenum">
              <a:rPr lang="en-US" smtClean="0"/>
              <a:pPr/>
              <a:t>11</a:t>
            </a:fld>
            <a:endParaRPr lang="en-US" dirty="0"/>
          </a:p>
        </p:txBody>
      </p:sp>
      <p:sp>
        <p:nvSpPr>
          <p:cNvPr id="9" name="Rectangle 12">
            <a:extLst>
              <a:ext uri="{FF2B5EF4-FFF2-40B4-BE49-F238E27FC236}">
                <a16:creationId xmlns:a16="http://schemas.microsoft.com/office/drawing/2014/main" id="{A0B84F68-85D3-0991-41FD-5EF30C7C1A2B}"/>
              </a:ext>
            </a:extLst>
          </p:cNvPr>
          <p:cNvSpPr>
            <a:spLocks noChangeArrowheads="1"/>
          </p:cNvSpPr>
          <p:nvPr/>
        </p:nvSpPr>
        <p:spPr bwMode="auto">
          <a:xfrm>
            <a:off x="761999" y="242846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338B680-75F6-8D62-787D-F3A60F26B92A}"/>
              </a:ext>
            </a:extLst>
          </p:cNvPr>
          <p:cNvSpPr txBox="1"/>
          <p:nvPr/>
        </p:nvSpPr>
        <p:spPr>
          <a:xfrm>
            <a:off x="347869" y="1761641"/>
            <a:ext cx="6102626" cy="369332"/>
          </a:xfrm>
          <a:prstGeom prst="rect">
            <a:avLst/>
          </a:prstGeom>
          <a:noFill/>
        </p:spPr>
        <p:txBody>
          <a:bodyPr wrap="square">
            <a:spAutoFit/>
          </a:bodyPr>
          <a:lstStyle/>
          <a:p>
            <a:r>
              <a:rPr lang="en-US" b="1" dirty="0">
                <a:solidFill>
                  <a:schemeClr val="bg2"/>
                </a:solidFill>
              </a:rPr>
              <a:t>Midpoint</a:t>
            </a:r>
            <a:r>
              <a:rPr lang="en-US" sz="1800" b="1" dirty="0">
                <a:solidFill>
                  <a:schemeClr val="bg2"/>
                </a:solidFill>
              </a:rPr>
              <a:t> Method:</a:t>
            </a:r>
            <a:r>
              <a:rPr lang="en-US" sz="1800" b="1" dirty="0"/>
              <a:t> </a:t>
            </a:r>
            <a:endParaRPr lang="en-US" dirty="0"/>
          </a:p>
        </p:txBody>
      </p:sp>
      <p:pic>
        <p:nvPicPr>
          <p:cNvPr id="3" name="Picture 2">
            <a:extLst>
              <a:ext uri="{FF2B5EF4-FFF2-40B4-BE49-F238E27FC236}">
                <a16:creationId xmlns:a16="http://schemas.microsoft.com/office/drawing/2014/main" id="{939BF2BB-95C1-469A-44FC-7445EBC51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9309" y="1689415"/>
            <a:ext cx="5952433" cy="4466363"/>
          </a:xfrm>
          <a:prstGeom prst="rect">
            <a:avLst/>
          </a:prstGeom>
        </p:spPr>
      </p:pic>
      <p:pic>
        <p:nvPicPr>
          <p:cNvPr id="6" name="Picture 5">
            <a:extLst>
              <a:ext uri="{FF2B5EF4-FFF2-40B4-BE49-F238E27FC236}">
                <a16:creationId xmlns:a16="http://schemas.microsoft.com/office/drawing/2014/main" id="{E86D6910-83C0-1E26-1445-CD24E1661409}"/>
              </a:ext>
            </a:extLst>
          </p:cNvPr>
          <p:cNvPicPr>
            <a:picLocks noChangeAspect="1"/>
          </p:cNvPicPr>
          <p:nvPr/>
        </p:nvPicPr>
        <p:blipFill>
          <a:blip r:embed="rId3"/>
          <a:stretch>
            <a:fillRect/>
          </a:stretch>
        </p:blipFill>
        <p:spPr>
          <a:xfrm>
            <a:off x="3169245" y="1689415"/>
            <a:ext cx="2468253" cy="4466362"/>
          </a:xfrm>
          <a:prstGeom prst="rect">
            <a:avLst/>
          </a:prstGeom>
        </p:spPr>
      </p:pic>
    </p:spTree>
    <p:extLst>
      <p:ext uri="{BB962C8B-B14F-4D97-AF65-F5344CB8AC3E}">
        <p14:creationId xmlns:p14="http://schemas.microsoft.com/office/powerpoint/2010/main" val="627223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FF9D-FA38-4BF2-834F-D115A5276A63}"/>
              </a:ext>
            </a:extLst>
          </p:cNvPr>
          <p:cNvSpPr>
            <a:spLocks noGrp="1"/>
          </p:cNvSpPr>
          <p:nvPr>
            <p:ph type="title"/>
          </p:nvPr>
        </p:nvSpPr>
        <p:spPr bwMode="grayWhite"/>
        <p:txBody>
          <a:bodyPr/>
          <a:lstStyle/>
          <a:p>
            <a:r>
              <a:rPr lang="en-US" dirty="0"/>
              <a:t>RESULT</a:t>
            </a:r>
          </a:p>
        </p:txBody>
      </p:sp>
      <p:sp>
        <p:nvSpPr>
          <p:cNvPr id="2" name="Slide Number Placeholder 1">
            <a:extLst>
              <a:ext uri="{FF2B5EF4-FFF2-40B4-BE49-F238E27FC236}">
                <a16:creationId xmlns:a16="http://schemas.microsoft.com/office/drawing/2014/main" id="{661E5BF8-B883-4420-9EA9-7E920E5D3C22}"/>
              </a:ext>
            </a:extLst>
          </p:cNvPr>
          <p:cNvSpPr>
            <a:spLocks noGrp="1"/>
          </p:cNvSpPr>
          <p:nvPr>
            <p:ph type="sldNum" sz="quarter" idx="12"/>
          </p:nvPr>
        </p:nvSpPr>
        <p:spPr/>
        <p:txBody>
          <a:bodyPr/>
          <a:lstStyle/>
          <a:p>
            <a:fld id="{7AAC19ED-7CFA-4AF2-BE7E-6017F4B12C94}" type="slidenum">
              <a:rPr lang="en-US" smtClean="0"/>
              <a:pPr/>
              <a:t>12</a:t>
            </a:fld>
            <a:endParaRPr lang="en-US" dirty="0"/>
          </a:p>
        </p:txBody>
      </p:sp>
      <p:sp>
        <p:nvSpPr>
          <p:cNvPr id="9" name="Rectangle 12">
            <a:extLst>
              <a:ext uri="{FF2B5EF4-FFF2-40B4-BE49-F238E27FC236}">
                <a16:creationId xmlns:a16="http://schemas.microsoft.com/office/drawing/2014/main" id="{A0B84F68-85D3-0991-41FD-5EF30C7C1A2B}"/>
              </a:ext>
            </a:extLst>
          </p:cNvPr>
          <p:cNvSpPr>
            <a:spLocks noChangeArrowheads="1"/>
          </p:cNvSpPr>
          <p:nvPr/>
        </p:nvSpPr>
        <p:spPr bwMode="auto">
          <a:xfrm>
            <a:off x="761999" y="242846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338B680-75F6-8D62-787D-F3A60F26B92A}"/>
              </a:ext>
            </a:extLst>
          </p:cNvPr>
          <p:cNvSpPr txBox="1"/>
          <p:nvPr/>
        </p:nvSpPr>
        <p:spPr>
          <a:xfrm>
            <a:off x="347869" y="1761641"/>
            <a:ext cx="6102626" cy="369332"/>
          </a:xfrm>
          <a:prstGeom prst="rect">
            <a:avLst/>
          </a:prstGeom>
          <a:noFill/>
        </p:spPr>
        <p:txBody>
          <a:bodyPr wrap="square">
            <a:spAutoFit/>
          </a:bodyPr>
          <a:lstStyle/>
          <a:p>
            <a:r>
              <a:rPr lang="en-US" b="1" dirty="0">
                <a:solidFill>
                  <a:schemeClr val="bg2"/>
                </a:solidFill>
              </a:rPr>
              <a:t>Range-</a:t>
            </a:r>
            <a:r>
              <a:rPr lang="en-US" b="1" dirty="0" err="1">
                <a:solidFill>
                  <a:schemeClr val="bg2"/>
                </a:solidFill>
              </a:rPr>
              <a:t>Kutta</a:t>
            </a:r>
            <a:r>
              <a:rPr lang="en-US" sz="1800" b="1" dirty="0">
                <a:solidFill>
                  <a:schemeClr val="bg2"/>
                </a:solidFill>
              </a:rPr>
              <a:t> Method:</a:t>
            </a:r>
            <a:r>
              <a:rPr lang="en-US" sz="1800" b="1" dirty="0"/>
              <a:t> </a:t>
            </a:r>
            <a:endParaRPr lang="en-US" dirty="0"/>
          </a:p>
        </p:txBody>
      </p:sp>
      <p:pic>
        <p:nvPicPr>
          <p:cNvPr id="3" name="Picture 2">
            <a:extLst>
              <a:ext uri="{FF2B5EF4-FFF2-40B4-BE49-F238E27FC236}">
                <a16:creationId xmlns:a16="http://schemas.microsoft.com/office/drawing/2014/main" id="{2F5674AA-E3AC-4D87-6CC3-418C9412B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004" y="1626758"/>
            <a:ext cx="6056886" cy="4545435"/>
          </a:xfrm>
          <a:prstGeom prst="rect">
            <a:avLst/>
          </a:prstGeom>
        </p:spPr>
      </p:pic>
      <p:pic>
        <p:nvPicPr>
          <p:cNvPr id="6" name="Picture 5">
            <a:extLst>
              <a:ext uri="{FF2B5EF4-FFF2-40B4-BE49-F238E27FC236}">
                <a16:creationId xmlns:a16="http://schemas.microsoft.com/office/drawing/2014/main" id="{55911F24-5448-F375-99B5-5FDAE1CA5F04}"/>
              </a:ext>
            </a:extLst>
          </p:cNvPr>
          <p:cNvPicPr>
            <a:picLocks noChangeAspect="1"/>
          </p:cNvPicPr>
          <p:nvPr/>
        </p:nvPicPr>
        <p:blipFill>
          <a:blip r:embed="rId3"/>
          <a:stretch>
            <a:fillRect/>
          </a:stretch>
        </p:blipFill>
        <p:spPr>
          <a:xfrm>
            <a:off x="2949713" y="1626758"/>
            <a:ext cx="2618891" cy="4545431"/>
          </a:xfrm>
          <a:prstGeom prst="rect">
            <a:avLst/>
          </a:prstGeom>
        </p:spPr>
      </p:pic>
    </p:spTree>
    <p:extLst>
      <p:ext uri="{BB962C8B-B14F-4D97-AF65-F5344CB8AC3E}">
        <p14:creationId xmlns:p14="http://schemas.microsoft.com/office/powerpoint/2010/main" val="3264789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FF9D-FA38-4BF2-834F-D115A5276A63}"/>
              </a:ext>
            </a:extLst>
          </p:cNvPr>
          <p:cNvSpPr>
            <a:spLocks noGrp="1"/>
          </p:cNvSpPr>
          <p:nvPr>
            <p:ph type="title"/>
          </p:nvPr>
        </p:nvSpPr>
        <p:spPr bwMode="grayWhite"/>
        <p:txBody>
          <a:bodyPr/>
          <a:lstStyle/>
          <a:p>
            <a:r>
              <a:rPr lang="en-US" dirty="0"/>
              <a:t>Comparison</a:t>
            </a:r>
          </a:p>
        </p:txBody>
      </p:sp>
      <p:sp>
        <p:nvSpPr>
          <p:cNvPr id="2" name="Slide Number Placeholder 1">
            <a:extLst>
              <a:ext uri="{FF2B5EF4-FFF2-40B4-BE49-F238E27FC236}">
                <a16:creationId xmlns:a16="http://schemas.microsoft.com/office/drawing/2014/main" id="{661E5BF8-B883-4420-9EA9-7E920E5D3C22}"/>
              </a:ext>
            </a:extLst>
          </p:cNvPr>
          <p:cNvSpPr>
            <a:spLocks noGrp="1"/>
          </p:cNvSpPr>
          <p:nvPr>
            <p:ph type="sldNum" sz="quarter" idx="12"/>
          </p:nvPr>
        </p:nvSpPr>
        <p:spPr/>
        <p:txBody>
          <a:bodyPr/>
          <a:lstStyle/>
          <a:p>
            <a:fld id="{7AAC19ED-7CFA-4AF2-BE7E-6017F4B12C94}" type="slidenum">
              <a:rPr lang="en-US" smtClean="0"/>
              <a:pPr/>
              <a:t>13</a:t>
            </a:fld>
            <a:endParaRPr lang="en-US" dirty="0"/>
          </a:p>
        </p:txBody>
      </p:sp>
      <p:sp>
        <p:nvSpPr>
          <p:cNvPr id="9" name="Rectangle 12">
            <a:extLst>
              <a:ext uri="{FF2B5EF4-FFF2-40B4-BE49-F238E27FC236}">
                <a16:creationId xmlns:a16="http://schemas.microsoft.com/office/drawing/2014/main" id="{A0B84F68-85D3-0991-41FD-5EF30C7C1A2B}"/>
              </a:ext>
            </a:extLst>
          </p:cNvPr>
          <p:cNvSpPr>
            <a:spLocks noChangeArrowheads="1"/>
          </p:cNvSpPr>
          <p:nvPr/>
        </p:nvSpPr>
        <p:spPr bwMode="auto">
          <a:xfrm>
            <a:off x="761999" y="242846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2B398EEB-8D99-F2CD-A8CC-708CD19F9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5269" y="1800638"/>
            <a:ext cx="5688011" cy="4267558"/>
          </a:xfrm>
          <a:prstGeom prst="rect">
            <a:avLst/>
          </a:prstGeom>
        </p:spPr>
      </p:pic>
      <p:pic>
        <p:nvPicPr>
          <p:cNvPr id="8" name="Picture 7">
            <a:extLst>
              <a:ext uri="{FF2B5EF4-FFF2-40B4-BE49-F238E27FC236}">
                <a16:creationId xmlns:a16="http://schemas.microsoft.com/office/drawing/2014/main" id="{D4A0D686-5095-B2BB-7E8A-C7423012C5E1}"/>
              </a:ext>
            </a:extLst>
          </p:cNvPr>
          <p:cNvPicPr>
            <a:picLocks noChangeAspect="1"/>
          </p:cNvPicPr>
          <p:nvPr/>
        </p:nvPicPr>
        <p:blipFill>
          <a:blip r:embed="rId3"/>
          <a:stretch>
            <a:fillRect/>
          </a:stretch>
        </p:blipFill>
        <p:spPr>
          <a:xfrm>
            <a:off x="280507" y="1800638"/>
            <a:ext cx="5696225" cy="4272169"/>
          </a:xfrm>
          <a:prstGeom prst="rect">
            <a:avLst/>
          </a:prstGeom>
        </p:spPr>
      </p:pic>
    </p:spTree>
    <p:extLst>
      <p:ext uri="{BB962C8B-B14F-4D97-AF65-F5344CB8AC3E}">
        <p14:creationId xmlns:p14="http://schemas.microsoft.com/office/powerpoint/2010/main" val="102707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9B8-20D7-4327-B945-9DB34BBA1DF7}"/>
              </a:ext>
            </a:extLst>
          </p:cNvPr>
          <p:cNvSpPr>
            <a:spLocks noGrp="1"/>
          </p:cNvSpPr>
          <p:nvPr>
            <p:ph type="title"/>
          </p:nvPr>
        </p:nvSpPr>
        <p:spPr bwMode="ltGray"/>
        <p:txBody>
          <a:bodyPr/>
          <a:lstStyle/>
          <a:p>
            <a:r>
              <a:rPr lang="en-US" dirty="0"/>
              <a:t>Accuracy</a:t>
            </a:r>
          </a:p>
        </p:txBody>
      </p:sp>
      <p:sp>
        <p:nvSpPr>
          <p:cNvPr id="3" name="Content Placeholder 2">
            <a:extLst>
              <a:ext uri="{FF2B5EF4-FFF2-40B4-BE49-F238E27FC236}">
                <a16:creationId xmlns:a16="http://schemas.microsoft.com/office/drawing/2014/main" id="{07861C65-5310-42F3-BA62-63E7E01D96D2}"/>
              </a:ext>
            </a:extLst>
          </p:cNvPr>
          <p:cNvSpPr>
            <a:spLocks noGrp="1"/>
          </p:cNvSpPr>
          <p:nvPr>
            <p:ph sz="quarter" idx="13"/>
          </p:nvPr>
        </p:nvSpPr>
        <p:spPr>
          <a:xfrm>
            <a:off x="616226" y="1888435"/>
            <a:ext cx="10942983" cy="4035285"/>
          </a:xfrm>
        </p:spPr>
        <p:txBody>
          <a:bodyPr>
            <a:noAutofit/>
          </a:bodyPr>
          <a:lstStyle/>
          <a:p>
            <a:pPr marL="0" marR="0">
              <a:lnSpc>
                <a:spcPct val="106000"/>
              </a:lnSpc>
              <a:spcBef>
                <a:spcPts val="0"/>
              </a:spcBef>
              <a:spcAft>
                <a:spcPts val="800"/>
              </a:spcAft>
            </a:pPr>
            <a:r>
              <a:rPr lang="en-US" sz="4800" dirty="0">
                <a:effectLst/>
                <a:latin typeface="Calibri" panose="020F0502020204030204" pitchFamily="34" charset="0"/>
                <a:ea typeface="Times New Roman" panose="02020603050405020304" pitchFamily="18" charset="0"/>
                <a:cs typeface="Calibri" panose="020F0502020204030204" pitchFamily="34" charset="0"/>
              </a:rPr>
              <a:t>Accuracy of Euler Method: 96.99%</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US" sz="4800" dirty="0">
                <a:effectLst/>
                <a:latin typeface="Calibri" panose="020F0502020204030204" pitchFamily="34" charset="0"/>
                <a:ea typeface="Times New Roman" panose="02020603050405020304" pitchFamily="18" charset="0"/>
                <a:cs typeface="Calibri" panose="020F0502020204030204" pitchFamily="34" charset="0"/>
              </a:rPr>
              <a:t>Accuracy of </a:t>
            </a:r>
            <a:r>
              <a:rPr lang="en-US" sz="4800" dirty="0" err="1">
                <a:effectLst/>
                <a:latin typeface="Calibri" panose="020F0502020204030204" pitchFamily="34" charset="0"/>
                <a:ea typeface="Times New Roman" panose="02020603050405020304" pitchFamily="18" charset="0"/>
                <a:cs typeface="Calibri" panose="020F0502020204030204" pitchFamily="34" charset="0"/>
              </a:rPr>
              <a:t>Heun's</a:t>
            </a:r>
            <a:r>
              <a:rPr lang="en-US" sz="4800" dirty="0">
                <a:effectLst/>
                <a:latin typeface="Calibri" panose="020F0502020204030204" pitchFamily="34" charset="0"/>
                <a:ea typeface="Times New Roman" panose="02020603050405020304" pitchFamily="18" charset="0"/>
                <a:cs typeface="Calibri" panose="020F0502020204030204" pitchFamily="34" charset="0"/>
              </a:rPr>
              <a:t> Method: 99.78%</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US" sz="4800" dirty="0">
                <a:effectLst/>
                <a:latin typeface="Calibri" panose="020F0502020204030204" pitchFamily="34" charset="0"/>
                <a:ea typeface="Times New Roman" panose="02020603050405020304" pitchFamily="18" charset="0"/>
                <a:cs typeface="Calibri" panose="020F0502020204030204" pitchFamily="34" charset="0"/>
              </a:rPr>
              <a:t>Accuracy of Midpoint Method: 99.78%</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US" sz="4800" dirty="0">
                <a:effectLst/>
                <a:latin typeface="Calibri" panose="020F0502020204030204" pitchFamily="34" charset="0"/>
                <a:ea typeface="Times New Roman" panose="02020603050405020304" pitchFamily="18" charset="0"/>
                <a:cs typeface="Calibri" panose="020F0502020204030204" pitchFamily="34" charset="0"/>
              </a:rPr>
              <a:t>Accuracy of Runge-</a:t>
            </a:r>
            <a:r>
              <a:rPr lang="en-US" sz="4800" dirty="0" err="1">
                <a:effectLst/>
                <a:latin typeface="Calibri" panose="020F0502020204030204" pitchFamily="34" charset="0"/>
                <a:ea typeface="Times New Roman" panose="02020603050405020304" pitchFamily="18" charset="0"/>
                <a:cs typeface="Calibri" panose="020F0502020204030204" pitchFamily="34" charset="0"/>
              </a:rPr>
              <a:t>Kutta</a:t>
            </a:r>
            <a:r>
              <a:rPr lang="en-US" sz="4800" dirty="0">
                <a:effectLst/>
                <a:latin typeface="Calibri" panose="020F0502020204030204" pitchFamily="34" charset="0"/>
                <a:ea typeface="Times New Roman" panose="02020603050405020304" pitchFamily="18" charset="0"/>
                <a:cs typeface="Calibri" panose="020F0502020204030204" pitchFamily="34" charset="0"/>
              </a:rPr>
              <a:t> Method: 99.99%</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buNone/>
            </a:pPr>
            <a:endParaRPr lang="en-US" sz="2800" dirty="0"/>
          </a:p>
        </p:txBody>
      </p:sp>
      <p:sp>
        <p:nvSpPr>
          <p:cNvPr id="12" name="Slide Number Placeholder 11">
            <a:extLst>
              <a:ext uri="{FF2B5EF4-FFF2-40B4-BE49-F238E27FC236}">
                <a16:creationId xmlns:a16="http://schemas.microsoft.com/office/drawing/2014/main" id="{1DAC7997-6C29-4070-B4EB-6A172CDBCBDE}"/>
              </a:ext>
            </a:extLst>
          </p:cNvPr>
          <p:cNvSpPr>
            <a:spLocks noGrp="1"/>
          </p:cNvSpPr>
          <p:nvPr>
            <p:ph type="sldNum" sz="quarter" idx="12"/>
          </p:nvPr>
        </p:nvSpPr>
        <p:spPr/>
        <p:txBody>
          <a:bodyPr/>
          <a:lstStyle/>
          <a:p>
            <a:fld id="{7AAC19ED-7CFA-4AF2-BE7E-6017F4B12C94}" type="slidenum">
              <a:rPr lang="en-US" smtClean="0"/>
              <a:pPr/>
              <a:t>14</a:t>
            </a:fld>
            <a:endParaRPr lang="en-US" dirty="0"/>
          </a:p>
        </p:txBody>
      </p:sp>
    </p:spTree>
    <p:extLst>
      <p:ext uri="{BB962C8B-B14F-4D97-AF65-F5344CB8AC3E}">
        <p14:creationId xmlns:p14="http://schemas.microsoft.com/office/powerpoint/2010/main" val="269609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3C117A-FBCE-4093-AA60-E0B1FCBAFCF6}"/>
              </a:ext>
            </a:extLst>
          </p:cNvPr>
          <p:cNvSpPr>
            <a:spLocks noGrp="1"/>
          </p:cNvSpPr>
          <p:nvPr>
            <p:ph type="title"/>
          </p:nvPr>
        </p:nvSpPr>
        <p:spPr bwMode="ltGray">
          <a:xfrm>
            <a:off x="7322930" y="2230196"/>
            <a:ext cx="4641006" cy="2397608"/>
          </a:xfrm>
        </p:spPr>
        <p:txBody>
          <a:bodyPr>
            <a:noAutofit/>
          </a:bodyPr>
          <a:lstStyle/>
          <a:p>
            <a:r>
              <a:rPr lang="en-US" sz="17900" dirty="0"/>
              <a:t>YOU</a:t>
            </a:r>
          </a:p>
        </p:txBody>
      </p:sp>
      <p:sp>
        <p:nvSpPr>
          <p:cNvPr id="22" name="TextBox 21">
            <a:extLst>
              <a:ext uri="{FF2B5EF4-FFF2-40B4-BE49-F238E27FC236}">
                <a16:creationId xmlns:a16="http://schemas.microsoft.com/office/drawing/2014/main" id="{94E2E6CB-7823-43BC-7916-14E67D51DEFF}"/>
              </a:ext>
            </a:extLst>
          </p:cNvPr>
          <p:cNvSpPr txBox="1"/>
          <p:nvPr/>
        </p:nvSpPr>
        <p:spPr>
          <a:xfrm>
            <a:off x="595810" y="1980926"/>
            <a:ext cx="5755293" cy="2646878"/>
          </a:xfrm>
          <a:prstGeom prst="rect">
            <a:avLst/>
          </a:prstGeom>
          <a:noFill/>
        </p:spPr>
        <p:txBody>
          <a:bodyPr wrap="square">
            <a:spAutoFit/>
          </a:bodyPr>
          <a:lstStyle/>
          <a:p>
            <a:r>
              <a:rPr lang="en-US" sz="16600" dirty="0"/>
              <a:t>Thank</a:t>
            </a:r>
            <a:endParaRPr lang="en-US" sz="2800" dirty="0"/>
          </a:p>
        </p:txBody>
      </p:sp>
    </p:spTree>
    <p:extLst>
      <p:ext uri="{BB962C8B-B14F-4D97-AF65-F5344CB8AC3E}">
        <p14:creationId xmlns:p14="http://schemas.microsoft.com/office/powerpoint/2010/main" val="327286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9B8-20D7-4327-B945-9DB34BBA1DF7}"/>
              </a:ext>
            </a:extLst>
          </p:cNvPr>
          <p:cNvSpPr>
            <a:spLocks noGrp="1"/>
          </p:cNvSpPr>
          <p:nvPr>
            <p:ph type="title"/>
          </p:nvPr>
        </p:nvSpPr>
        <p:spPr bwMode="ltGray"/>
        <p:txBody>
          <a:bodyPr/>
          <a:lstStyle/>
          <a:p>
            <a:r>
              <a:rPr lang="en-US" dirty="0"/>
              <a:t>INTRODUCTION</a:t>
            </a:r>
          </a:p>
        </p:txBody>
      </p:sp>
      <p:sp>
        <p:nvSpPr>
          <p:cNvPr id="3" name="Content Placeholder 2">
            <a:extLst>
              <a:ext uri="{FF2B5EF4-FFF2-40B4-BE49-F238E27FC236}">
                <a16:creationId xmlns:a16="http://schemas.microsoft.com/office/drawing/2014/main" id="{07861C65-5310-42F3-BA62-63E7E01D96D2}"/>
              </a:ext>
            </a:extLst>
          </p:cNvPr>
          <p:cNvSpPr>
            <a:spLocks noGrp="1"/>
          </p:cNvSpPr>
          <p:nvPr>
            <p:ph sz="quarter" idx="13"/>
          </p:nvPr>
        </p:nvSpPr>
        <p:spPr>
          <a:xfrm>
            <a:off x="1013791" y="2037521"/>
            <a:ext cx="10197548" cy="3856381"/>
          </a:xfrm>
        </p:spPr>
        <p:txBody>
          <a:bodyPr>
            <a:noAutofit/>
          </a:bodyPr>
          <a:lstStyle/>
          <a:p>
            <a:pPr marL="0" lvl="0" indent="0" algn="just">
              <a:buNone/>
            </a:pPr>
            <a:r>
              <a:rPr lang="en-US" sz="2400" dirty="0"/>
              <a:t>Ordinary Differential Equations (ODEs) are pivotal in modeling various engineering systems and processes, encompassing fields such as mechanics, electrical circuits, and chemical reactions. This project, titled "ODE Visualization Using MATLAB" aims to develop a MATLAB based tool for numerically solving and visualizing the behavior of solutions to ODEs. By implementing multiple numerical methods and providing graphical representations of the results, this tool will assist engineers and researchers in understanding and analyzing ODEs more effectively.</a:t>
            </a:r>
            <a:endParaRPr lang="en-US" sz="2800" dirty="0"/>
          </a:p>
        </p:txBody>
      </p:sp>
      <p:sp>
        <p:nvSpPr>
          <p:cNvPr id="12" name="Slide Number Placeholder 11">
            <a:extLst>
              <a:ext uri="{FF2B5EF4-FFF2-40B4-BE49-F238E27FC236}">
                <a16:creationId xmlns:a16="http://schemas.microsoft.com/office/drawing/2014/main" id="{1DAC7997-6C29-4070-B4EB-6A172CDBCBDE}"/>
              </a:ext>
            </a:extLst>
          </p:cNvPr>
          <p:cNvSpPr>
            <a:spLocks noGrp="1"/>
          </p:cNvSpPr>
          <p:nvPr>
            <p:ph type="sldNum" sz="quarter" idx="12"/>
          </p:nvPr>
        </p:nvSpPr>
        <p:spPr/>
        <p:txBody>
          <a:bodyPr/>
          <a:lstStyle/>
          <a:p>
            <a:fld id="{7AAC19ED-7CFA-4AF2-BE7E-6017F4B12C94}" type="slidenum">
              <a:rPr lang="en-US" smtClean="0"/>
              <a:pPr/>
              <a:t>2</a:t>
            </a:fld>
            <a:endParaRPr lang="en-US" dirty="0"/>
          </a:p>
        </p:txBody>
      </p:sp>
    </p:spTree>
    <p:extLst>
      <p:ext uri="{BB962C8B-B14F-4D97-AF65-F5344CB8AC3E}">
        <p14:creationId xmlns:p14="http://schemas.microsoft.com/office/powerpoint/2010/main" val="1470648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FF9D-FA38-4BF2-834F-D115A5276A63}"/>
              </a:ext>
            </a:extLst>
          </p:cNvPr>
          <p:cNvSpPr>
            <a:spLocks noGrp="1"/>
          </p:cNvSpPr>
          <p:nvPr>
            <p:ph type="title"/>
          </p:nvPr>
        </p:nvSpPr>
        <p:spPr bwMode="grayWhite"/>
        <p:txBody>
          <a:bodyPr/>
          <a:lstStyle/>
          <a:p>
            <a:r>
              <a:rPr lang="en-US" dirty="0"/>
              <a:t>Features</a:t>
            </a:r>
          </a:p>
        </p:txBody>
      </p:sp>
      <p:sp>
        <p:nvSpPr>
          <p:cNvPr id="2" name="Slide Number Placeholder 1">
            <a:extLst>
              <a:ext uri="{FF2B5EF4-FFF2-40B4-BE49-F238E27FC236}">
                <a16:creationId xmlns:a16="http://schemas.microsoft.com/office/drawing/2014/main" id="{661E5BF8-B883-4420-9EA9-7E920E5D3C22}"/>
              </a:ext>
            </a:extLst>
          </p:cNvPr>
          <p:cNvSpPr>
            <a:spLocks noGrp="1"/>
          </p:cNvSpPr>
          <p:nvPr>
            <p:ph type="sldNum" sz="quarter" idx="12"/>
          </p:nvPr>
        </p:nvSpPr>
        <p:spPr/>
        <p:txBody>
          <a:bodyPr/>
          <a:lstStyle/>
          <a:p>
            <a:fld id="{7AAC19ED-7CFA-4AF2-BE7E-6017F4B12C94}" type="slidenum">
              <a:rPr lang="en-US" smtClean="0"/>
              <a:pPr/>
              <a:t>3</a:t>
            </a:fld>
            <a:endParaRPr lang="en-US" dirty="0"/>
          </a:p>
        </p:txBody>
      </p:sp>
      <p:sp>
        <p:nvSpPr>
          <p:cNvPr id="28" name="Oval 27">
            <a:extLst>
              <a:ext uri="{FF2B5EF4-FFF2-40B4-BE49-F238E27FC236}">
                <a16:creationId xmlns:a16="http://schemas.microsoft.com/office/drawing/2014/main" id="{6872DCBE-D45F-F00A-AACA-9C4C0E5BC6D6}"/>
              </a:ext>
              <a:ext uri="{C183D7F6-B498-43B3-948B-1728B52AA6E4}">
                <adec:decorative xmlns:adec="http://schemas.microsoft.com/office/drawing/2017/decorative" val="1"/>
              </a:ext>
            </a:extLst>
          </p:cNvPr>
          <p:cNvSpPr/>
          <p:nvPr/>
        </p:nvSpPr>
        <p:spPr>
          <a:xfrm>
            <a:off x="351882" y="1690997"/>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29" name="TextBox 28" descr="decorative element">
            <a:extLst>
              <a:ext uri="{FF2B5EF4-FFF2-40B4-BE49-F238E27FC236}">
                <a16:creationId xmlns:a16="http://schemas.microsoft.com/office/drawing/2014/main" id="{17AB4606-A81E-21C1-2CB7-FF243B8EC57D}"/>
              </a:ext>
            </a:extLst>
          </p:cNvPr>
          <p:cNvSpPr txBox="1"/>
          <p:nvPr/>
        </p:nvSpPr>
        <p:spPr>
          <a:xfrm>
            <a:off x="418366" y="1714296"/>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1</a:t>
            </a:r>
          </a:p>
        </p:txBody>
      </p:sp>
      <p:sp>
        <p:nvSpPr>
          <p:cNvPr id="30" name="Oval 29">
            <a:extLst>
              <a:ext uri="{FF2B5EF4-FFF2-40B4-BE49-F238E27FC236}">
                <a16:creationId xmlns:a16="http://schemas.microsoft.com/office/drawing/2014/main" id="{4C42A48A-2666-D505-9A50-9D949FCEB1B5}"/>
              </a:ext>
              <a:ext uri="{C183D7F6-B498-43B3-948B-1728B52AA6E4}">
                <adec:decorative xmlns:adec="http://schemas.microsoft.com/office/drawing/2017/decorative" val="1"/>
              </a:ext>
            </a:extLst>
          </p:cNvPr>
          <p:cNvSpPr/>
          <p:nvPr/>
        </p:nvSpPr>
        <p:spPr>
          <a:xfrm>
            <a:off x="351882" y="2578033"/>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31" name="TextBox 30" descr="decorative element">
            <a:extLst>
              <a:ext uri="{FF2B5EF4-FFF2-40B4-BE49-F238E27FC236}">
                <a16:creationId xmlns:a16="http://schemas.microsoft.com/office/drawing/2014/main" id="{B46DB871-78D0-A73C-B52E-7E250E50D915}"/>
              </a:ext>
            </a:extLst>
          </p:cNvPr>
          <p:cNvSpPr txBox="1"/>
          <p:nvPr/>
        </p:nvSpPr>
        <p:spPr>
          <a:xfrm>
            <a:off x="428624" y="2601332"/>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2</a:t>
            </a:r>
          </a:p>
        </p:txBody>
      </p:sp>
      <p:sp>
        <p:nvSpPr>
          <p:cNvPr id="32" name="Oval 31">
            <a:extLst>
              <a:ext uri="{FF2B5EF4-FFF2-40B4-BE49-F238E27FC236}">
                <a16:creationId xmlns:a16="http://schemas.microsoft.com/office/drawing/2014/main" id="{EA391488-98F4-3047-94F8-0A9F9C091661}"/>
              </a:ext>
              <a:ext uri="{C183D7F6-B498-43B3-948B-1728B52AA6E4}">
                <adec:decorative xmlns:adec="http://schemas.microsoft.com/office/drawing/2017/decorative" val="1"/>
              </a:ext>
            </a:extLst>
          </p:cNvPr>
          <p:cNvSpPr/>
          <p:nvPr/>
        </p:nvSpPr>
        <p:spPr>
          <a:xfrm>
            <a:off x="351882" y="3448188"/>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33" name="TextBox 32" descr="decorative element">
            <a:extLst>
              <a:ext uri="{FF2B5EF4-FFF2-40B4-BE49-F238E27FC236}">
                <a16:creationId xmlns:a16="http://schemas.microsoft.com/office/drawing/2014/main" id="{4B0829AE-DE77-63FF-0586-C24A97D85A42}"/>
              </a:ext>
            </a:extLst>
          </p:cNvPr>
          <p:cNvSpPr txBox="1"/>
          <p:nvPr/>
        </p:nvSpPr>
        <p:spPr>
          <a:xfrm>
            <a:off x="428624" y="3480279"/>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3</a:t>
            </a:r>
          </a:p>
        </p:txBody>
      </p:sp>
      <p:sp>
        <p:nvSpPr>
          <p:cNvPr id="34" name="Oval 33">
            <a:extLst>
              <a:ext uri="{FF2B5EF4-FFF2-40B4-BE49-F238E27FC236}">
                <a16:creationId xmlns:a16="http://schemas.microsoft.com/office/drawing/2014/main" id="{54622463-46E4-34AF-4960-A2CEB1438638}"/>
              </a:ext>
              <a:ext uri="{C183D7F6-B498-43B3-948B-1728B52AA6E4}">
                <adec:decorative xmlns:adec="http://schemas.microsoft.com/office/drawing/2017/decorative" val="1"/>
              </a:ext>
            </a:extLst>
          </p:cNvPr>
          <p:cNvSpPr/>
          <p:nvPr/>
        </p:nvSpPr>
        <p:spPr>
          <a:xfrm>
            <a:off x="351882" y="4325405"/>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35" name="TextBox 34" descr="decorative element">
            <a:extLst>
              <a:ext uri="{FF2B5EF4-FFF2-40B4-BE49-F238E27FC236}">
                <a16:creationId xmlns:a16="http://schemas.microsoft.com/office/drawing/2014/main" id="{9F9180E9-D520-FA9E-336B-B21A1B4BE7AD}"/>
              </a:ext>
            </a:extLst>
          </p:cNvPr>
          <p:cNvSpPr txBox="1"/>
          <p:nvPr/>
        </p:nvSpPr>
        <p:spPr>
          <a:xfrm>
            <a:off x="419832" y="4348704"/>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4</a:t>
            </a:r>
          </a:p>
        </p:txBody>
      </p:sp>
      <p:sp>
        <p:nvSpPr>
          <p:cNvPr id="36" name="Oval 35">
            <a:extLst>
              <a:ext uri="{FF2B5EF4-FFF2-40B4-BE49-F238E27FC236}">
                <a16:creationId xmlns:a16="http://schemas.microsoft.com/office/drawing/2014/main" id="{AF0A582B-F8A1-2606-5681-587AC5AE2038}"/>
              </a:ext>
              <a:ext uri="{C183D7F6-B498-43B3-948B-1728B52AA6E4}">
                <adec:decorative xmlns:adec="http://schemas.microsoft.com/office/drawing/2017/decorative" val="1"/>
              </a:ext>
            </a:extLst>
          </p:cNvPr>
          <p:cNvSpPr/>
          <p:nvPr/>
        </p:nvSpPr>
        <p:spPr>
          <a:xfrm>
            <a:off x="351882" y="5203250"/>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37" name="TextBox 36" descr="decorative element">
            <a:extLst>
              <a:ext uri="{FF2B5EF4-FFF2-40B4-BE49-F238E27FC236}">
                <a16:creationId xmlns:a16="http://schemas.microsoft.com/office/drawing/2014/main" id="{D0C8087B-1AC2-D83C-344C-9CA85F643668}"/>
              </a:ext>
            </a:extLst>
          </p:cNvPr>
          <p:cNvSpPr txBox="1"/>
          <p:nvPr/>
        </p:nvSpPr>
        <p:spPr>
          <a:xfrm>
            <a:off x="419099" y="5235341"/>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5</a:t>
            </a:r>
          </a:p>
        </p:txBody>
      </p:sp>
      <p:sp>
        <p:nvSpPr>
          <p:cNvPr id="63" name="TextBox 62">
            <a:extLst>
              <a:ext uri="{FF2B5EF4-FFF2-40B4-BE49-F238E27FC236}">
                <a16:creationId xmlns:a16="http://schemas.microsoft.com/office/drawing/2014/main" id="{7433720B-358F-34AC-71FB-88A8A3F62CC5}"/>
              </a:ext>
            </a:extLst>
          </p:cNvPr>
          <p:cNvSpPr txBox="1"/>
          <p:nvPr/>
        </p:nvSpPr>
        <p:spPr>
          <a:xfrm>
            <a:off x="838741" y="1548657"/>
            <a:ext cx="10545417" cy="4524315"/>
          </a:xfrm>
          <a:prstGeom prst="rect">
            <a:avLst/>
          </a:prstGeom>
          <a:noFill/>
        </p:spPr>
        <p:txBody>
          <a:bodyPr wrap="square" rtlCol="0">
            <a:spAutoFit/>
          </a:bodyPr>
          <a:lstStyle/>
          <a:p>
            <a:r>
              <a:rPr lang="en-US" sz="2400" b="1" dirty="0">
                <a:solidFill>
                  <a:schemeClr val="bg2"/>
                </a:solidFill>
              </a:rPr>
              <a:t>Functionality:</a:t>
            </a:r>
            <a:r>
              <a:rPr lang="en-US" sz="2400" dirty="0">
                <a:solidFill>
                  <a:schemeClr val="bg2"/>
                </a:solidFill>
              </a:rPr>
              <a:t> </a:t>
            </a:r>
            <a:r>
              <a:rPr lang="en-US" sz="2400" dirty="0"/>
              <a:t>Implement core functionalities to solve and visualize ODEs using MATLAB. </a:t>
            </a:r>
          </a:p>
          <a:p>
            <a:endParaRPr lang="en-US" sz="2400" dirty="0"/>
          </a:p>
          <a:p>
            <a:r>
              <a:rPr lang="en-US" sz="2400" b="1" dirty="0">
                <a:solidFill>
                  <a:schemeClr val="bg2"/>
                </a:solidFill>
              </a:rPr>
              <a:t>Method Support: </a:t>
            </a:r>
            <a:r>
              <a:rPr lang="en-US" sz="2400" dirty="0"/>
              <a:t>Support multiple numerical methods for solving ODEs. </a:t>
            </a:r>
          </a:p>
          <a:p>
            <a:endParaRPr lang="en-US" sz="2400" dirty="0"/>
          </a:p>
          <a:p>
            <a:r>
              <a:rPr lang="en-US" sz="2400" b="1" dirty="0">
                <a:solidFill>
                  <a:schemeClr val="bg2"/>
                </a:solidFill>
              </a:rPr>
              <a:t>Visualization:</a:t>
            </a:r>
            <a:r>
              <a:rPr lang="en-US" sz="2400" dirty="0"/>
              <a:t> Provide clear and informative plots of the solutions. </a:t>
            </a:r>
          </a:p>
          <a:p>
            <a:endParaRPr lang="en-US" sz="2400" dirty="0"/>
          </a:p>
          <a:p>
            <a:r>
              <a:rPr lang="en-US" sz="2400" b="1" dirty="0">
                <a:solidFill>
                  <a:schemeClr val="bg2"/>
                </a:solidFill>
              </a:rPr>
              <a:t>User Control: </a:t>
            </a:r>
            <a:r>
              <a:rPr lang="en-US" sz="2400" dirty="0"/>
              <a:t>Allow users to adjust parameters such as initial values, step sizes, and the point of evaluation. </a:t>
            </a:r>
          </a:p>
          <a:p>
            <a:endParaRPr lang="en-US" sz="2400" dirty="0"/>
          </a:p>
          <a:p>
            <a:r>
              <a:rPr lang="en-US" sz="2400" b="1" dirty="0">
                <a:solidFill>
                  <a:schemeClr val="bg2"/>
                </a:solidFill>
              </a:rPr>
              <a:t>Comparison and Analysis: </a:t>
            </a:r>
            <a:r>
              <a:rPr lang="en-US" sz="2400" dirty="0"/>
              <a:t>Offer features to compare the performance and accuracy of different methods.</a:t>
            </a:r>
          </a:p>
        </p:txBody>
      </p:sp>
    </p:spTree>
    <p:extLst>
      <p:ext uri="{BB962C8B-B14F-4D97-AF65-F5344CB8AC3E}">
        <p14:creationId xmlns:p14="http://schemas.microsoft.com/office/powerpoint/2010/main" val="2026329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9B8-20D7-4327-B945-9DB34BBA1DF7}"/>
              </a:ext>
            </a:extLst>
          </p:cNvPr>
          <p:cNvSpPr>
            <a:spLocks noGrp="1"/>
          </p:cNvSpPr>
          <p:nvPr>
            <p:ph type="title"/>
          </p:nvPr>
        </p:nvSpPr>
        <p:spPr bwMode="ltGray"/>
        <p:txBody>
          <a:bodyPr/>
          <a:lstStyle/>
          <a:p>
            <a:r>
              <a:rPr lang="en-US" dirty="0"/>
              <a:t>Flowchart of the Process</a:t>
            </a:r>
          </a:p>
        </p:txBody>
      </p:sp>
      <p:sp>
        <p:nvSpPr>
          <p:cNvPr id="3" name="Content Placeholder 2">
            <a:extLst>
              <a:ext uri="{FF2B5EF4-FFF2-40B4-BE49-F238E27FC236}">
                <a16:creationId xmlns:a16="http://schemas.microsoft.com/office/drawing/2014/main" id="{07861C65-5310-42F3-BA62-63E7E01D96D2}"/>
              </a:ext>
            </a:extLst>
          </p:cNvPr>
          <p:cNvSpPr>
            <a:spLocks noGrp="1"/>
          </p:cNvSpPr>
          <p:nvPr>
            <p:ph sz="quarter" idx="13"/>
          </p:nvPr>
        </p:nvSpPr>
        <p:spPr>
          <a:xfrm>
            <a:off x="1013791" y="2037521"/>
            <a:ext cx="10197548" cy="3856381"/>
          </a:xfrm>
        </p:spPr>
        <p:txBody>
          <a:bodyPr>
            <a:noAutofit/>
          </a:bodyPr>
          <a:lstStyle/>
          <a:p>
            <a:pPr marL="0" lvl="0" indent="0" algn="just">
              <a:buNone/>
            </a:pPr>
            <a:r>
              <a:rPr lang="en-US" sz="2800" b="1" dirty="0">
                <a:solidFill>
                  <a:schemeClr val="accent1"/>
                </a:solidFill>
              </a:rPr>
              <a:t>Step 1:</a:t>
            </a:r>
            <a:r>
              <a:rPr lang="en-US" sz="2800" dirty="0"/>
              <a:t> Initialize the MATLAB Environment</a:t>
            </a:r>
          </a:p>
          <a:p>
            <a:pPr marL="0" lvl="0" indent="0" algn="just">
              <a:buNone/>
            </a:pPr>
            <a:r>
              <a:rPr lang="en-US" sz="2800" b="1" dirty="0">
                <a:solidFill>
                  <a:schemeClr val="accent1"/>
                </a:solidFill>
              </a:rPr>
              <a:t>Step 2:</a:t>
            </a:r>
            <a:r>
              <a:rPr lang="en-US" sz="2800" dirty="0"/>
              <a:t> Handle User Input</a:t>
            </a:r>
          </a:p>
          <a:p>
            <a:pPr marL="0" lvl="0" indent="0" algn="just">
              <a:buNone/>
            </a:pPr>
            <a:r>
              <a:rPr lang="en-US" sz="2800" b="1" dirty="0">
                <a:solidFill>
                  <a:schemeClr val="accent1"/>
                </a:solidFill>
              </a:rPr>
              <a:t>Step 3:</a:t>
            </a:r>
            <a:r>
              <a:rPr lang="en-US" sz="2800" dirty="0"/>
              <a:t> Calculate the Number of Steps</a:t>
            </a:r>
          </a:p>
          <a:p>
            <a:pPr marL="0" lvl="0" indent="0" algn="just">
              <a:buNone/>
            </a:pPr>
            <a:r>
              <a:rPr lang="en-US" sz="2800" b="1" dirty="0">
                <a:solidFill>
                  <a:schemeClr val="accent1"/>
                </a:solidFill>
              </a:rPr>
              <a:t>Step 4:</a:t>
            </a:r>
            <a:r>
              <a:rPr lang="en-US" sz="2800" dirty="0"/>
              <a:t> Implement, Execute and Plotting Euler, </a:t>
            </a:r>
            <a:r>
              <a:rPr lang="en-US" sz="2800" dirty="0" err="1"/>
              <a:t>Heun’s</a:t>
            </a:r>
            <a:r>
              <a:rPr lang="en-US" sz="2800" dirty="0"/>
              <a:t>, Midpoint and Range-</a:t>
            </a:r>
            <a:r>
              <a:rPr lang="en-US" sz="2800" dirty="0" err="1"/>
              <a:t>Kutta</a:t>
            </a:r>
            <a:r>
              <a:rPr lang="en-US" sz="2800" dirty="0"/>
              <a:t> Method</a:t>
            </a:r>
          </a:p>
          <a:p>
            <a:pPr marL="0" lvl="0" indent="0" algn="just">
              <a:buNone/>
            </a:pPr>
            <a:r>
              <a:rPr lang="en-US" sz="2800" b="1" dirty="0">
                <a:solidFill>
                  <a:schemeClr val="accent1"/>
                </a:solidFill>
              </a:rPr>
              <a:t>Step 5:</a:t>
            </a:r>
            <a:r>
              <a:rPr lang="en-US" sz="2800" dirty="0"/>
              <a:t> Compare All Methods</a:t>
            </a:r>
          </a:p>
          <a:p>
            <a:pPr marL="0" lvl="0" indent="0" algn="just">
              <a:buNone/>
            </a:pPr>
            <a:endParaRPr lang="en-US" sz="2800" dirty="0"/>
          </a:p>
        </p:txBody>
      </p:sp>
      <p:sp>
        <p:nvSpPr>
          <p:cNvPr id="12" name="Slide Number Placeholder 11">
            <a:extLst>
              <a:ext uri="{FF2B5EF4-FFF2-40B4-BE49-F238E27FC236}">
                <a16:creationId xmlns:a16="http://schemas.microsoft.com/office/drawing/2014/main" id="{1DAC7997-6C29-4070-B4EB-6A172CDBCBDE}"/>
              </a:ext>
            </a:extLst>
          </p:cNvPr>
          <p:cNvSpPr>
            <a:spLocks noGrp="1"/>
          </p:cNvSpPr>
          <p:nvPr>
            <p:ph type="sldNum" sz="quarter" idx="12"/>
          </p:nvPr>
        </p:nvSpPr>
        <p:spPr/>
        <p:txBody>
          <a:bodyPr/>
          <a:lstStyle/>
          <a:p>
            <a:fld id="{7AAC19ED-7CFA-4AF2-BE7E-6017F4B12C94}" type="slidenum">
              <a:rPr lang="en-US" smtClean="0"/>
              <a:pPr/>
              <a:t>4</a:t>
            </a:fld>
            <a:endParaRPr lang="en-US" dirty="0"/>
          </a:p>
        </p:txBody>
      </p:sp>
    </p:spTree>
    <p:extLst>
      <p:ext uri="{BB962C8B-B14F-4D97-AF65-F5344CB8AC3E}">
        <p14:creationId xmlns:p14="http://schemas.microsoft.com/office/powerpoint/2010/main" val="120157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FF9D-FA38-4BF2-834F-D115A5276A63}"/>
              </a:ext>
            </a:extLst>
          </p:cNvPr>
          <p:cNvSpPr>
            <a:spLocks noGrp="1"/>
          </p:cNvSpPr>
          <p:nvPr>
            <p:ph type="title"/>
          </p:nvPr>
        </p:nvSpPr>
        <p:spPr bwMode="grayWhite"/>
        <p:txBody>
          <a:bodyPr/>
          <a:lstStyle/>
          <a:p>
            <a:r>
              <a:rPr lang="en-US" dirty="0"/>
              <a:t>Function Descriptions</a:t>
            </a:r>
          </a:p>
        </p:txBody>
      </p:sp>
      <p:sp>
        <p:nvSpPr>
          <p:cNvPr id="2" name="Slide Number Placeholder 1">
            <a:extLst>
              <a:ext uri="{FF2B5EF4-FFF2-40B4-BE49-F238E27FC236}">
                <a16:creationId xmlns:a16="http://schemas.microsoft.com/office/drawing/2014/main" id="{661E5BF8-B883-4420-9EA9-7E920E5D3C22}"/>
              </a:ext>
            </a:extLst>
          </p:cNvPr>
          <p:cNvSpPr>
            <a:spLocks noGrp="1"/>
          </p:cNvSpPr>
          <p:nvPr>
            <p:ph type="sldNum" sz="quarter" idx="12"/>
          </p:nvPr>
        </p:nvSpPr>
        <p:spPr/>
        <p:txBody>
          <a:bodyPr/>
          <a:lstStyle/>
          <a:p>
            <a:fld id="{7AAC19ED-7CFA-4AF2-BE7E-6017F4B12C94}" type="slidenum">
              <a:rPr lang="en-US" smtClean="0"/>
              <a:pPr/>
              <a:t>5</a:t>
            </a:fld>
            <a:endParaRPr lang="en-US" dirty="0"/>
          </a:p>
        </p:txBody>
      </p:sp>
      <p:sp>
        <p:nvSpPr>
          <p:cNvPr id="28" name="Oval 27">
            <a:extLst>
              <a:ext uri="{FF2B5EF4-FFF2-40B4-BE49-F238E27FC236}">
                <a16:creationId xmlns:a16="http://schemas.microsoft.com/office/drawing/2014/main" id="{6872DCBE-D45F-F00A-AACA-9C4C0E5BC6D6}"/>
              </a:ext>
              <a:ext uri="{C183D7F6-B498-43B3-948B-1728B52AA6E4}">
                <adec:decorative xmlns:adec="http://schemas.microsoft.com/office/drawing/2017/decorative" val="1"/>
              </a:ext>
            </a:extLst>
          </p:cNvPr>
          <p:cNvSpPr/>
          <p:nvPr/>
        </p:nvSpPr>
        <p:spPr>
          <a:xfrm>
            <a:off x="293999" y="1810266"/>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29" name="TextBox 28" descr="decorative element">
            <a:extLst>
              <a:ext uri="{FF2B5EF4-FFF2-40B4-BE49-F238E27FC236}">
                <a16:creationId xmlns:a16="http://schemas.microsoft.com/office/drawing/2014/main" id="{17AB4606-A81E-21C1-2CB7-FF243B8EC57D}"/>
              </a:ext>
            </a:extLst>
          </p:cNvPr>
          <p:cNvSpPr txBox="1"/>
          <p:nvPr/>
        </p:nvSpPr>
        <p:spPr>
          <a:xfrm>
            <a:off x="360483" y="1833565"/>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1</a:t>
            </a:r>
          </a:p>
        </p:txBody>
      </p:sp>
      <p:sp>
        <p:nvSpPr>
          <p:cNvPr id="30" name="Oval 29">
            <a:extLst>
              <a:ext uri="{FF2B5EF4-FFF2-40B4-BE49-F238E27FC236}">
                <a16:creationId xmlns:a16="http://schemas.microsoft.com/office/drawing/2014/main" id="{4C42A48A-2666-D505-9A50-9D949FCEB1B5}"/>
              </a:ext>
              <a:ext uri="{C183D7F6-B498-43B3-948B-1728B52AA6E4}">
                <adec:decorative xmlns:adec="http://schemas.microsoft.com/office/drawing/2017/decorative" val="1"/>
              </a:ext>
            </a:extLst>
          </p:cNvPr>
          <p:cNvSpPr/>
          <p:nvPr/>
        </p:nvSpPr>
        <p:spPr>
          <a:xfrm>
            <a:off x="275140" y="3620508"/>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31" name="TextBox 30" descr="decorative element">
            <a:extLst>
              <a:ext uri="{FF2B5EF4-FFF2-40B4-BE49-F238E27FC236}">
                <a16:creationId xmlns:a16="http://schemas.microsoft.com/office/drawing/2014/main" id="{B46DB871-78D0-A73C-B52E-7E250E50D915}"/>
              </a:ext>
            </a:extLst>
          </p:cNvPr>
          <p:cNvSpPr txBox="1"/>
          <p:nvPr/>
        </p:nvSpPr>
        <p:spPr>
          <a:xfrm>
            <a:off x="351882" y="3643807"/>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2</a:t>
            </a:r>
          </a:p>
        </p:txBody>
      </p:sp>
      <p:sp>
        <p:nvSpPr>
          <p:cNvPr id="63" name="TextBox 62">
            <a:extLst>
              <a:ext uri="{FF2B5EF4-FFF2-40B4-BE49-F238E27FC236}">
                <a16:creationId xmlns:a16="http://schemas.microsoft.com/office/drawing/2014/main" id="{7433720B-358F-34AC-71FB-88A8A3F62CC5}"/>
              </a:ext>
            </a:extLst>
          </p:cNvPr>
          <p:cNvSpPr txBox="1"/>
          <p:nvPr/>
        </p:nvSpPr>
        <p:spPr>
          <a:xfrm>
            <a:off x="896624" y="1690997"/>
            <a:ext cx="10545417" cy="4893647"/>
          </a:xfrm>
          <a:prstGeom prst="rect">
            <a:avLst/>
          </a:prstGeom>
          <a:noFill/>
        </p:spPr>
        <p:txBody>
          <a:bodyPr wrap="square" rtlCol="0">
            <a:spAutoFit/>
          </a:bodyPr>
          <a:lstStyle/>
          <a:p>
            <a:r>
              <a:rPr lang="en-US" sz="2400" b="1" dirty="0">
                <a:solidFill>
                  <a:schemeClr val="bg2"/>
                </a:solidFill>
              </a:rPr>
              <a:t>Euler Method:</a:t>
            </a:r>
            <a:r>
              <a:rPr lang="en-US" sz="2400" b="1" dirty="0"/>
              <a:t> </a:t>
            </a:r>
            <a:r>
              <a:rPr lang="en-US" sz="2400" dirty="0"/>
              <a:t>A basic iterative approach that uses the slope at the current point to estimate the next value. </a:t>
            </a:r>
          </a:p>
          <a:p>
            <a:endParaRPr lang="en-US" sz="2400" dirty="0"/>
          </a:p>
          <a:p>
            <a:pPr algn="ctr"/>
            <a:r>
              <a:rPr lang="en-US" sz="2400" dirty="0"/>
              <a:t>𝑦𝑖+1 = 𝑦𝑖 + ℎ 𝑓(𝑥𝑖 , 𝑦𝑖 )</a:t>
            </a:r>
          </a:p>
          <a:p>
            <a:pPr algn="ctr"/>
            <a:endParaRPr lang="en-US" sz="2400" dirty="0"/>
          </a:p>
          <a:p>
            <a:r>
              <a:rPr lang="en-US" sz="2400" b="1" dirty="0" err="1">
                <a:solidFill>
                  <a:schemeClr val="bg2"/>
                </a:solidFill>
              </a:rPr>
              <a:t>Heun's</a:t>
            </a:r>
            <a:r>
              <a:rPr lang="en-US" sz="2400" b="1" dirty="0">
                <a:solidFill>
                  <a:schemeClr val="bg2"/>
                </a:solidFill>
              </a:rPr>
              <a:t> Method: </a:t>
            </a:r>
            <a:r>
              <a:rPr lang="en-US" sz="2400" dirty="0"/>
              <a:t>An improved version of Euler's method that uses the average of slopes at the current point and the predicted next point for better accuracy.</a:t>
            </a:r>
          </a:p>
          <a:p>
            <a:endParaRPr lang="en-US" sz="2400" dirty="0"/>
          </a:p>
          <a:p>
            <a:pPr algn="ctr"/>
            <a:r>
              <a:rPr lang="en-US" sz="2400" dirty="0"/>
              <a:t>𝑘1 = ℎ𝑓(𝑥𝑖 , 𝑦𝑖 ) </a:t>
            </a:r>
          </a:p>
          <a:p>
            <a:pPr algn="ctr"/>
            <a:r>
              <a:rPr lang="en-US" sz="2400" dirty="0"/>
              <a:t>𝑘2 = ℎ𝑓(𝑥𝑖 + ℎ, 𝑦𝑖 + 𝑘1 ) </a:t>
            </a:r>
          </a:p>
          <a:p>
            <a:pPr algn="ctr"/>
            <a:endParaRPr lang="en-US" sz="2400" dirty="0"/>
          </a:p>
          <a:p>
            <a:pPr algn="ctr"/>
            <a:r>
              <a:rPr lang="en-US" sz="2400" dirty="0"/>
              <a:t>𝑦𝑖+1 = 𝑦𝑖 + 1/2 (𝑘1 + 𝑘2 )</a:t>
            </a:r>
          </a:p>
          <a:p>
            <a:pPr algn="ctr"/>
            <a:endParaRPr lang="en-US" sz="2400" dirty="0"/>
          </a:p>
        </p:txBody>
      </p:sp>
    </p:spTree>
    <p:extLst>
      <p:ext uri="{BB962C8B-B14F-4D97-AF65-F5344CB8AC3E}">
        <p14:creationId xmlns:p14="http://schemas.microsoft.com/office/powerpoint/2010/main" val="116396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9B8-20D7-4327-B945-9DB34BBA1DF7}"/>
              </a:ext>
            </a:extLst>
          </p:cNvPr>
          <p:cNvSpPr>
            <a:spLocks noGrp="1"/>
          </p:cNvSpPr>
          <p:nvPr>
            <p:ph type="title"/>
          </p:nvPr>
        </p:nvSpPr>
        <p:spPr bwMode="ltGray"/>
        <p:txBody>
          <a:bodyPr/>
          <a:lstStyle/>
          <a:p>
            <a:r>
              <a:rPr lang="en-US" dirty="0"/>
              <a:t>Function Descriptions</a:t>
            </a:r>
          </a:p>
        </p:txBody>
      </p:sp>
      <p:sp>
        <p:nvSpPr>
          <p:cNvPr id="3" name="Content Placeholder 2">
            <a:extLst>
              <a:ext uri="{FF2B5EF4-FFF2-40B4-BE49-F238E27FC236}">
                <a16:creationId xmlns:a16="http://schemas.microsoft.com/office/drawing/2014/main" id="{07861C65-5310-42F3-BA62-63E7E01D96D2}"/>
              </a:ext>
            </a:extLst>
          </p:cNvPr>
          <p:cNvSpPr>
            <a:spLocks noGrp="1"/>
          </p:cNvSpPr>
          <p:nvPr>
            <p:ph sz="quarter" idx="13"/>
          </p:nvPr>
        </p:nvSpPr>
        <p:spPr>
          <a:xfrm>
            <a:off x="1033670" y="1928192"/>
            <a:ext cx="10525539" cy="3995528"/>
          </a:xfrm>
        </p:spPr>
        <p:txBody>
          <a:bodyPr>
            <a:noAutofit/>
          </a:bodyPr>
          <a:lstStyle/>
          <a:p>
            <a:pPr marL="0" lvl="0" indent="0" algn="just">
              <a:buNone/>
            </a:pPr>
            <a:r>
              <a:rPr lang="en-US" sz="2400" b="1" dirty="0">
                <a:solidFill>
                  <a:schemeClr val="accent1"/>
                </a:solidFill>
              </a:rPr>
              <a:t>Midpoint Method: </a:t>
            </a:r>
            <a:r>
              <a:rPr lang="en-US" sz="2400" dirty="0"/>
              <a:t>A method that uses the slope at the midpoint of the interval to estimate the next value, offering improved accuracy over Euler's method. </a:t>
            </a:r>
          </a:p>
          <a:p>
            <a:pPr marL="0" lvl="0" indent="0" algn="just">
              <a:buNone/>
            </a:pPr>
            <a:endParaRPr lang="en-US" sz="2400" dirty="0"/>
          </a:p>
          <a:p>
            <a:pPr marL="0" lvl="0" indent="0" algn="ctr">
              <a:buNone/>
            </a:pPr>
            <a:r>
              <a:rPr lang="en-US" sz="2400" dirty="0"/>
              <a:t> 𝑘1 = ℎ𝑓(𝑥𝑖 , 𝑦𝑖 ) </a:t>
            </a:r>
          </a:p>
          <a:p>
            <a:pPr marL="0" lvl="0" indent="0" algn="ctr">
              <a:buNone/>
            </a:pPr>
            <a:r>
              <a:rPr lang="en-US" sz="2400" dirty="0"/>
              <a:t>𝑘2 = ℎ𝑓 (𝑥𝑖 + ℎ 2 , 𝑦𝑖 + 𝑘1 2 ) </a:t>
            </a:r>
          </a:p>
          <a:p>
            <a:pPr marL="0" lvl="0" indent="0" algn="ctr">
              <a:buNone/>
            </a:pPr>
            <a:endParaRPr lang="en-US" sz="2400" dirty="0"/>
          </a:p>
          <a:p>
            <a:pPr marL="0" lvl="0" indent="0" algn="ctr">
              <a:buNone/>
            </a:pPr>
            <a:r>
              <a:rPr lang="en-US" sz="2400" dirty="0"/>
              <a:t>𝑦𝑖+1 = 𝑦𝑖 + 𝑘2</a:t>
            </a:r>
          </a:p>
          <a:p>
            <a:pPr marL="0" lvl="0" indent="0" algn="just">
              <a:buNone/>
            </a:pPr>
            <a:endParaRPr lang="en-US" sz="2800" dirty="0"/>
          </a:p>
        </p:txBody>
      </p:sp>
      <p:sp>
        <p:nvSpPr>
          <p:cNvPr id="12" name="Slide Number Placeholder 11">
            <a:extLst>
              <a:ext uri="{FF2B5EF4-FFF2-40B4-BE49-F238E27FC236}">
                <a16:creationId xmlns:a16="http://schemas.microsoft.com/office/drawing/2014/main" id="{1DAC7997-6C29-4070-B4EB-6A172CDBCBDE}"/>
              </a:ext>
            </a:extLst>
          </p:cNvPr>
          <p:cNvSpPr>
            <a:spLocks noGrp="1"/>
          </p:cNvSpPr>
          <p:nvPr>
            <p:ph type="sldNum" sz="quarter" idx="12"/>
          </p:nvPr>
        </p:nvSpPr>
        <p:spPr/>
        <p:txBody>
          <a:bodyPr/>
          <a:lstStyle/>
          <a:p>
            <a:fld id="{7AAC19ED-7CFA-4AF2-BE7E-6017F4B12C94}" type="slidenum">
              <a:rPr lang="en-US" smtClean="0"/>
              <a:pPr/>
              <a:t>6</a:t>
            </a:fld>
            <a:endParaRPr lang="en-US" dirty="0"/>
          </a:p>
        </p:txBody>
      </p:sp>
      <p:sp>
        <p:nvSpPr>
          <p:cNvPr id="32" name="Oval 31">
            <a:extLst>
              <a:ext uri="{FF2B5EF4-FFF2-40B4-BE49-F238E27FC236}">
                <a16:creationId xmlns:a16="http://schemas.microsoft.com/office/drawing/2014/main" id="{EA391488-98F4-3047-94F8-0A9F9C091661}"/>
              </a:ext>
              <a:ext uri="{C183D7F6-B498-43B3-948B-1728B52AA6E4}">
                <adec:decorative xmlns:adec="http://schemas.microsoft.com/office/drawing/2017/decorative" val="1"/>
              </a:ext>
            </a:extLst>
          </p:cNvPr>
          <p:cNvSpPr/>
          <p:nvPr/>
        </p:nvSpPr>
        <p:spPr>
          <a:xfrm>
            <a:off x="386064" y="2110730"/>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33" name="TextBox 32" descr="decorative element">
            <a:extLst>
              <a:ext uri="{FF2B5EF4-FFF2-40B4-BE49-F238E27FC236}">
                <a16:creationId xmlns:a16="http://schemas.microsoft.com/office/drawing/2014/main" id="{4B0829AE-DE77-63FF-0586-C24A97D85A42}"/>
              </a:ext>
            </a:extLst>
          </p:cNvPr>
          <p:cNvSpPr txBox="1"/>
          <p:nvPr/>
        </p:nvSpPr>
        <p:spPr>
          <a:xfrm>
            <a:off x="462806" y="2142821"/>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3</a:t>
            </a:r>
          </a:p>
        </p:txBody>
      </p:sp>
    </p:spTree>
    <p:extLst>
      <p:ext uri="{BB962C8B-B14F-4D97-AF65-F5344CB8AC3E}">
        <p14:creationId xmlns:p14="http://schemas.microsoft.com/office/powerpoint/2010/main" val="185410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FF9D-FA38-4BF2-834F-D115A5276A63}"/>
              </a:ext>
            </a:extLst>
          </p:cNvPr>
          <p:cNvSpPr>
            <a:spLocks noGrp="1"/>
          </p:cNvSpPr>
          <p:nvPr>
            <p:ph type="title"/>
          </p:nvPr>
        </p:nvSpPr>
        <p:spPr bwMode="grayWhite"/>
        <p:txBody>
          <a:bodyPr/>
          <a:lstStyle/>
          <a:p>
            <a:r>
              <a:rPr lang="en-US" dirty="0"/>
              <a:t>Function Descriptions</a:t>
            </a:r>
          </a:p>
        </p:txBody>
      </p:sp>
      <p:sp>
        <p:nvSpPr>
          <p:cNvPr id="2" name="Slide Number Placeholder 1">
            <a:extLst>
              <a:ext uri="{FF2B5EF4-FFF2-40B4-BE49-F238E27FC236}">
                <a16:creationId xmlns:a16="http://schemas.microsoft.com/office/drawing/2014/main" id="{661E5BF8-B883-4420-9EA9-7E920E5D3C22}"/>
              </a:ext>
            </a:extLst>
          </p:cNvPr>
          <p:cNvSpPr>
            <a:spLocks noGrp="1"/>
          </p:cNvSpPr>
          <p:nvPr>
            <p:ph type="sldNum" sz="quarter" idx="12"/>
          </p:nvPr>
        </p:nvSpPr>
        <p:spPr/>
        <p:txBody>
          <a:bodyPr/>
          <a:lstStyle/>
          <a:p>
            <a:fld id="{7AAC19ED-7CFA-4AF2-BE7E-6017F4B12C94}" type="slidenum">
              <a:rPr lang="en-US" smtClean="0"/>
              <a:pPr/>
              <a:t>7</a:t>
            </a:fld>
            <a:endParaRPr lang="en-US" dirty="0"/>
          </a:p>
        </p:txBody>
      </p:sp>
      <p:sp>
        <p:nvSpPr>
          <p:cNvPr id="28" name="Oval 27">
            <a:extLst>
              <a:ext uri="{FF2B5EF4-FFF2-40B4-BE49-F238E27FC236}">
                <a16:creationId xmlns:a16="http://schemas.microsoft.com/office/drawing/2014/main" id="{6872DCBE-D45F-F00A-AACA-9C4C0E5BC6D6}"/>
              </a:ext>
              <a:ext uri="{C183D7F6-B498-43B3-948B-1728B52AA6E4}">
                <adec:decorative xmlns:adec="http://schemas.microsoft.com/office/drawing/2017/decorative" val="1"/>
              </a:ext>
            </a:extLst>
          </p:cNvPr>
          <p:cNvSpPr/>
          <p:nvPr/>
        </p:nvSpPr>
        <p:spPr>
          <a:xfrm>
            <a:off x="293999" y="1810266"/>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29" name="TextBox 28" descr="decorative element">
            <a:extLst>
              <a:ext uri="{FF2B5EF4-FFF2-40B4-BE49-F238E27FC236}">
                <a16:creationId xmlns:a16="http://schemas.microsoft.com/office/drawing/2014/main" id="{17AB4606-A81E-21C1-2CB7-FF243B8EC57D}"/>
              </a:ext>
            </a:extLst>
          </p:cNvPr>
          <p:cNvSpPr txBox="1"/>
          <p:nvPr/>
        </p:nvSpPr>
        <p:spPr>
          <a:xfrm>
            <a:off x="360483" y="1833565"/>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4</a:t>
            </a:r>
          </a:p>
        </p:txBody>
      </p:sp>
      <p:sp>
        <p:nvSpPr>
          <p:cNvPr id="63" name="TextBox 62">
            <a:extLst>
              <a:ext uri="{FF2B5EF4-FFF2-40B4-BE49-F238E27FC236}">
                <a16:creationId xmlns:a16="http://schemas.microsoft.com/office/drawing/2014/main" id="{7433720B-358F-34AC-71FB-88A8A3F62CC5}"/>
              </a:ext>
            </a:extLst>
          </p:cNvPr>
          <p:cNvSpPr txBox="1"/>
          <p:nvPr/>
        </p:nvSpPr>
        <p:spPr>
          <a:xfrm>
            <a:off x="896624" y="1740692"/>
            <a:ext cx="11001377" cy="3416320"/>
          </a:xfrm>
          <a:prstGeom prst="rect">
            <a:avLst/>
          </a:prstGeom>
          <a:noFill/>
        </p:spPr>
        <p:txBody>
          <a:bodyPr wrap="square" rtlCol="0">
            <a:spAutoFit/>
          </a:bodyPr>
          <a:lstStyle/>
          <a:p>
            <a:r>
              <a:rPr lang="en-US" sz="2400" dirty="0">
                <a:solidFill>
                  <a:schemeClr val="bg2"/>
                </a:solidFill>
              </a:rPr>
              <a:t>Runge-</a:t>
            </a:r>
            <a:r>
              <a:rPr lang="en-US" sz="2400" dirty="0" err="1">
                <a:solidFill>
                  <a:schemeClr val="bg2"/>
                </a:solidFill>
              </a:rPr>
              <a:t>Kutta</a:t>
            </a:r>
            <a:r>
              <a:rPr lang="en-US" sz="2400" dirty="0">
                <a:solidFill>
                  <a:schemeClr val="bg2"/>
                </a:solidFill>
              </a:rPr>
              <a:t> Method: </a:t>
            </a:r>
            <a:r>
              <a:rPr lang="en-US" sz="2400" dirty="0"/>
              <a:t>A higher-order method that computes multiple intermediate slopes and combines them to provide a highly accurate solution. </a:t>
            </a:r>
          </a:p>
          <a:p>
            <a:endParaRPr lang="en-US" sz="2400" dirty="0"/>
          </a:p>
          <a:p>
            <a:pPr algn="ctr"/>
            <a:r>
              <a:rPr lang="en-US" sz="2400" dirty="0"/>
              <a:t>𝑘1 = ℎ𝑓(𝑥𝑖 , 𝑦𝑖 ) </a:t>
            </a:r>
          </a:p>
          <a:p>
            <a:pPr algn="ctr"/>
            <a:r>
              <a:rPr lang="en-US" sz="2400" dirty="0"/>
              <a:t>𝑘2 = ℎ𝑓 (𝑥𝑖 + ℎ 2 , 𝑦𝑖 + 𝑘1 2 ) </a:t>
            </a:r>
          </a:p>
          <a:p>
            <a:pPr algn="ctr"/>
            <a:r>
              <a:rPr lang="en-US" sz="2400" dirty="0"/>
              <a:t>𝑘3 = ℎ𝑓 (𝑥𝑖 + ℎ 2 , 𝑦𝑖 + 𝑘2 2 ) </a:t>
            </a:r>
          </a:p>
          <a:p>
            <a:pPr algn="ctr"/>
            <a:r>
              <a:rPr lang="en-US" sz="2400" dirty="0"/>
              <a:t>𝑘4 = ℎ𝑓(𝑥𝑖 + ℎ , 𝑦𝑖 + 𝑘3 ) </a:t>
            </a:r>
          </a:p>
          <a:p>
            <a:pPr algn="ctr"/>
            <a:endParaRPr lang="en-US" sz="2400" dirty="0"/>
          </a:p>
          <a:p>
            <a:pPr algn="ctr"/>
            <a:r>
              <a:rPr lang="en-US" sz="2400" dirty="0"/>
              <a:t>𝑦𝑖+1 = 𝑦𝑖 + 1/6 (𝑘1 + 2𝑘2 + 2𝑘3 + 𝑘4 ) </a:t>
            </a:r>
          </a:p>
        </p:txBody>
      </p:sp>
    </p:spTree>
    <p:extLst>
      <p:ext uri="{BB962C8B-B14F-4D97-AF65-F5344CB8AC3E}">
        <p14:creationId xmlns:p14="http://schemas.microsoft.com/office/powerpoint/2010/main" val="377849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9B8-20D7-4327-B945-9DB34BBA1DF7}"/>
              </a:ext>
            </a:extLst>
          </p:cNvPr>
          <p:cNvSpPr>
            <a:spLocks noGrp="1"/>
          </p:cNvSpPr>
          <p:nvPr>
            <p:ph type="title"/>
          </p:nvPr>
        </p:nvSpPr>
        <p:spPr bwMode="ltGray"/>
        <p:txBody>
          <a:bodyPr/>
          <a:lstStyle/>
          <a:p>
            <a:r>
              <a:rPr lang="en-US" dirty="0"/>
              <a:t>DATASET</a:t>
            </a:r>
          </a:p>
        </p:txBody>
      </p:sp>
      <p:sp>
        <p:nvSpPr>
          <p:cNvPr id="3" name="Content Placeholder 2">
            <a:extLst>
              <a:ext uri="{FF2B5EF4-FFF2-40B4-BE49-F238E27FC236}">
                <a16:creationId xmlns:a16="http://schemas.microsoft.com/office/drawing/2014/main" id="{07861C65-5310-42F3-BA62-63E7E01D96D2}"/>
              </a:ext>
            </a:extLst>
          </p:cNvPr>
          <p:cNvSpPr>
            <a:spLocks noGrp="1"/>
          </p:cNvSpPr>
          <p:nvPr>
            <p:ph sz="quarter" idx="13"/>
          </p:nvPr>
        </p:nvSpPr>
        <p:spPr>
          <a:xfrm>
            <a:off x="616226" y="1888435"/>
            <a:ext cx="10942983" cy="4035285"/>
          </a:xfrm>
        </p:spPr>
        <p:txBody>
          <a:bodyPr>
            <a:noAutofit/>
          </a:bodyPr>
          <a:lstStyle/>
          <a:p>
            <a:pPr marL="0" lvl="0" indent="0" algn="just">
              <a:buNone/>
            </a:pPr>
            <a:r>
              <a:rPr lang="en-US" sz="2400" b="1" dirty="0">
                <a:solidFill>
                  <a:schemeClr val="accent1"/>
                </a:solidFill>
              </a:rPr>
              <a:t>Chemical Reaction Kinetics : </a:t>
            </a:r>
          </a:p>
          <a:p>
            <a:pPr marL="0" lvl="0" indent="0" algn="just">
              <a:buNone/>
            </a:pPr>
            <a:r>
              <a:rPr lang="en-US" dirty="0"/>
              <a:t>T</a:t>
            </a:r>
            <a:r>
              <a:rPr lang="en-US" sz="2000" dirty="0"/>
              <a:t>he Ordinary </a:t>
            </a:r>
            <a:r>
              <a:rPr lang="en-US" dirty="0"/>
              <a:t>D</a:t>
            </a:r>
            <a:r>
              <a:rPr lang="en-US" sz="2000" dirty="0"/>
              <a:t>ifferential </a:t>
            </a:r>
            <a:r>
              <a:rPr lang="en-US" dirty="0"/>
              <a:t>E</a:t>
            </a:r>
            <a:r>
              <a:rPr lang="en-US" sz="2000" dirty="0"/>
              <a:t>quation (ODE) [𝑑𝑦/𝑑𝑥 + 20𝑦 = 7𝑒 ^(−0.5𝑥)] , the initial condition 𝑦(0) = 1</a:t>
            </a:r>
            <a:endParaRPr lang="en-US" sz="2400" dirty="0"/>
          </a:p>
          <a:p>
            <a:pPr marL="0" indent="0">
              <a:buNone/>
            </a:pPr>
            <a:r>
              <a:rPr lang="en-US" dirty="0"/>
              <a:t>In the context of chemical reaction kinetics, this ODE can represent a first-order reaction where the concentration of a substance y changes over time x.</a:t>
            </a:r>
          </a:p>
          <a:p>
            <a:pPr marL="742950" lvl="1" indent="-285750">
              <a:buFont typeface="+mj-lt"/>
              <a:buAutoNum type="arabicPeriod"/>
            </a:pPr>
            <a:r>
              <a:rPr lang="en-US" dirty="0" err="1"/>
              <a:t>dy</a:t>
            </a:r>
            <a:r>
              <a:rPr lang="en-US" dirty="0"/>
              <a:t>/dx​: This term represents the rate of change of the concentration y with respect to time x.</a:t>
            </a:r>
          </a:p>
          <a:p>
            <a:pPr marL="742950" lvl="1" indent="-285750">
              <a:buFont typeface="+mj-lt"/>
              <a:buAutoNum type="arabicPeriod"/>
            </a:pPr>
            <a:r>
              <a:rPr lang="en-US" dirty="0"/>
              <a:t>20y: This term can be seen as a linear decay term where 20 is a constant rate coefficient. It indicates that the substance is decaying or reacting at a rate proportional to its current concentration.</a:t>
            </a:r>
          </a:p>
          <a:p>
            <a:pPr marL="742950" lvl="1" indent="-285750">
              <a:buFont typeface="+mj-lt"/>
              <a:buAutoNum type="arabicPeriod"/>
            </a:pPr>
            <a:r>
              <a:rPr lang="en-US" dirty="0"/>
              <a:t>7e^{-0.5x} : This term represents an external input or source term that adds to the concentration y. The exponential function e^{-0.5x} suggests that this input decreases over time.</a:t>
            </a:r>
          </a:p>
          <a:p>
            <a:pPr marL="0" lvl="0" indent="0" algn="just">
              <a:buNone/>
            </a:pPr>
            <a:endParaRPr lang="en-US" sz="2800" dirty="0"/>
          </a:p>
        </p:txBody>
      </p:sp>
      <p:sp>
        <p:nvSpPr>
          <p:cNvPr id="12" name="Slide Number Placeholder 11">
            <a:extLst>
              <a:ext uri="{FF2B5EF4-FFF2-40B4-BE49-F238E27FC236}">
                <a16:creationId xmlns:a16="http://schemas.microsoft.com/office/drawing/2014/main" id="{1DAC7997-6C29-4070-B4EB-6A172CDBCBDE}"/>
              </a:ext>
            </a:extLst>
          </p:cNvPr>
          <p:cNvSpPr>
            <a:spLocks noGrp="1"/>
          </p:cNvSpPr>
          <p:nvPr>
            <p:ph type="sldNum" sz="quarter" idx="12"/>
          </p:nvPr>
        </p:nvSpPr>
        <p:spPr/>
        <p:txBody>
          <a:bodyPr/>
          <a:lstStyle/>
          <a:p>
            <a:fld id="{7AAC19ED-7CFA-4AF2-BE7E-6017F4B12C94}" type="slidenum">
              <a:rPr lang="en-US" smtClean="0"/>
              <a:pPr/>
              <a:t>8</a:t>
            </a:fld>
            <a:endParaRPr lang="en-US" dirty="0"/>
          </a:p>
        </p:txBody>
      </p:sp>
    </p:spTree>
    <p:extLst>
      <p:ext uri="{BB962C8B-B14F-4D97-AF65-F5344CB8AC3E}">
        <p14:creationId xmlns:p14="http://schemas.microsoft.com/office/powerpoint/2010/main" val="247924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FF9D-FA38-4BF2-834F-D115A5276A63}"/>
              </a:ext>
            </a:extLst>
          </p:cNvPr>
          <p:cNvSpPr>
            <a:spLocks noGrp="1"/>
          </p:cNvSpPr>
          <p:nvPr>
            <p:ph type="title"/>
          </p:nvPr>
        </p:nvSpPr>
        <p:spPr bwMode="grayWhite"/>
        <p:txBody>
          <a:bodyPr/>
          <a:lstStyle/>
          <a:p>
            <a:r>
              <a:rPr lang="en-US" dirty="0"/>
              <a:t>RESULT</a:t>
            </a:r>
          </a:p>
        </p:txBody>
      </p:sp>
      <p:sp>
        <p:nvSpPr>
          <p:cNvPr id="2" name="Slide Number Placeholder 1">
            <a:extLst>
              <a:ext uri="{FF2B5EF4-FFF2-40B4-BE49-F238E27FC236}">
                <a16:creationId xmlns:a16="http://schemas.microsoft.com/office/drawing/2014/main" id="{661E5BF8-B883-4420-9EA9-7E920E5D3C22}"/>
              </a:ext>
            </a:extLst>
          </p:cNvPr>
          <p:cNvSpPr>
            <a:spLocks noGrp="1"/>
          </p:cNvSpPr>
          <p:nvPr>
            <p:ph type="sldNum" sz="quarter" idx="12"/>
          </p:nvPr>
        </p:nvSpPr>
        <p:spPr/>
        <p:txBody>
          <a:bodyPr/>
          <a:lstStyle/>
          <a:p>
            <a:fld id="{7AAC19ED-7CFA-4AF2-BE7E-6017F4B12C94}" type="slidenum">
              <a:rPr lang="en-US" smtClean="0"/>
              <a:pPr/>
              <a:t>9</a:t>
            </a:fld>
            <a:endParaRPr lang="en-US" dirty="0"/>
          </a:p>
        </p:txBody>
      </p:sp>
      <p:pic>
        <p:nvPicPr>
          <p:cNvPr id="2057" name="Picture 1">
            <a:extLst>
              <a:ext uri="{FF2B5EF4-FFF2-40B4-BE49-F238E27FC236}">
                <a16:creationId xmlns:a16="http://schemas.microsoft.com/office/drawing/2014/main" id="{143FAA1B-D25D-7A29-33E0-E559BBDD4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574" y="1615911"/>
            <a:ext cx="2579845" cy="457313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62763301-203E-327B-889B-46E81D2F5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355" y="1615911"/>
            <a:ext cx="6091446" cy="457313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2">
            <a:extLst>
              <a:ext uri="{FF2B5EF4-FFF2-40B4-BE49-F238E27FC236}">
                <a16:creationId xmlns:a16="http://schemas.microsoft.com/office/drawing/2014/main" id="{A0B84F68-85D3-0991-41FD-5EF30C7C1A2B}"/>
              </a:ext>
            </a:extLst>
          </p:cNvPr>
          <p:cNvSpPr>
            <a:spLocks noChangeArrowheads="1"/>
          </p:cNvSpPr>
          <p:nvPr/>
        </p:nvSpPr>
        <p:spPr bwMode="auto">
          <a:xfrm>
            <a:off x="761999" y="242846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338B680-75F6-8D62-787D-F3A60F26B92A}"/>
              </a:ext>
            </a:extLst>
          </p:cNvPr>
          <p:cNvSpPr txBox="1"/>
          <p:nvPr/>
        </p:nvSpPr>
        <p:spPr>
          <a:xfrm>
            <a:off x="347869" y="1761641"/>
            <a:ext cx="6102626" cy="369332"/>
          </a:xfrm>
          <a:prstGeom prst="rect">
            <a:avLst/>
          </a:prstGeom>
          <a:noFill/>
        </p:spPr>
        <p:txBody>
          <a:bodyPr wrap="square">
            <a:spAutoFit/>
          </a:bodyPr>
          <a:lstStyle/>
          <a:p>
            <a:r>
              <a:rPr lang="en-US" sz="1800" b="1" dirty="0">
                <a:solidFill>
                  <a:schemeClr val="bg2"/>
                </a:solidFill>
              </a:rPr>
              <a:t>Euler Method:</a:t>
            </a:r>
            <a:r>
              <a:rPr lang="en-US" sz="1800" b="1" dirty="0"/>
              <a:t> </a:t>
            </a:r>
            <a:endParaRPr lang="en-US" dirty="0"/>
          </a:p>
        </p:txBody>
      </p:sp>
    </p:spTree>
    <p:extLst>
      <p:ext uri="{BB962C8B-B14F-4D97-AF65-F5344CB8AC3E}">
        <p14:creationId xmlns:p14="http://schemas.microsoft.com/office/powerpoint/2010/main" val="1378680645"/>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Custom 5">
      <a:majorFont>
        <a:latin typeface="Franklin Gothic Demi"/>
        <a:ea typeface=""/>
        <a:cs typeface=""/>
      </a:majorFont>
      <a:minorFont>
        <a:latin typeface="Franklin Gothic Medium"/>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bg1"/>
        </a:solidFill>
        <a:ln w="57150">
          <a:noFill/>
        </a:ln>
        <a:effectLst>
          <a:outerShdw blurRad="63500" sx="102000" sy="102000" algn="c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527777_win32_fixed.potx" id="{826F8C1F-4FB5-4CE6-B7A0-9EBD6074CC2F}" vid="{BB5D3E28-8CAE-479F-BD65-24FBDA1E6F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Safety procedures</Template>
  <TotalTime>136</TotalTime>
  <Words>732</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Corbel</vt:lpstr>
      <vt:lpstr>Franklin Gothic Demi</vt:lpstr>
      <vt:lpstr>Franklin Gothic Medium</vt:lpstr>
      <vt:lpstr>Segoe UI</vt:lpstr>
      <vt:lpstr>Headlines</vt:lpstr>
      <vt:lpstr>ODE Visualization Using MATLAB</vt:lpstr>
      <vt:lpstr>INTRODUCTION</vt:lpstr>
      <vt:lpstr>Features</vt:lpstr>
      <vt:lpstr>Flowchart of the Process</vt:lpstr>
      <vt:lpstr>Function Descriptions</vt:lpstr>
      <vt:lpstr>Function Descriptions</vt:lpstr>
      <vt:lpstr>Function Descriptions</vt:lpstr>
      <vt:lpstr>DATASET</vt:lpstr>
      <vt:lpstr>RESULT</vt:lpstr>
      <vt:lpstr>RESULT</vt:lpstr>
      <vt:lpstr>RESULT</vt:lpstr>
      <vt:lpstr>RESULT</vt:lpstr>
      <vt:lpstr>Comparison</vt:lpstr>
      <vt:lpstr>Accuracy</vt:lpstr>
      <vt:lpstr>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Afif hossain</dc:creator>
  <cp:lastModifiedBy>Afif hossain</cp:lastModifiedBy>
  <cp:revision>2</cp:revision>
  <dcterms:created xsi:type="dcterms:W3CDTF">2024-06-23T06:54:46Z</dcterms:created>
  <dcterms:modified xsi:type="dcterms:W3CDTF">2024-06-24T05:42:26Z</dcterms:modified>
</cp:coreProperties>
</file>