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3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81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1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48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31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5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3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F69E-A9C8-47BC-BF69-BDDF2A5FAE4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FAA92-5AB6-4660-9A67-4F4346FB9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Report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AWS Research and Python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53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Researches</a:t>
            </a:r>
            <a:endParaRPr lang="en-GB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Amazon S3: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s an object </a:t>
            </a:r>
            <a:r>
              <a:rPr lang="en-GB" dirty="0"/>
              <a:t>storage service that offers industry-leading scalability, data availability, security, and </a:t>
            </a:r>
            <a:r>
              <a:rPr lang="en-GB" dirty="0" smtClean="0"/>
              <a:t>performance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ny amount of data for a range of use cases can be stored, such </a:t>
            </a:r>
            <a:r>
              <a:rPr lang="en-GB" dirty="0"/>
              <a:t>as data lakes, websites, mobile applications, backup and restore, archive, enterprise applications, </a:t>
            </a:r>
            <a:r>
              <a:rPr lang="en-GB" dirty="0" err="1"/>
              <a:t>IoT</a:t>
            </a:r>
            <a:r>
              <a:rPr lang="en-GB" dirty="0"/>
              <a:t> devices, and big data </a:t>
            </a:r>
            <a:r>
              <a:rPr lang="en-GB" dirty="0" smtClean="0"/>
              <a:t>analytics</a:t>
            </a:r>
          </a:p>
          <a:p>
            <a:pPr lvl="1"/>
            <a:r>
              <a:rPr lang="en-GB" dirty="0"/>
              <a:t>provides management features so that you can optimize, organize, and configure access to your data to meet your specific business, organizational, and compliance </a:t>
            </a:r>
            <a:r>
              <a:rPr lang="en-GB" dirty="0" smtClean="0"/>
              <a:t>requirements</a:t>
            </a:r>
          </a:p>
          <a:p>
            <a:r>
              <a:rPr lang="en-GB" dirty="0"/>
              <a:t>Amazon </a:t>
            </a:r>
            <a:r>
              <a:rPr lang="en-GB" dirty="0" smtClean="0"/>
              <a:t>Aurora:</a:t>
            </a:r>
            <a:endParaRPr lang="en-GB" dirty="0"/>
          </a:p>
          <a:p>
            <a:pPr lvl="1"/>
            <a:r>
              <a:rPr lang="en-GB" dirty="0" smtClean="0"/>
              <a:t>designed </a:t>
            </a:r>
            <a:r>
              <a:rPr lang="en-GB" dirty="0"/>
              <a:t>for unparalleled high performance and availability at global scale with full MySQL and PostgreSQL </a:t>
            </a:r>
            <a:r>
              <a:rPr lang="en-GB" dirty="0" smtClean="0"/>
              <a:t>compatibility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asily migrate databases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4360"/>
            <a:ext cx="10515600" cy="5582603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Amazon Relational Database </a:t>
            </a:r>
            <a:r>
              <a:rPr lang="en-GB" b="1" dirty="0" smtClean="0"/>
              <a:t>Service:</a:t>
            </a:r>
          </a:p>
          <a:p>
            <a:pPr lvl="1"/>
            <a:r>
              <a:rPr lang="en-GB" dirty="0"/>
              <a:t>is a relational database that simply refers to the nature of the data </a:t>
            </a:r>
            <a:r>
              <a:rPr lang="en-GB" dirty="0" smtClean="0"/>
              <a:t>storage</a:t>
            </a:r>
          </a:p>
          <a:p>
            <a:pPr lvl="1"/>
            <a:r>
              <a:rPr lang="en-GB" dirty="0" smtClean="0"/>
              <a:t>it’s </a:t>
            </a:r>
            <a:r>
              <a:rPr lang="en-GB" dirty="0"/>
              <a:t>compatible with six popular database engines – Amazon Aurora, MySQL, </a:t>
            </a:r>
            <a:r>
              <a:rPr lang="en-GB" dirty="0" err="1"/>
              <a:t>MariaDB</a:t>
            </a:r>
            <a:r>
              <a:rPr lang="en-GB" dirty="0"/>
              <a:t>, PostgreSQL, Oracle, and Microsoft SQL Server</a:t>
            </a:r>
            <a:endParaRPr lang="en-GB" dirty="0" smtClean="0"/>
          </a:p>
          <a:p>
            <a:r>
              <a:rPr lang="en-GB" dirty="0" err="1" smtClean="0"/>
              <a:t>DynamoDB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is a fully managed, </a:t>
            </a:r>
            <a:r>
              <a:rPr lang="en-GB" dirty="0" err="1"/>
              <a:t>serverless</a:t>
            </a:r>
            <a:r>
              <a:rPr lang="en-GB" dirty="0"/>
              <a:t>, key-value NoSQL database designed to run high-performance applications at any </a:t>
            </a:r>
            <a:r>
              <a:rPr lang="en-GB" dirty="0" smtClean="0"/>
              <a:t>scale</a:t>
            </a:r>
          </a:p>
          <a:p>
            <a:r>
              <a:rPr lang="en-GB" dirty="0" smtClean="0"/>
              <a:t>Redshift:</a:t>
            </a:r>
          </a:p>
          <a:p>
            <a:pPr lvl="1"/>
            <a:r>
              <a:rPr lang="en-GB" dirty="0"/>
              <a:t>uses SQL to </a:t>
            </a:r>
            <a:r>
              <a:rPr lang="en-GB" dirty="0" err="1"/>
              <a:t>analyze</a:t>
            </a:r>
            <a:r>
              <a:rPr lang="en-GB" dirty="0"/>
              <a:t> structured and semi-structured data across data warehouses, operational databases, and data </a:t>
            </a:r>
            <a:r>
              <a:rPr lang="en-GB" dirty="0" smtClean="0"/>
              <a:t>lakes</a:t>
            </a:r>
          </a:p>
          <a:p>
            <a:r>
              <a:rPr lang="en-GB" dirty="0" smtClean="0"/>
              <a:t>AWS Glue:</a:t>
            </a:r>
          </a:p>
          <a:p>
            <a:pPr lvl="1"/>
            <a:r>
              <a:rPr lang="en-GB" dirty="0" smtClean="0"/>
              <a:t>is </a:t>
            </a:r>
            <a:r>
              <a:rPr lang="en-GB" dirty="0"/>
              <a:t>an ETL (Extract, Transform, and Load) tool that assists the users to create and load the </a:t>
            </a:r>
            <a:r>
              <a:rPr lang="en-GB" dirty="0" smtClean="0"/>
              <a:t>data</a:t>
            </a:r>
          </a:p>
          <a:p>
            <a:r>
              <a:rPr lang="en-GB" b="1" dirty="0"/>
              <a:t>Amazon </a:t>
            </a:r>
            <a:r>
              <a:rPr lang="en-GB" b="1" dirty="0" smtClean="0"/>
              <a:t>EMR:</a:t>
            </a:r>
          </a:p>
          <a:p>
            <a:pPr lvl="1"/>
            <a:r>
              <a:rPr lang="en-GB" dirty="0"/>
              <a:t>Amazon EMR is a cloud-based big data </a:t>
            </a:r>
            <a:r>
              <a:rPr lang="en-GB" dirty="0" smtClean="0"/>
              <a:t>platform</a:t>
            </a:r>
          </a:p>
          <a:p>
            <a:r>
              <a:rPr lang="en-GB" dirty="0" smtClean="0"/>
              <a:t>Amazon Kinesis:</a:t>
            </a:r>
          </a:p>
          <a:p>
            <a:pPr lvl="1"/>
            <a:r>
              <a:rPr lang="en-GB" dirty="0"/>
              <a:t> makes it easy to collect, process, and </a:t>
            </a:r>
            <a:r>
              <a:rPr lang="en-GB" dirty="0" err="1"/>
              <a:t>analyze</a:t>
            </a:r>
            <a:r>
              <a:rPr lang="en-GB" dirty="0"/>
              <a:t> real-time, streaming data so you can get timely insights and react quickly to new information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83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Glue vs AWS EMR: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395047"/>
              </p:ext>
            </p:extLst>
          </p:nvPr>
        </p:nvGraphicFramePr>
        <p:xfrm>
          <a:off x="838200" y="1825625"/>
          <a:ext cx="10515600" cy="472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640749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03135234"/>
                    </a:ext>
                  </a:extLst>
                </a:gridCol>
              </a:tblGrid>
              <a:tr h="52806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AWS Glue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AWS EMR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84892"/>
                  </a:ext>
                </a:extLst>
              </a:tr>
              <a:tr h="528068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the past 5 years AWS Glue is more popular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10088"/>
                  </a:ext>
                </a:extLst>
              </a:tr>
              <a:tr h="528068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Serverless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 setup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36618"/>
                  </a:ext>
                </a:extLst>
              </a:tr>
              <a:tr h="528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Flexible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Fixed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83512"/>
                  </a:ext>
                </a:extLst>
              </a:tr>
              <a:tr h="528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More expensive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Les</a:t>
                      </a:r>
                      <a:r>
                        <a:rPr lang="en-GB" baseline="0" dirty="0" smtClean="0"/>
                        <a:t>s expensive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75207"/>
                  </a:ext>
                </a:extLst>
              </a:tr>
              <a:tr h="58867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Both</a:t>
                      </a:r>
                      <a:r>
                        <a:rPr lang="en-GB" baseline="0" dirty="0" smtClean="0"/>
                        <a:t> are used for ETL operations but AWS Glue is faster</a:t>
                      </a:r>
                    </a:p>
                    <a:p>
                      <a:pPr algn="ctr"/>
                      <a:r>
                        <a:rPr lang="en-GB" baseline="0" dirty="0" smtClean="0"/>
                        <a:t>(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Glue is better from operational perspectives)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0390"/>
                  </a:ext>
                </a:extLst>
              </a:tr>
              <a:tr h="840957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cannot store temp files, executable files on your end due to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serverless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infrastructure which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affects the performance of the system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You can store these files on your end which allows you to run the database faster and enhances the overall system performance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82636"/>
                  </a:ext>
                </a:extLst>
              </a:tr>
              <a:tr h="528068"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comparing AWS Glue and Amazon EMR from performance parameters, Amazon EMR is a faster platform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9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8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seen earlier, AWS Glue is quite useful when your requirements are flexible. As an ETL only platform, you can have operational flexibility with this tool.</a:t>
            </a:r>
          </a:p>
          <a:p>
            <a:r>
              <a:rPr lang="en-GB" dirty="0"/>
              <a:t>While on the other hand, Amazon EMR is more suited when you have the entire necessary infrastructure available. It is a lot cheaper than its counterpart. It is also a faster platform than AWS Glue.</a:t>
            </a:r>
          </a:p>
          <a:p>
            <a:r>
              <a:rPr lang="en-GB" dirty="0"/>
              <a:t>Both of these platforms are good and serve their purpose in an effective way. Ultimately, it depends upon your requirements to see which one fits better for your purpose.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031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/>
              <a:t>AI </a:t>
            </a:r>
            <a:r>
              <a:rPr lang="en-GB" sz="3200" b="1" dirty="0" smtClean="0"/>
              <a:t>services:</a:t>
            </a:r>
            <a:r>
              <a:rPr lang="en-GB" sz="2800" dirty="0" smtClean="0"/>
              <a:t> (</a:t>
            </a:r>
            <a:r>
              <a:rPr lang="en-GB" sz="2800" i="1" dirty="0" smtClean="0"/>
              <a:t>AI </a:t>
            </a:r>
            <a:r>
              <a:rPr lang="en-GB" sz="2800" i="1" dirty="0"/>
              <a:t>as a service allows individuals and companies to experiment with AI for various purposes without large initial investment and with lower </a:t>
            </a:r>
            <a:r>
              <a:rPr lang="en-GB" sz="2800" i="1" dirty="0" smtClean="0"/>
              <a:t>risk)</a:t>
            </a:r>
            <a:endParaRPr lang="en-GB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AWS Polly: </a:t>
            </a:r>
            <a:r>
              <a:rPr lang="en-GB" dirty="0"/>
              <a:t>is a service that turns text into lifelike </a:t>
            </a:r>
            <a:r>
              <a:rPr lang="en-GB" dirty="0" smtClean="0"/>
              <a:t>speech (TTS)</a:t>
            </a:r>
            <a:endParaRPr lang="en-GB" dirty="0"/>
          </a:p>
          <a:p>
            <a:r>
              <a:rPr lang="en-GB" dirty="0"/>
              <a:t>AWS </a:t>
            </a:r>
            <a:r>
              <a:rPr lang="en-GB" dirty="0" smtClean="0"/>
              <a:t>Transcribe: </a:t>
            </a:r>
            <a:r>
              <a:rPr lang="en-GB" dirty="0"/>
              <a:t>speech-to-text</a:t>
            </a:r>
            <a:endParaRPr lang="en-GB" dirty="0"/>
          </a:p>
          <a:p>
            <a:r>
              <a:rPr lang="en-GB" dirty="0"/>
              <a:t>AWS </a:t>
            </a:r>
            <a:r>
              <a:rPr lang="en-GB" dirty="0" smtClean="0"/>
              <a:t>Translate: </a:t>
            </a:r>
            <a:r>
              <a:rPr lang="en-GB" dirty="0"/>
              <a:t> is a neural machine translation service that delivers fast, high-quality, affordable, and customizable language translation</a:t>
            </a:r>
            <a:endParaRPr lang="en-GB" dirty="0"/>
          </a:p>
          <a:p>
            <a:r>
              <a:rPr lang="en-GB" dirty="0"/>
              <a:t>AWS </a:t>
            </a:r>
            <a:r>
              <a:rPr lang="en-GB" dirty="0" err="1" smtClean="0"/>
              <a:t>Rekognition</a:t>
            </a:r>
            <a:r>
              <a:rPr lang="en-GB" dirty="0" smtClean="0"/>
              <a:t>: </a:t>
            </a:r>
            <a:r>
              <a:rPr lang="en-GB" dirty="0"/>
              <a:t>pre-trained </a:t>
            </a:r>
            <a:r>
              <a:rPr lang="en-GB" dirty="0" smtClean="0"/>
              <a:t>computer </a:t>
            </a:r>
            <a:r>
              <a:rPr lang="en-GB"/>
              <a:t>vision </a:t>
            </a:r>
            <a:r>
              <a:rPr lang="en-GB" smtClean="0"/>
              <a:t>that </a:t>
            </a:r>
            <a:r>
              <a:rPr lang="en-GB" dirty="0" smtClean="0"/>
              <a:t>can extract </a:t>
            </a:r>
            <a:r>
              <a:rPr lang="en-GB" dirty="0"/>
              <a:t>information and insights from your images and videos</a:t>
            </a:r>
            <a:endParaRPr lang="en-GB" dirty="0"/>
          </a:p>
          <a:p>
            <a:r>
              <a:rPr lang="en-GB" dirty="0"/>
              <a:t>AWS </a:t>
            </a:r>
            <a:r>
              <a:rPr lang="en-GB" dirty="0" smtClean="0"/>
              <a:t>Comprehend: is a </a:t>
            </a:r>
            <a:r>
              <a:rPr lang="en-GB" dirty="0"/>
              <a:t>natural-language processing (NLP) service that uses machine learning to uncover valuable insights and connections in </a:t>
            </a:r>
            <a:r>
              <a:rPr lang="en-GB" dirty="0" smtClean="0"/>
              <a:t>text</a:t>
            </a:r>
            <a:endParaRPr lang="en-GB" dirty="0"/>
          </a:p>
          <a:p>
            <a:r>
              <a:rPr lang="en-GB" dirty="0"/>
              <a:t>AWS Comprehend </a:t>
            </a:r>
            <a:r>
              <a:rPr lang="en-GB" dirty="0" smtClean="0"/>
              <a:t>Medical: NLP service trained to </a:t>
            </a:r>
            <a:r>
              <a:rPr lang="en-GB" dirty="0"/>
              <a:t>extract health data from medical text</a:t>
            </a:r>
            <a:endParaRPr lang="en-GB" dirty="0"/>
          </a:p>
          <a:p>
            <a:r>
              <a:rPr lang="en-GB" dirty="0"/>
              <a:t>AWS </a:t>
            </a:r>
            <a:r>
              <a:rPr lang="en-GB" dirty="0" smtClean="0"/>
              <a:t>Lex: intelligent </a:t>
            </a:r>
            <a:r>
              <a:rPr lang="en-GB" dirty="0" err="1" smtClean="0"/>
              <a:t>chatbot</a:t>
            </a:r>
            <a:r>
              <a:rPr lang="en-GB" dirty="0" smtClean="0"/>
              <a:t> that can be added into application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45681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480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Report 1</vt:lpstr>
      <vt:lpstr>Researches</vt:lpstr>
      <vt:lpstr>PowerPoint Presentation</vt:lpstr>
      <vt:lpstr>AWS Glue vs AWS EMR:</vt:lpstr>
      <vt:lpstr>Conclusion:</vt:lpstr>
      <vt:lpstr>AI services: (AI as a service allows individuals and companies to experiment with AI for various purposes without large initial investment and with lower risk)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1</dc:title>
  <dc:creator>Afif Nahas</dc:creator>
  <cp:lastModifiedBy>Afif Nahas</cp:lastModifiedBy>
  <cp:revision>20</cp:revision>
  <dcterms:created xsi:type="dcterms:W3CDTF">2022-06-07T08:57:34Z</dcterms:created>
  <dcterms:modified xsi:type="dcterms:W3CDTF">2022-06-09T16:20:36Z</dcterms:modified>
</cp:coreProperties>
</file>