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26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0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97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1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1D17-D7C0-4397-B55D-B6BDF490F55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164043-120E-43C6-8148-96DC8C44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B0FB-EAB5-FDD7-E124-652F1A2BC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F36C9-1816-EC64-BBD4-75F7D5007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Oleh: Bambang </a:t>
            </a:r>
            <a:r>
              <a:rPr lang="en-US" dirty="0" err="1"/>
              <a:t>Robi’in</a:t>
            </a:r>
            <a:r>
              <a:rPr lang="en-US" dirty="0"/>
              <a:t>, S.T., M.T.</a:t>
            </a:r>
          </a:p>
        </p:txBody>
      </p:sp>
    </p:spTree>
    <p:extLst>
      <p:ext uri="{BB962C8B-B14F-4D97-AF65-F5344CB8AC3E}">
        <p14:creationId xmlns:p14="http://schemas.microsoft.com/office/powerpoint/2010/main" val="233100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37621-4A02-6B81-0528-1DD4D90E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81" y="1473425"/>
            <a:ext cx="6794837" cy="48185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DFEA7B-CA17-94C8-364D-0BD0C899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Pemasaran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8F30-FBA9-237D-8804-9C9A0DC2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71ED-8919-4664-2F1E-E0EF6D3D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fisis</a:t>
            </a:r>
            <a:r>
              <a:rPr lang="en-US" dirty="0"/>
              <a:t> dan </a:t>
            </a:r>
            <a:r>
              <a:rPr lang="en-US" dirty="0" err="1"/>
              <a:t>ekonomik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 </a:t>
            </a:r>
            <a:r>
              <a:rPr lang="en-US" dirty="0" err="1"/>
              <a:t>Definisi</a:t>
            </a:r>
            <a:r>
              <a:rPr lang="en-US" dirty="0"/>
              <a:t> lain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sosial</a:t>
            </a:r>
            <a:r>
              <a:rPr lang="en-US" dirty="0"/>
              <a:t> dan </a:t>
            </a:r>
            <a:r>
              <a:rPr lang="en-US" dirty="0" err="1"/>
              <a:t>manajerial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/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 dan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, </a:t>
            </a:r>
            <a:r>
              <a:rPr lang="en-US" dirty="0" err="1"/>
              <a:t>menawarkan</a:t>
            </a:r>
            <a:r>
              <a:rPr lang="en-US" dirty="0"/>
              <a:t> dan </a:t>
            </a:r>
            <a:r>
              <a:rPr lang="en-US" dirty="0" err="1"/>
              <a:t>mempertukarkan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lain.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54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69FF-EEF6-BF9A-203C-8753A454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inti </a:t>
            </a:r>
            <a:r>
              <a:rPr lang="en-US" dirty="0" err="1"/>
              <a:t>pemasaran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9AF4-7F24-D132-A126-F3F4BF90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98" y="1564368"/>
            <a:ext cx="573835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6374F-5C42-3388-10D2-4536AEE5F275}"/>
              </a:ext>
            </a:extLst>
          </p:cNvPr>
          <p:cNvSpPr txBox="1"/>
          <p:nvPr/>
        </p:nvSpPr>
        <p:spPr>
          <a:xfrm>
            <a:off x="5651862" y="1973189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Konsep</a:t>
            </a:r>
            <a:r>
              <a:rPr lang="en-US" sz="2000" dirty="0"/>
              <a:t> paling </a:t>
            </a:r>
            <a:r>
              <a:rPr lang="en-US" sz="2000" dirty="0" err="1"/>
              <a:t>pokok</a:t>
            </a:r>
            <a:r>
              <a:rPr lang="en-US" sz="2000" dirty="0"/>
              <a:t> yang </a:t>
            </a:r>
            <a:r>
              <a:rPr lang="en-US" sz="2000" dirty="0" err="1"/>
              <a:t>melandasi</a:t>
            </a:r>
            <a:r>
              <a:rPr lang="en-US" sz="2000" dirty="0"/>
              <a:t> </a:t>
            </a:r>
            <a:r>
              <a:rPr lang="en-US" sz="2000" dirty="0" err="1"/>
              <a:t>pemasaran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jaman</a:t>
            </a:r>
            <a:r>
              <a:rPr lang="en-US" sz="2000" dirty="0"/>
              <a:t>,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berkembang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keinginan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 err="1"/>
              <a:t>mengkonsumsi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ciri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Munculnya</a:t>
            </a:r>
            <a:r>
              <a:rPr lang="en-US" sz="2000" dirty="0"/>
              <a:t> </a:t>
            </a:r>
            <a:r>
              <a:rPr lang="en-US" sz="2000" dirty="0" err="1"/>
              <a:t>keinginan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menciptakan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.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pembelian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mempertimbangkan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dan </a:t>
            </a:r>
            <a:r>
              <a:rPr lang="en-US" sz="2000" dirty="0" err="1"/>
              <a:t>kepuasan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didapat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mengkonsumsi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.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yakin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dan </a:t>
            </a:r>
            <a:r>
              <a:rPr lang="en-US" sz="2000" dirty="0" err="1"/>
              <a:t>kepuasan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didapat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melalukan</a:t>
            </a:r>
            <a:r>
              <a:rPr lang="en-US" sz="2000" dirty="0"/>
              <a:t> </a:t>
            </a:r>
            <a:r>
              <a:rPr lang="en-US" sz="2000" dirty="0" err="1"/>
              <a:t>pertukaran</a:t>
            </a:r>
            <a:r>
              <a:rPr lang="en-US" sz="2000" dirty="0"/>
              <a:t> dan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juall</a:t>
            </a:r>
            <a:r>
              <a:rPr lang="en-US" sz="2000" dirty="0"/>
              <a:t> </a:t>
            </a:r>
            <a:r>
              <a:rPr lang="en-US" sz="2000" dirty="0" err="1"/>
              <a:t>beli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dan </a:t>
            </a:r>
            <a:r>
              <a:rPr lang="en-US" sz="2000" dirty="0" err="1"/>
              <a:t>jasa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320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CC04-3EEF-9704-7E37-115BD9C80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951163"/>
            <a:ext cx="10515600" cy="1325562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dan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7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21A7-6651-DB4F-5ECC-9FD2763D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C0FC-451B-9AFF-7839-355FD0EC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(merchandising)</a:t>
            </a:r>
          </a:p>
          <a:p>
            <a:pPr marL="0" indent="0">
              <a:buNone/>
            </a:pP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berkenaan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barang</a:t>
            </a:r>
            <a:r>
              <a:rPr lang="en-US" dirty="0"/>
              <a:t> dan/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) yang 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selaras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- </a:t>
            </a:r>
            <a:r>
              <a:rPr lang="en-US" dirty="0" err="1"/>
              <a:t>faktorlain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kemasan</a:t>
            </a:r>
            <a:r>
              <a:rPr lang="en-US" dirty="0"/>
              <a:t> dan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(buying)</a:t>
            </a:r>
          </a:p>
          <a:p>
            <a:pPr marL="0" indent="0">
              <a:buNone/>
            </a:pP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. c.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(selling) </a:t>
            </a:r>
            <a:r>
              <a:rPr lang="en-US" dirty="0" err="1"/>
              <a:t>Meyakinkan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barang</a:t>
            </a:r>
            <a:r>
              <a:rPr lang="en-US" dirty="0"/>
              <a:t> dan/</a:t>
            </a:r>
            <a:r>
              <a:rPr lang="en-US" dirty="0" err="1"/>
              <a:t>ataujasa</a:t>
            </a:r>
            <a:r>
              <a:rPr lang="en-US" dirty="0"/>
              <a:t>) yang </a:t>
            </a:r>
            <a:r>
              <a:rPr lang="en-US" dirty="0" err="1"/>
              <a:t>mempunyai</a:t>
            </a:r>
            <a:r>
              <a:rPr lang="en-US" dirty="0"/>
              <a:t> arti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baginya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(transportation)</a:t>
            </a:r>
          </a:p>
          <a:p>
            <a:pPr marL="0" indent="0">
              <a:buNone/>
            </a:pP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seleksi</a:t>
            </a:r>
            <a:r>
              <a:rPr lang="en-US" dirty="0"/>
              <a:t> dan </a:t>
            </a:r>
            <a:r>
              <a:rPr lang="en-US" dirty="0" err="1"/>
              <a:t>pengerahan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pengangkutan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barang</a:t>
            </a:r>
            <a:r>
              <a:rPr lang="en-US" dirty="0"/>
              <a:t> dan/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pemasaran</a:t>
            </a:r>
            <a:r>
              <a:rPr lang="en-US" dirty="0"/>
              <a:t>.</a:t>
            </a:r>
          </a:p>
          <a:p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Pergudangan</a:t>
            </a:r>
            <a:r>
              <a:rPr lang="en-US" sz="2800" dirty="0"/>
              <a:t> (storage)</a:t>
            </a:r>
          </a:p>
          <a:p>
            <a:pPr marL="0" indent="0">
              <a:buNone/>
            </a:pP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dihasilkan</a:t>
            </a:r>
            <a:r>
              <a:rPr lang="en-US" sz="2800" dirty="0"/>
              <a:t> dan </a:t>
            </a:r>
            <a:r>
              <a:rPr lang="en-US" sz="2800" dirty="0" err="1"/>
              <a:t>dijual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21A7-6651-DB4F-5ECC-9FD2763D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C0FC-451B-9AFF-7839-355FD0EC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32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Standarisasi</a:t>
            </a:r>
            <a:r>
              <a:rPr lang="en-US" dirty="0"/>
              <a:t> (standardization)</a:t>
            </a:r>
          </a:p>
          <a:p>
            <a:pPr marL="0" indent="0">
              <a:buNone/>
            </a:pPr>
            <a:r>
              <a:rPr lang="en-US" dirty="0" err="1"/>
              <a:t>Penetapan</a:t>
            </a:r>
            <a:r>
              <a:rPr lang="en-US" dirty="0"/>
              <a:t> batas-batas 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perincian-perincian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oleh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grading,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dan </a:t>
            </a:r>
            <a:r>
              <a:rPr lang="en-US" dirty="0" err="1"/>
              <a:t>derajat-derajat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standarisasi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(financing)</a:t>
            </a:r>
          </a:p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mengurus</a:t>
            </a:r>
            <a:r>
              <a:rPr lang="en-US" dirty="0"/>
              <a:t> modal dan </a:t>
            </a:r>
            <a:r>
              <a:rPr lang="en-US" dirty="0" err="1"/>
              <a:t>kredit</a:t>
            </a:r>
            <a:r>
              <a:rPr lang="en-US" dirty="0"/>
              <a:t> yang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bersangkutan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mengalirkan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barang</a:t>
            </a:r>
            <a:r>
              <a:rPr lang="en-US" dirty="0"/>
              <a:t> dan/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(communication)</a:t>
            </a:r>
          </a:p>
          <a:p>
            <a:pPr marL="0" indent="0">
              <a:buNone/>
            </a:pP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memperlancar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dan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(risk)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,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anjloknya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92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DC0E-27FA-96B1-E07F-D098C53C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E77B-C731-5A1E-495A-012E8067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515"/>
            <a:ext cx="9746827" cy="451888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Mengubah</a:t>
            </a:r>
            <a:r>
              <a:rPr lang="en-US" dirty="0"/>
              <a:t> orang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(conversional marketing).</a:t>
            </a:r>
          </a:p>
          <a:p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kebutuhanorang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berminat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(</a:t>
            </a:r>
            <a:r>
              <a:rPr lang="en-US" dirty="0" err="1"/>
              <a:t>stimulational</a:t>
            </a:r>
            <a:r>
              <a:rPr lang="en-US" dirty="0"/>
              <a:t> marketing).</a:t>
            </a:r>
          </a:p>
          <a:p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(developmental marketing).</a:t>
            </a:r>
          </a:p>
          <a:p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menurun</a:t>
            </a:r>
            <a:r>
              <a:rPr lang="en-US" dirty="0"/>
              <a:t> (remarketing).</a:t>
            </a:r>
          </a:p>
          <a:p>
            <a:r>
              <a:rPr lang="en-US" dirty="0" err="1"/>
              <a:t>Menyelaraskan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agar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(</a:t>
            </a:r>
            <a:r>
              <a:rPr lang="en-US" dirty="0" err="1"/>
              <a:t>synchromarketing</a:t>
            </a:r>
            <a:r>
              <a:rPr lang="en-US" dirty="0"/>
              <a:t>).</a:t>
            </a:r>
          </a:p>
          <a:p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maintnence</a:t>
            </a:r>
            <a:r>
              <a:rPr lang="en-US" dirty="0"/>
              <a:t> marketing).</a:t>
            </a:r>
          </a:p>
          <a:p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(demarketing).</a:t>
            </a:r>
          </a:p>
          <a:p>
            <a:r>
              <a:rPr lang="en-US" dirty="0" err="1"/>
              <a:t>Merintangi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(counter marketing).</a:t>
            </a:r>
          </a:p>
        </p:txBody>
      </p:sp>
    </p:spTree>
    <p:extLst>
      <p:ext uri="{BB962C8B-B14F-4D97-AF65-F5344CB8AC3E}">
        <p14:creationId xmlns:p14="http://schemas.microsoft.com/office/powerpoint/2010/main" val="220614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441D-641C-EE87-80EA-6B1189FB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F7D1-C513-BB6E-6758-1C37970A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tertua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r>
              <a:rPr lang="en-US" dirty="0" err="1"/>
              <a:t>Konsep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di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dan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murah</a:t>
            </a:r>
            <a:r>
              <a:rPr lang="en-US" dirty="0"/>
              <a:t>.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paling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dua </a:t>
            </a:r>
            <a:r>
              <a:rPr lang="en-US" dirty="0" err="1"/>
              <a:t>situasi</a:t>
            </a:r>
            <a:r>
              <a:rPr lang="en-US" dirty="0"/>
              <a:t>.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keistimewaan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pasar. Pusat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pada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dandistribusi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</a:p>
          <a:p>
            <a:pPr marL="0" indent="0">
              <a:buNone/>
            </a:pP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, </a:t>
            </a:r>
            <a:r>
              <a:rPr lang="en-US" dirty="0" err="1"/>
              <a:t>kinerja</a:t>
            </a:r>
            <a:r>
              <a:rPr lang="en-US" dirty="0"/>
              <a:t> dan </a:t>
            </a:r>
            <a:r>
              <a:rPr lang="en-US" dirty="0" err="1"/>
              <a:t>pelengkap</a:t>
            </a:r>
            <a:r>
              <a:rPr lang="en-US" dirty="0"/>
              <a:t> </a:t>
            </a:r>
            <a:r>
              <a:rPr lang="en-US" dirty="0" err="1"/>
              <a:t>inovatif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memusatkan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pada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unggul</a:t>
            </a:r>
            <a:r>
              <a:rPr lang="en-US" dirty="0"/>
              <a:t>  dan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menyempurnakannya</a:t>
            </a:r>
            <a:r>
              <a:rPr lang="en-US" dirty="0"/>
              <a:t>.</a:t>
            </a:r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. </a:t>
            </a:r>
            <a:r>
              <a:rPr lang="en-US" dirty="0" err="1"/>
              <a:t>Olehnya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dan </a:t>
            </a:r>
            <a:r>
              <a:rPr lang="en-US" dirty="0" err="1"/>
              <a:t>promosi</a:t>
            </a:r>
            <a:r>
              <a:rPr lang="en-US" dirty="0"/>
              <a:t> yang </a:t>
            </a:r>
            <a:r>
              <a:rPr lang="en-US" dirty="0" err="1"/>
              <a:t>agresif</a:t>
            </a:r>
            <a:r>
              <a:rPr lang="en-US" dirty="0"/>
              <a:t>.</a:t>
            </a:r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menentang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754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699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Strategi Pemasaran</vt:lpstr>
      <vt:lpstr>Pemasaran</vt:lpstr>
      <vt:lpstr>Definisi Pemasaran</vt:lpstr>
      <vt:lpstr>Konsep inti pemasaran</vt:lpstr>
      <vt:lpstr>Tugas, Fungsi, dan Orientasi Pemasaran</vt:lpstr>
      <vt:lpstr>9 Fungsi Pemasaran</vt:lpstr>
      <vt:lpstr>9 Fungsi Pemasaran</vt:lpstr>
      <vt:lpstr>8 Tugas Pemasaran</vt:lpstr>
      <vt:lpstr>Konsep Orientasi Pemasaran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 Pemasaran</dc:title>
  <dc:creator>Bambang Robiin</dc:creator>
  <cp:lastModifiedBy>Bambang Robiin</cp:lastModifiedBy>
  <cp:revision>1</cp:revision>
  <dcterms:created xsi:type="dcterms:W3CDTF">2023-10-24T03:10:38Z</dcterms:created>
  <dcterms:modified xsi:type="dcterms:W3CDTF">2023-10-24T03:23:29Z</dcterms:modified>
</cp:coreProperties>
</file>