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64" r:id="rId9"/>
    <p:sldId id="265" r:id="rId10"/>
    <p:sldId id="263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D5D5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774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D818-285B-48C6-B525-FE64F7AFDBF1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5BF1-4DE5-4E16-97B3-A8BAE8DF8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501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D818-285B-48C6-B525-FE64F7AFDBF1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5BF1-4DE5-4E16-97B3-A8BAE8DF8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74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D818-285B-48C6-B525-FE64F7AFDBF1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5BF1-4DE5-4E16-97B3-A8BAE8DF8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1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D818-285B-48C6-B525-FE64F7AFDBF1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5BF1-4DE5-4E16-97B3-A8BAE8DF8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42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D818-285B-48C6-B525-FE64F7AFDBF1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5BF1-4DE5-4E16-97B3-A8BAE8DF8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95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D818-285B-48C6-B525-FE64F7AFDBF1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5BF1-4DE5-4E16-97B3-A8BAE8DF8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441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D818-285B-48C6-B525-FE64F7AFDBF1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5BF1-4DE5-4E16-97B3-A8BAE8DF8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45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D818-285B-48C6-B525-FE64F7AFDBF1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5BF1-4DE5-4E16-97B3-A8BAE8DF8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490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D818-285B-48C6-B525-FE64F7AFDBF1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5BF1-4DE5-4E16-97B3-A8BAE8DF8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49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D818-285B-48C6-B525-FE64F7AFDBF1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5BF1-4DE5-4E16-97B3-A8BAE8DF8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416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D818-285B-48C6-B525-FE64F7AFDBF1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5BF1-4DE5-4E16-97B3-A8BAE8DF8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DD818-285B-48C6-B525-FE64F7AFDBF1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65BF1-4DE5-4E16-97B3-A8BAE8DF8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38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67655" y="4974453"/>
            <a:ext cx="31739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Bebas" pitchFamily="2" charset="0"/>
              </a:rPr>
              <a:t>KELOMPOK 1</a:t>
            </a:r>
            <a:endParaRPr lang="en-US" sz="4800" dirty="0">
              <a:solidFill>
                <a:schemeClr val="accent1">
                  <a:lumMod val="50000"/>
                </a:schemeClr>
              </a:solidFill>
              <a:latin typeface="Bebas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99161" y="4010105"/>
            <a:ext cx="10294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 smtClean="0">
                <a:solidFill>
                  <a:schemeClr val="bg2">
                    <a:lumMod val="50000"/>
                  </a:schemeClr>
                </a:solidFill>
                <a:latin typeface="Gill Sans Ultra Bold" panose="020B0A02020104020203" pitchFamily="34" charset="0"/>
                <a:cs typeface="Times New Roman" panose="02020603050405020304" pitchFamily="18" charset="0"/>
              </a:rPr>
              <a:t>“</a:t>
            </a:r>
            <a:endParaRPr lang="en-US" sz="8000" b="1" dirty="0">
              <a:solidFill>
                <a:schemeClr val="bg2">
                  <a:lumMod val="50000"/>
                </a:schemeClr>
              </a:solidFill>
              <a:latin typeface="Gill Sans Ultra Bold" panose="020B0A02020104020203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581885" y="4911383"/>
            <a:ext cx="3307451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13722" y="5704222"/>
            <a:ext cx="2387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Roboto Condensed" pitchFamily="2" charset="0"/>
                <a:ea typeface="Roboto Condensed" pitchFamily="2" charset="0"/>
              </a:rPr>
              <a:t>Proyek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Roboto Condensed" pitchFamily="2" charset="0"/>
                <a:ea typeface="Roboto Condensed" pitchFamily="2" charset="0"/>
              </a:rPr>
              <a:t>Perangkat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Roboto Condensed" pitchFamily="2" charset="0"/>
                <a:ea typeface="Roboto Condensed" pitchFamily="2" charset="0"/>
              </a:rPr>
              <a:t>Lunak</a:t>
            </a:r>
            <a:endParaRPr lang="en-US" dirty="0" smtClean="0">
              <a:solidFill>
                <a:schemeClr val="accent1">
                  <a:lumMod val="75000"/>
                </a:schemeClr>
              </a:solidFill>
              <a:latin typeface="Roboto Condensed" pitchFamily="2" charset="0"/>
              <a:ea typeface="Roboto Condensed" pitchFamily="2" charset="0"/>
            </a:endParaRPr>
          </a:p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 Condensed" pitchFamily="2" charset="0"/>
                <a:ea typeface="Roboto Condensed" pitchFamily="2" charset="0"/>
              </a:rPr>
              <a:t>1A-D4 2017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5899150" y="6392757"/>
            <a:ext cx="712192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81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724150"/>
            <a:ext cx="9240543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 smtClean="0">
                <a:solidFill>
                  <a:schemeClr val="bg1">
                    <a:lumMod val="85000"/>
                  </a:schemeClr>
                </a:solidFill>
                <a:latin typeface="Bebas" pitchFamily="2" charset="0"/>
              </a:rPr>
              <a:t>HOW ?</a:t>
            </a:r>
            <a:endParaRPr lang="en-US" sz="28700" dirty="0">
              <a:solidFill>
                <a:schemeClr val="bg1">
                  <a:lumMod val="85000"/>
                </a:schemeClr>
              </a:solidFill>
              <a:latin typeface="Bebas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4711" y="447755"/>
            <a:ext cx="10294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 smtClean="0">
                <a:solidFill>
                  <a:schemeClr val="bg2">
                    <a:lumMod val="50000"/>
                  </a:schemeClr>
                </a:solidFill>
                <a:latin typeface="Gill Sans Ultra Bold" panose="020B0A02020104020203" pitchFamily="34" charset="0"/>
                <a:cs typeface="Times New Roman" panose="02020603050405020304" pitchFamily="18" charset="0"/>
              </a:rPr>
              <a:t>“</a:t>
            </a:r>
            <a:endParaRPr lang="en-US" sz="8000" b="1" dirty="0">
              <a:solidFill>
                <a:schemeClr val="bg2">
                  <a:lumMod val="50000"/>
                </a:schemeClr>
              </a:solidFill>
              <a:latin typeface="Gill Sans Ultra Bold" panose="020B0A02020104020203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74711" y="1501433"/>
            <a:ext cx="10907689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24300" y="1637844"/>
            <a:ext cx="7696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Pengambilan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 data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dapat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dilakukan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dengan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pencarian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 di internet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dan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juga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melalui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 survey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lapangan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. Kami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berencana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untuk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mengambil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 data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produk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dan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juga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 data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mengenai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penerima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donasi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25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199" y="1735832"/>
            <a:ext cx="5117602" cy="33863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01919" y="5524500"/>
            <a:ext cx="35881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bg2">
                    <a:lumMod val="50000"/>
                  </a:schemeClr>
                </a:solidFill>
                <a:latin typeface="Bebas" pitchFamily="2" charset="0"/>
              </a:rPr>
              <a:t>PERENCANAAN</a:t>
            </a:r>
            <a:endParaRPr lang="en-US" sz="4400" dirty="0">
              <a:solidFill>
                <a:schemeClr val="bg2">
                  <a:lumMod val="50000"/>
                </a:schemeClr>
              </a:solidFill>
              <a:latin typeface="Beba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96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498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665" y="1714499"/>
            <a:ext cx="3096485" cy="30964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85988" y="5181600"/>
            <a:ext cx="18858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bg2">
                    <a:lumMod val="50000"/>
                  </a:schemeClr>
                </a:solidFill>
                <a:latin typeface="Bebas" pitchFamily="2" charset="0"/>
              </a:rPr>
              <a:t>TOPIK ?</a:t>
            </a:r>
            <a:endParaRPr lang="en-US" sz="4400" dirty="0">
              <a:solidFill>
                <a:schemeClr val="bg2">
                  <a:lumMod val="50000"/>
                </a:schemeClr>
              </a:solidFill>
              <a:latin typeface="Beba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51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0" y="2743200"/>
            <a:ext cx="9033499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 smtClean="0">
                <a:solidFill>
                  <a:schemeClr val="bg1">
                    <a:lumMod val="85000"/>
                  </a:schemeClr>
                </a:solidFill>
                <a:latin typeface="Bebas" pitchFamily="2" charset="0"/>
              </a:rPr>
              <a:t>TOPIK</a:t>
            </a:r>
            <a:endParaRPr lang="en-US" sz="28700" dirty="0">
              <a:solidFill>
                <a:schemeClr val="bg1">
                  <a:lumMod val="85000"/>
                </a:schemeClr>
              </a:solidFill>
              <a:latin typeface="Bebas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4711" y="447755"/>
            <a:ext cx="10294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 smtClean="0">
                <a:solidFill>
                  <a:schemeClr val="bg2">
                    <a:lumMod val="50000"/>
                  </a:schemeClr>
                </a:solidFill>
                <a:latin typeface="Gill Sans Ultra Bold" panose="020B0A02020104020203" pitchFamily="34" charset="0"/>
                <a:cs typeface="Times New Roman" panose="02020603050405020304" pitchFamily="18" charset="0"/>
              </a:rPr>
              <a:t>“</a:t>
            </a:r>
            <a:endParaRPr lang="en-US" sz="8000" b="1" dirty="0">
              <a:solidFill>
                <a:schemeClr val="bg2">
                  <a:lumMod val="50000"/>
                </a:schemeClr>
              </a:solidFill>
              <a:latin typeface="Gill Sans Ultra Bold" panose="020B0A02020104020203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674711" y="1501433"/>
            <a:ext cx="10907689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185705" y="1733977"/>
            <a:ext cx="5503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“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Aplikasi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Online Shop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dengan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Donasi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”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57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411" y="1676399"/>
            <a:ext cx="3114190" cy="31141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56561" y="5238750"/>
            <a:ext cx="14698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bg2">
                    <a:lumMod val="50000"/>
                  </a:schemeClr>
                </a:solidFill>
                <a:latin typeface="Bebas" pitchFamily="2" charset="0"/>
              </a:rPr>
              <a:t>5W 1H</a:t>
            </a:r>
            <a:endParaRPr lang="en-US" sz="4400" dirty="0">
              <a:solidFill>
                <a:schemeClr val="bg2">
                  <a:lumMod val="50000"/>
                </a:schemeClr>
              </a:solidFill>
              <a:latin typeface="Beba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01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743200"/>
            <a:ext cx="11007437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 smtClean="0">
                <a:solidFill>
                  <a:schemeClr val="bg1">
                    <a:lumMod val="85000"/>
                  </a:schemeClr>
                </a:solidFill>
                <a:latin typeface="Bebas" pitchFamily="2" charset="0"/>
              </a:rPr>
              <a:t>WHAT ?</a:t>
            </a:r>
            <a:endParaRPr lang="en-US" sz="28700" dirty="0">
              <a:solidFill>
                <a:schemeClr val="bg1">
                  <a:lumMod val="85000"/>
                </a:schemeClr>
              </a:solidFill>
              <a:latin typeface="Bebas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4711" y="447755"/>
            <a:ext cx="10294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 smtClean="0">
                <a:solidFill>
                  <a:schemeClr val="bg2">
                    <a:lumMod val="50000"/>
                  </a:schemeClr>
                </a:solidFill>
                <a:latin typeface="Gill Sans Ultra Bold" panose="020B0A02020104020203" pitchFamily="34" charset="0"/>
                <a:cs typeface="Times New Roman" panose="02020603050405020304" pitchFamily="18" charset="0"/>
              </a:rPr>
              <a:t>“</a:t>
            </a:r>
            <a:endParaRPr lang="en-US" sz="8000" b="1" dirty="0">
              <a:solidFill>
                <a:schemeClr val="bg2">
                  <a:lumMod val="50000"/>
                </a:schemeClr>
              </a:solidFill>
              <a:latin typeface="Gill Sans Ultra Bold" panose="020B0A02020104020203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74711" y="1501433"/>
            <a:ext cx="10907689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58836" y="1637844"/>
            <a:ext cx="84616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Aplikasi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Online Shop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dengan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Donasi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adalah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aplikasi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toko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online (</a:t>
            </a:r>
            <a:r>
              <a:rPr lang="en-US" sz="2400" i="1" dirty="0">
                <a:solidFill>
                  <a:schemeClr val="accent1">
                    <a:lumMod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e-commerce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)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berbasis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sz="2400" i="1" dirty="0">
                <a:solidFill>
                  <a:schemeClr val="accent1">
                    <a:lumMod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website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yang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memiliki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sistem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donasi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untuk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setiap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produk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(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barang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) yang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dijual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di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dalamnya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33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724150"/>
            <a:ext cx="9187964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 smtClean="0">
                <a:solidFill>
                  <a:schemeClr val="bg1">
                    <a:lumMod val="85000"/>
                  </a:schemeClr>
                </a:solidFill>
                <a:latin typeface="Bebas" pitchFamily="2" charset="0"/>
              </a:rPr>
              <a:t>WHY?</a:t>
            </a:r>
            <a:endParaRPr lang="en-US" sz="28700" dirty="0">
              <a:solidFill>
                <a:schemeClr val="bg1">
                  <a:lumMod val="85000"/>
                </a:schemeClr>
              </a:solidFill>
              <a:latin typeface="Bebas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4711" y="447755"/>
            <a:ext cx="10294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 smtClean="0">
                <a:solidFill>
                  <a:schemeClr val="bg2">
                    <a:lumMod val="50000"/>
                  </a:schemeClr>
                </a:solidFill>
                <a:latin typeface="Gill Sans Ultra Bold" panose="020B0A02020104020203" pitchFamily="34" charset="0"/>
                <a:cs typeface="Times New Roman" panose="02020603050405020304" pitchFamily="18" charset="0"/>
              </a:rPr>
              <a:t>“</a:t>
            </a:r>
            <a:endParaRPr lang="en-US" sz="8000" b="1" dirty="0">
              <a:solidFill>
                <a:schemeClr val="bg2">
                  <a:lumMod val="50000"/>
                </a:schemeClr>
              </a:solidFill>
              <a:latin typeface="Gill Sans Ultra Bold" panose="020B0A02020104020203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74711" y="1501433"/>
            <a:ext cx="10907689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62300" y="1637844"/>
            <a:ext cx="8458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Kami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mencoba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untuk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menggabungkan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komoditi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online shop yang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sedang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booming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dengan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suatu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kegiatan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sosial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(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menyumbang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). </a:t>
            </a:r>
          </a:p>
          <a:p>
            <a:pPr lvl="0" algn="r"/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Hasil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pemikiran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untuk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meleburkan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bisnis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dengan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social ! </a:t>
            </a:r>
          </a:p>
          <a:p>
            <a:pPr lvl="0" algn="r"/>
            <a:r>
              <a:rPr lang="en-US" sz="2400" i="1" dirty="0" smtClean="0">
                <a:solidFill>
                  <a:schemeClr val="accent1">
                    <a:lumMod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Social </a:t>
            </a:r>
            <a:r>
              <a:rPr lang="en-US" sz="2400" i="1" dirty="0" err="1" smtClean="0">
                <a:solidFill>
                  <a:schemeClr val="accent1">
                    <a:lumMod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Enterpreneurship</a:t>
            </a:r>
            <a:r>
              <a:rPr lang="en-US" sz="2400" i="1" dirty="0" smtClean="0">
                <a:solidFill>
                  <a:schemeClr val="accent1">
                    <a:lumMod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!</a:t>
            </a:r>
            <a:endParaRPr lang="en-US" sz="2400" i="1" dirty="0" smtClean="0">
              <a:solidFill>
                <a:schemeClr val="accent1">
                  <a:lumMod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15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724150"/>
            <a:ext cx="10865282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 smtClean="0">
                <a:solidFill>
                  <a:schemeClr val="bg1">
                    <a:lumMod val="85000"/>
                  </a:schemeClr>
                </a:solidFill>
                <a:latin typeface="Bebas" pitchFamily="2" charset="0"/>
              </a:rPr>
              <a:t>WHEN?</a:t>
            </a:r>
            <a:endParaRPr lang="en-US" sz="28700" dirty="0">
              <a:solidFill>
                <a:schemeClr val="bg1">
                  <a:lumMod val="85000"/>
                </a:schemeClr>
              </a:solidFill>
              <a:latin typeface="Bebas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4711" y="447755"/>
            <a:ext cx="10294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 smtClean="0">
                <a:solidFill>
                  <a:schemeClr val="bg2">
                    <a:lumMod val="50000"/>
                  </a:schemeClr>
                </a:solidFill>
                <a:latin typeface="Gill Sans Ultra Bold" panose="020B0A02020104020203" pitchFamily="34" charset="0"/>
                <a:cs typeface="Times New Roman" panose="02020603050405020304" pitchFamily="18" charset="0"/>
              </a:rPr>
              <a:t>“</a:t>
            </a:r>
            <a:endParaRPr lang="en-US" sz="8000" b="1" dirty="0">
              <a:solidFill>
                <a:schemeClr val="bg2">
                  <a:lumMod val="50000"/>
                </a:schemeClr>
              </a:solidFill>
              <a:latin typeface="Gill Sans Ultra Bold" panose="020B0A02020104020203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74711" y="1501433"/>
            <a:ext cx="10907689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72200" y="1637844"/>
            <a:ext cx="5448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Data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dapat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diperoleh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dan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dicari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kapanpun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21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724150"/>
            <a:ext cx="8976496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 smtClean="0">
                <a:solidFill>
                  <a:schemeClr val="bg1">
                    <a:lumMod val="85000"/>
                  </a:schemeClr>
                </a:solidFill>
                <a:latin typeface="Bebas" pitchFamily="2" charset="0"/>
              </a:rPr>
              <a:t>WHO?</a:t>
            </a:r>
            <a:endParaRPr lang="en-US" sz="28700" dirty="0">
              <a:solidFill>
                <a:schemeClr val="bg1">
                  <a:lumMod val="85000"/>
                </a:schemeClr>
              </a:solidFill>
              <a:latin typeface="Bebas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4711" y="447755"/>
            <a:ext cx="10294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 smtClean="0">
                <a:solidFill>
                  <a:schemeClr val="bg2">
                    <a:lumMod val="50000"/>
                  </a:schemeClr>
                </a:solidFill>
                <a:latin typeface="Gill Sans Ultra Bold" panose="020B0A02020104020203" pitchFamily="34" charset="0"/>
                <a:cs typeface="Times New Roman" panose="02020603050405020304" pitchFamily="18" charset="0"/>
              </a:rPr>
              <a:t>“</a:t>
            </a:r>
            <a:endParaRPr lang="en-US" sz="8000" b="1" dirty="0">
              <a:solidFill>
                <a:schemeClr val="bg2">
                  <a:lumMod val="50000"/>
                </a:schemeClr>
              </a:solidFill>
              <a:latin typeface="Gill Sans Ultra Bold" panose="020B0A02020104020203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74711" y="1501433"/>
            <a:ext cx="10907689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724400" y="1637844"/>
            <a:ext cx="6896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Target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pencarian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 data yang kami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tuju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yaitu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e-commerce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besar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seperti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Lazada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Bukalapak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dll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33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724150"/>
            <a:ext cx="10845918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dirty="0" smtClean="0">
                <a:solidFill>
                  <a:schemeClr val="bg1">
                    <a:lumMod val="85000"/>
                  </a:schemeClr>
                </a:solidFill>
                <a:latin typeface="Bebas" pitchFamily="2" charset="0"/>
              </a:rPr>
              <a:t>WHERE? </a:t>
            </a:r>
            <a:endParaRPr lang="en-US" sz="23900" dirty="0">
              <a:solidFill>
                <a:schemeClr val="bg1">
                  <a:lumMod val="85000"/>
                </a:schemeClr>
              </a:solidFill>
              <a:latin typeface="Bebas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4711" y="447755"/>
            <a:ext cx="10294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 smtClean="0">
                <a:solidFill>
                  <a:schemeClr val="bg2">
                    <a:lumMod val="50000"/>
                  </a:schemeClr>
                </a:solidFill>
                <a:latin typeface="Gill Sans Ultra Bold" panose="020B0A02020104020203" pitchFamily="34" charset="0"/>
                <a:cs typeface="Times New Roman" panose="02020603050405020304" pitchFamily="18" charset="0"/>
              </a:rPr>
              <a:t>“</a:t>
            </a:r>
            <a:endParaRPr lang="en-US" sz="8000" b="1" dirty="0">
              <a:solidFill>
                <a:schemeClr val="bg2">
                  <a:lumMod val="50000"/>
                </a:schemeClr>
              </a:solidFill>
              <a:latin typeface="Gill Sans Ultra Bold" panose="020B0A02020104020203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74711" y="1501433"/>
            <a:ext cx="10907689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84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145</Words>
  <Application>Microsoft Office PowerPoint</Application>
  <PresentationFormat>Widescreen</PresentationFormat>
  <Paragraphs>29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Bebas</vt:lpstr>
      <vt:lpstr>Calibri</vt:lpstr>
      <vt:lpstr>Calibri Light</vt:lpstr>
      <vt:lpstr>Gill Sans Ultra Bold</vt:lpstr>
      <vt:lpstr>Roboto Condensed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14</cp:revision>
  <dcterms:created xsi:type="dcterms:W3CDTF">2018-02-27T00:38:33Z</dcterms:created>
  <dcterms:modified xsi:type="dcterms:W3CDTF">2018-02-27T01:55:36Z</dcterms:modified>
</cp:coreProperties>
</file>