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0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7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1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4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4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9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4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1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D818-285B-48C6-B525-FE64F7AFDB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5BF1-4DE5-4E16-97B3-A8BAE8D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3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3855" y="4993503"/>
            <a:ext cx="31739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Bebas" pitchFamily="2" charset="0"/>
              </a:rPr>
              <a:t>KELOMPOK 1</a:t>
            </a:r>
            <a:endParaRPr lang="en-US" sz="4800" dirty="0">
              <a:latin typeface="Beba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5361" y="4029155"/>
            <a:ext cx="10294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latin typeface="Gill Sans Ultra Bold" panose="020B0A02020104020203" pitchFamily="34" charset="0"/>
                <a:cs typeface="Times New Roman" panose="02020603050405020304" pitchFamily="18" charset="0"/>
              </a:rPr>
              <a:t>“</a:t>
            </a:r>
            <a:endParaRPr lang="en-US" sz="8000" b="1" dirty="0">
              <a:latin typeface="Gill Sans Ultra Bold" panose="020B0A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58085" y="4930433"/>
            <a:ext cx="3307451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89922" y="5723272"/>
            <a:ext cx="238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Roboto Condensed" pitchFamily="2" charset="0"/>
                <a:ea typeface="Roboto Condensed" pitchFamily="2" charset="0"/>
              </a:rPr>
              <a:t>Proyek</a:t>
            </a:r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dirty="0" err="1" smtClean="0">
                <a:latin typeface="Roboto Condensed" pitchFamily="2" charset="0"/>
                <a:ea typeface="Roboto Condensed" pitchFamily="2" charset="0"/>
              </a:rPr>
              <a:t>Perangkat</a:t>
            </a:r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dirty="0" err="1" smtClean="0">
                <a:latin typeface="Roboto Condensed" pitchFamily="2" charset="0"/>
                <a:ea typeface="Roboto Condensed" pitchFamily="2" charset="0"/>
              </a:rPr>
              <a:t>Lunak</a:t>
            </a:r>
            <a:endParaRPr lang="en-US" dirty="0" smtClean="0">
              <a:latin typeface="Roboto Condensed" pitchFamily="2" charset="0"/>
              <a:ea typeface="Roboto Condensed" pitchFamily="2" charset="0"/>
            </a:endParaRPr>
          </a:p>
          <a:p>
            <a:pPr algn="ctr"/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1A-D4 2017</a:t>
            </a:r>
            <a:endParaRPr lang="en-US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975350" y="6411807"/>
            <a:ext cx="712192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81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5600" y="2766050"/>
            <a:ext cx="312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Roboto Condensed" pitchFamily="2" charset="0"/>
                <a:ea typeface="Roboto Condensed" pitchFamily="2" charset="0"/>
              </a:rPr>
              <a:t>Afif</a:t>
            </a:r>
            <a:r>
              <a:rPr lang="en-US" sz="2400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 smtClean="0">
                <a:latin typeface="Roboto Condensed" pitchFamily="2" charset="0"/>
                <a:ea typeface="Roboto Condensed" pitchFamily="2" charset="0"/>
              </a:rPr>
              <a:t>Rana</a:t>
            </a:r>
            <a:r>
              <a:rPr lang="en-US" sz="2400" dirty="0" smtClean="0">
                <a:latin typeface="Roboto Condensed" pitchFamily="2" charset="0"/>
                <a:ea typeface="Roboto Condensed" pitchFamily="2" charset="0"/>
              </a:rPr>
              <a:t> M</a:t>
            </a:r>
            <a:endParaRPr lang="en-US" sz="24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9950" y="3265192"/>
            <a:ext cx="316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Roboto Condensed" pitchFamily="2" charset="0"/>
                <a:ea typeface="Roboto Condensed" pitchFamily="2" charset="0"/>
              </a:rPr>
              <a:t>Annazar</a:t>
            </a:r>
            <a:r>
              <a:rPr lang="en-US" sz="2400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 smtClean="0">
                <a:latin typeface="Roboto Condensed" pitchFamily="2" charset="0"/>
                <a:ea typeface="Roboto Condensed" pitchFamily="2" charset="0"/>
              </a:rPr>
              <a:t>Darul</a:t>
            </a:r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smtClean="0">
                <a:latin typeface="Roboto Condensed" pitchFamily="2" charset="0"/>
                <a:ea typeface="Roboto Condensed" pitchFamily="2" charset="0"/>
              </a:rPr>
              <a:t>I</a:t>
            </a:r>
            <a:endParaRPr lang="en-US" sz="24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1532" y="3764334"/>
            <a:ext cx="317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Roboto Condensed" pitchFamily="2" charset="0"/>
                <a:ea typeface="Roboto Condensed" pitchFamily="2" charset="0"/>
              </a:rPr>
              <a:t>Farhan</a:t>
            </a:r>
            <a:r>
              <a:rPr lang="en-US" sz="2400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 smtClean="0">
                <a:latin typeface="Roboto Condensed" pitchFamily="2" charset="0"/>
                <a:ea typeface="Roboto Condensed" pitchFamily="2" charset="0"/>
              </a:rPr>
              <a:t>Rahmat</a:t>
            </a:r>
            <a:r>
              <a:rPr lang="en-US" sz="2400" dirty="0" smtClean="0">
                <a:latin typeface="Roboto Condensed" pitchFamily="2" charset="0"/>
                <a:ea typeface="Roboto Condensed" pitchFamily="2" charset="0"/>
              </a:rPr>
              <a:t> A</a:t>
            </a:r>
            <a:endParaRPr lang="en-US" sz="24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9949" y="4311671"/>
            <a:ext cx="318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Roboto Condensed" pitchFamily="2" charset="0"/>
                <a:ea typeface="Roboto Condensed" pitchFamily="2" charset="0"/>
              </a:rPr>
              <a:t>Ilham</a:t>
            </a:r>
            <a:r>
              <a:rPr lang="en-US" sz="2400" dirty="0" smtClean="0">
                <a:latin typeface="Roboto Condensed" pitchFamily="2" charset="0"/>
                <a:ea typeface="Roboto Condensed" pitchFamily="2" charset="0"/>
              </a:rPr>
              <a:t> Gibran A M</a:t>
            </a:r>
            <a:endParaRPr lang="en-US" sz="24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9951" y="4844029"/>
            <a:ext cx="312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Roboto Condensed" pitchFamily="2" charset="0"/>
                <a:ea typeface="Roboto Condensed" pitchFamily="2" charset="0"/>
              </a:rPr>
              <a:t>Hamzah</a:t>
            </a:r>
            <a:r>
              <a:rPr lang="en-US" sz="2400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dirty="0" err="1" smtClean="0">
                <a:latin typeface="Roboto Condensed" pitchFamily="2" charset="0"/>
                <a:ea typeface="Roboto Condensed" pitchFamily="2" charset="0"/>
              </a:rPr>
              <a:t>Prasetio</a:t>
            </a:r>
            <a:r>
              <a:rPr lang="en-US" sz="2400" dirty="0" smtClean="0">
                <a:latin typeface="Roboto Condensed" pitchFamily="2" charset="0"/>
                <a:ea typeface="Roboto Condensed" pitchFamily="2" charset="0"/>
              </a:rPr>
              <a:t> U</a:t>
            </a:r>
            <a:endParaRPr lang="en-US" sz="2400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877600" y="5526259"/>
            <a:ext cx="3307451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0800000">
            <a:off x="6016600" y="5165372"/>
            <a:ext cx="10294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latin typeface="Gill Sans Ultra Bold" panose="020B0A02020104020203" pitchFamily="34" charset="0"/>
                <a:cs typeface="Times New Roman" panose="02020603050405020304" pitchFamily="18" charset="0"/>
              </a:rPr>
              <a:t>“</a:t>
            </a:r>
            <a:endParaRPr lang="en-US" sz="8000" b="1" dirty="0">
              <a:latin typeface="Gill Sans Ultra Bold" panose="020B0A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</vt:lpstr>
      <vt:lpstr>Calibri</vt:lpstr>
      <vt:lpstr>Calibri Light</vt:lpstr>
      <vt:lpstr>Gill Sans Ultra Bold</vt:lpstr>
      <vt:lpstr>Roboto Condensed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</cp:revision>
  <dcterms:created xsi:type="dcterms:W3CDTF">2018-02-27T00:38:33Z</dcterms:created>
  <dcterms:modified xsi:type="dcterms:W3CDTF">2018-02-27T00:49:37Z</dcterms:modified>
</cp:coreProperties>
</file>