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7" r:id="rId2"/>
    <p:sldId id="258" r:id="rId3"/>
    <p:sldId id="259" r:id="rId4"/>
    <p:sldId id="261" r:id="rId5"/>
    <p:sldId id="262" r:id="rId6"/>
    <p:sldId id="263" r:id="rId7"/>
    <p:sldId id="264" r:id="rId8"/>
    <p:sldId id="265"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10D6E9-2D9D-4DDD-B7D6-7963CA160654}">
          <p14:sldIdLst>
            <p14:sldId id="257"/>
            <p14:sldId id="258"/>
            <p14:sldId id="259"/>
            <p14:sldId id="261"/>
          </p14:sldIdLst>
        </p14:section>
        <p14:section name="Untitled Section" id="{253FE23C-D07C-4EB1-91CB-21619BC7983B}">
          <p14:sldIdLst>
            <p14:sldId id="262"/>
            <p14:sldId id="263"/>
            <p14:sldId id="264"/>
            <p14:sldId id="265"/>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FFD2C-4B77-43B2-A44E-CF1884CBD517}" v="11" dt="2024-07-04T07:53:02.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a Afifa Fathima" userId="b1cc63465654e783" providerId="LiveId" clId="{4FCFFD2C-4B77-43B2-A44E-CF1884CBD517}"/>
    <pc:docChg chg="undo custSel addSld delSld modSld sldOrd addSection modSection">
      <pc:chgData name="Syeda Afifa Fathima" userId="b1cc63465654e783" providerId="LiveId" clId="{4FCFFD2C-4B77-43B2-A44E-CF1884CBD517}" dt="2024-07-04T07:55:15.812" v="613" actId="2696"/>
      <pc:docMkLst>
        <pc:docMk/>
      </pc:docMkLst>
      <pc:sldChg chg="addSp modSp mod setBg">
        <pc:chgData name="Syeda Afifa Fathima" userId="b1cc63465654e783" providerId="LiveId" clId="{4FCFFD2C-4B77-43B2-A44E-CF1884CBD517}" dt="2024-07-04T07:14:10.819" v="268" actId="26606"/>
        <pc:sldMkLst>
          <pc:docMk/>
          <pc:sldMk cId="108117992" sldId="258"/>
        </pc:sldMkLst>
        <pc:spChg chg="mod">
          <ac:chgData name="Syeda Afifa Fathima" userId="b1cc63465654e783" providerId="LiveId" clId="{4FCFFD2C-4B77-43B2-A44E-CF1884CBD517}" dt="2024-07-04T07:14:10.819" v="268" actId="26606"/>
          <ac:spMkLst>
            <pc:docMk/>
            <pc:sldMk cId="108117992" sldId="258"/>
            <ac:spMk id="2" creationId="{69120C7F-99F3-F8E4-CD49-DD55F344F41F}"/>
          </ac:spMkLst>
        </pc:spChg>
        <pc:spChg chg="mod">
          <ac:chgData name="Syeda Afifa Fathima" userId="b1cc63465654e783" providerId="LiveId" clId="{4FCFFD2C-4B77-43B2-A44E-CF1884CBD517}" dt="2024-07-04T07:14:10.819" v="268" actId="26606"/>
          <ac:spMkLst>
            <pc:docMk/>
            <pc:sldMk cId="108117992" sldId="258"/>
            <ac:spMk id="4" creationId="{E507371F-BD77-C91D-581C-1C54E576E8DC}"/>
          </ac:spMkLst>
        </pc:spChg>
        <pc:spChg chg="add">
          <ac:chgData name="Syeda Afifa Fathima" userId="b1cc63465654e783" providerId="LiveId" clId="{4FCFFD2C-4B77-43B2-A44E-CF1884CBD517}" dt="2024-07-04T07:14:10.819" v="268" actId="26606"/>
          <ac:spMkLst>
            <pc:docMk/>
            <pc:sldMk cId="108117992" sldId="258"/>
            <ac:spMk id="20" creationId="{20E145FF-1D18-4246-A2BA-9F6B4D53364C}"/>
          </ac:spMkLst>
        </pc:spChg>
        <pc:spChg chg="add">
          <ac:chgData name="Syeda Afifa Fathima" userId="b1cc63465654e783" providerId="LiveId" clId="{4FCFFD2C-4B77-43B2-A44E-CF1884CBD517}" dt="2024-07-04T07:14:10.819" v="268" actId="26606"/>
          <ac:spMkLst>
            <pc:docMk/>
            <pc:sldMk cId="108117992" sldId="258"/>
            <ac:spMk id="22" creationId="{FB3EF4D6-026A-4D52-B916-967329EE3FFE}"/>
          </ac:spMkLst>
        </pc:spChg>
        <pc:spChg chg="add">
          <ac:chgData name="Syeda Afifa Fathima" userId="b1cc63465654e783" providerId="LiveId" clId="{4FCFFD2C-4B77-43B2-A44E-CF1884CBD517}" dt="2024-07-04T07:14:10.819" v="268" actId="26606"/>
          <ac:spMkLst>
            <pc:docMk/>
            <pc:sldMk cId="108117992" sldId="258"/>
            <ac:spMk id="24" creationId="{4DB4846F-6AA5-4DB3-9581-D95F22BD5662}"/>
          </ac:spMkLst>
        </pc:spChg>
        <pc:spChg chg="add">
          <ac:chgData name="Syeda Afifa Fathima" userId="b1cc63465654e783" providerId="LiveId" clId="{4FCFFD2C-4B77-43B2-A44E-CF1884CBD517}" dt="2024-07-04T07:14:10.819" v="268" actId="26606"/>
          <ac:spMkLst>
            <pc:docMk/>
            <pc:sldMk cId="108117992" sldId="258"/>
            <ac:spMk id="26" creationId="{D54EC22E-2292-4292-A80B-E81DF64BFB26}"/>
          </ac:spMkLst>
        </pc:spChg>
        <pc:grpChg chg="add">
          <ac:chgData name="Syeda Afifa Fathima" userId="b1cc63465654e783" providerId="LiveId" clId="{4FCFFD2C-4B77-43B2-A44E-CF1884CBD517}" dt="2024-07-04T07:14:10.819" v="268" actId="26606"/>
          <ac:grpSpMkLst>
            <pc:docMk/>
            <pc:sldMk cId="108117992" sldId="258"/>
            <ac:grpSpMk id="9" creationId="{7084313B-C03D-4981-9786-879159A60395}"/>
          </ac:grpSpMkLst>
        </pc:grpChg>
        <pc:grpChg chg="add">
          <ac:chgData name="Syeda Afifa Fathima" userId="b1cc63465654e783" providerId="LiveId" clId="{4FCFFD2C-4B77-43B2-A44E-CF1884CBD517}" dt="2024-07-04T07:14:10.819" v="268" actId="26606"/>
          <ac:grpSpMkLst>
            <pc:docMk/>
            <pc:sldMk cId="108117992" sldId="258"/>
            <ac:grpSpMk id="28" creationId="{992A2039-50D4-4D49-A79F-C82A1D913162}"/>
          </ac:grpSpMkLst>
        </pc:grpChg>
      </pc:sldChg>
      <pc:sldChg chg="addSp delSp modSp mod setBg">
        <pc:chgData name="Syeda Afifa Fathima" userId="b1cc63465654e783" providerId="LiveId" clId="{4FCFFD2C-4B77-43B2-A44E-CF1884CBD517}" dt="2024-07-04T07:14:26.084" v="271" actId="26606"/>
        <pc:sldMkLst>
          <pc:docMk/>
          <pc:sldMk cId="4043564294" sldId="259"/>
        </pc:sldMkLst>
        <pc:spChg chg="mod">
          <ac:chgData name="Syeda Afifa Fathima" userId="b1cc63465654e783" providerId="LiveId" clId="{4FCFFD2C-4B77-43B2-A44E-CF1884CBD517}" dt="2024-07-04T07:14:26.084" v="271" actId="26606"/>
          <ac:spMkLst>
            <pc:docMk/>
            <pc:sldMk cId="4043564294" sldId="259"/>
            <ac:spMk id="2" creationId="{DE76EDAE-E929-C8E9-E9CF-D04DFCF8AAB9}"/>
          </ac:spMkLst>
        </pc:spChg>
        <pc:spChg chg="mod">
          <ac:chgData name="Syeda Afifa Fathima" userId="b1cc63465654e783" providerId="LiveId" clId="{4FCFFD2C-4B77-43B2-A44E-CF1884CBD517}" dt="2024-07-04T07:14:26.084" v="271" actId="26606"/>
          <ac:spMkLst>
            <pc:docMk/>
            <pc:sldMk cId="4043564294" sldId="259"/>
            <ac:spMk id="4" creationId="{9CF50FE6-37A2-3B03-73AE-952DF8C0512F}"/>
          </ac:spMkLst>
        </pc:spChg>
        <pc:spChg chg="add del">
          <ac:chgData name="Syeda Afifa Fathima" userId="b1cc63465654e783" providerId="LiveId" clId="{4FCFFD2C-4B77-43B2-A44E-CF1884CBD517}" dt="2024-07-04T07:14:26.033" v="270" actId="26606"/>
          <ac:spMkLst>
            <pc:docMk/>
            <pc:sldMk cId="4043564294" sldId="259"/>
            <ac:spMk id="20" creationId="{20E145FF-1D18-4246-A2BA-9F6B4D53364C}"/>
          </ac:spMkLst>
        </pc:spChg>
        <pc:spChg chg="add del">
          <ac:chgData name="Syeda Afifa Fathima" userId="b1cc63465654e783" providerId="LiveId" clId="{4FCFFD2C-4B77-43B2-A44E-CF1884CBD517}" dt="2024-07-04T07:14:26.033" v="270" actId="26606"/>
          <ac:spMkLst>
            <pc:docMk/>
            <pc:sldMk cId="4043564294" sldId="259"/>
            <ac:spMk id="22" creationId="{FB3EF4D6-026A-4D52-B916-967329EE3FFE}"/>
          </ac:spMkLst>
        </pc:spChg>
        <pc:spChg chg="add del">
          <ac:chgData name="Syeda Afifa Fathima" userId="b1cc63465654e783" providerId="LiveId" clId="{4FCFFD2C-4B77-43B2-A44E-CF1884CBD517}" dt="2024-07-04T07:14:26.033" v="270" actId="26606"/>
          <ac:spMkLst>
            <pc:docMk/>
            <pc:sldMk cId="4043564294" sldId="259"/>
            <ac:spMk id="24" creationId="{4DB4846F-6AA5-4DB3-9581-D95F22BD5662}"/>
          </ac:spMkLst>
        </pc:spChg>
        <pc:spChg chg="add del">
          <ac:chgData name="Syeda Afifa Fathima" userId="b1cc63465654e783" providerId="LiveId" clId="{4FCFFD2C-4B77-43B2-A44E-CF1884CBD517}" dt="2024-07-04T07:14:26.033" v="270" actId="26606"/>
          <ac:spMkLst>
            <pc:docMk/>
            <pc:sldMk cId="4043564294" sldId="259"/>
            <ac:spMk id="26" creationId="{D54EC22E-2292-4292-A80B-E81DF64BFB26}"/>
          </ac:spMkLst>
        </pc:spChg>
        <pc:spChg chg="add del">
          <ac:chgData name="Syeda Afifa Fathima" userId="b1cc63465654e783" providerId="LiveId" clId="{4FCFFD2C-4B77-43B2-A44E-CF1884CBD517}" dt="2024-07-04T07:14:26.033" v="270" actId="26606"/>
          <ac:spMkLst>
            <pc:docMk/>
            <pc:sldMk cId="4043564294" sldId="259"/>
            <ac:spMk id="28" creationId="{CC1C7165-8A3A-44EB-88D0-4EFA36A004E2}"/>
          </ac:spMkLst>
        </pc:spChg>
        <pc:spChg chg="add del">
          <ac:chgData name="Syeda Afifa Fathima" userId="b1cc63465654e783" providerId="LiveId" clId="{4FCFFD2C-4B77-43B2-A44E-CF1884CBD517}" dt="2024-07-04T07:14:26.033" v="270" actId="26606"/>
          <ac:spMkLst>
            <pc:docMk/>
            <pc:sldMk cId="4043564294" sldId="259"/>
            <ac:spMk id="30" creationId="{A1081473-BB93-49A4-B605-4E2053739770}"/>
          </ac:spMkLst>
        </pc:spChg>
        <pc:spChg chg="add">
          <ac:chgData name="Syeda Afifa Fathima" userId="b1cc63465654e783" providerId="LiveId" clId="{4FCFFD2C-4B77-43B2-A44E-CF1884CBD517}" dt="2024-07-04T07:14:26.084" v="271" actId="26606"/>
          <ac:spMkLst>
            <pc:docMk/>
            <pc:sldMk cId="4043564294" sldId="259"/>
            <ac:spMk id="41" creationId="{079CE317-680B-449C-A423-71C1FE069B4C}"/>
          </ac:spMkLst>
        </pc:spChg>
        <pc:grpChg chg="add del">
          <ac:chgData name="Syeda Afifa Fathima" userId="b1cc63465654e783" providerId="LiveId" clId="{4FCFFD2C-4B77-43B2-A44E-CF1884CBD517}" dt="2024-07-04T07:14:26.033" v="270" actId="26606"/>
          <ac:grpSpMkLst>
            <pc:docMk/>
            <pc:sldMk cId="4043564294" sldId="259"/>
            <ac:grpSpMk id="9" creationId="{7084313B-C03D-4981-9786-879159A60395}"/>
          </ac:grpSpMkLst>
        </pc:grpChg>
        <pc:grpChg chg="add">
          <ac:chgData name="Syeda Afifa Fathima" userId="b1cc63465654e783" providerId="LiveId" clId="{4FCFFD2C-4B77-43B2-A44E-CF1884CBD517}" dt="2024-07-04T07:14:26.084" v="271" actId="26606"/>
          <ac:grpSpMkLst>
            <pc:docMk/>
            <pc:sldMk cId="4043564294" sldId="259"/>
            <ac:grpSpMk id="32" creationId="{DDA34B8A-FA8D-4E16-AD72-7B60B1C2582A}"/>
          </ac:grpSpMkLst>
        </pc:grpChg>
        <pc:picChg chg="add">
          <ac:chgData name="Syeda Afifa Fathima" userId="b1cc63465654e783" providerId="LiveId" clId="{4FCFFD2C-4B77-43B2-A44E-CF1884CBD517}" dt="2024-07-04T07:14:26.084" v="271" actId="26606"/>
          <ac:picMkLst>
            <pc:docMk/>
            <pc:sldMk cId="4043564294" sldId="259"/>
            <ac:picMk id="8" creationId="{1B448F4E-BB1A-7B04-F09F-19850110034F}"/>
          </ac:picMkLst>
        </pc:picChg>
      </pc:sldChg>
      <pc:sldChg chg="delSp modSp del mod">
        <pc:chgData name="Syeda Afifa Fathima" userId="b1cc63465654e783" providerId="LiveId" clId="{4FCFFD2C-4B77-43B2-A44E-CF1884CBD517}" dt="2024-07-04T07:09:36.597" v="257" actId="47"/>
        <pc:sldMkLst>
          <pc:docMk/>
          <pc:sldMk cId="3954415011" sldId="260"/>
        </pc:sldMkLst>
        <pc:picChg chg="del mod">
          <ac:chgData name="Syeda Afifa Fathima" userId="b1cc63465654e783" providerId="LiveId" clId="{4FCFFD2C-4B77-43B2-A44E-CF1884CBD517}" dt="2024-07-04T06:44:55.549" v="5" actId="21"/>
          <ac:picMkLst>
            <pc:docMk/>
            <pc:sldMk cId="3954415011" sldId="260"/>
            <ac:picMk id="2" creationId="{F2B72B27-C723-5DB1-1821-109EEF75477E}"/>
          </ac:picMkLst>
        </pc:picChg>
      </pc:sldChg>
      <pc:sldChg chg="addSp delSp modSp mod">
        <pc:chgData name="Syeda Afifa Fathima" userId="b1cc63465654e783" providerId="LiveId" clId="{4FCFFD2C-4B77-43B2-A44E-CF1884CBD517}" dt="2024-07-04T06:52:03.417" v="144" actId="207"/>
        <pc:sldMkLst>
          <pc:docMk/>
          <pc:sldMk cId="4146077973" sldId="261"/>
        </pc:sldMkLst>
        <pc:spChg chg="mod">
          <ac:chgData name="Syeda Afifa Fathima" userId="b1cc63465654e783" providerId="LiveId" clId="{4FCFFD2C-4B77-43B2-A44E-CF1884CBD517}" dt="2024-07-04T06:52:03.417" v="144" actId="207"/>
          <ac:spMkLst>
            <pc:docMk/>
            <pc:sldMk cId="4146077973" sldId="261"/>
            <ac:spMk id="3" creationId="{2C9DC795-F036-DF6D-4E0A-16FA8AADAA57}"/>
          </ac:spMkLst>
        </pc:spChg>
        <pc:graphicFrameChg chg="mod">
          <ac:chgData name="Syeda Afifa Fathima" userId="b1cc63465654e783" providerId="LiveId" clId="{4FCFFD2C-4B77-43B2-A44E-CF1884CBD517}" dt="2024-07-04T06:50:58.052" v="139" actId="14100"/>
          <ac:graphicFrameMkLst>
            <pc:docMk/>
            <pc:sldMk cId="4146077973" sldId="261"/>
            <ac:graphicFrameMk id="4" creationId="{128740A6-E1F7-9264-BF78-0F7172CF0E31}"/>
          </ac:graphicFrameMkLst>
        </pc:graphicFrameChg>
        <pc:picChg chg="add del">
          <ac:chgData name="Syeda Afifa Fathima" userId="b1cc63465654e783" providerId="LiveId" clId="{4FCFFD2C-4B77-43B2-A44E-CF1884CBD517}" dt="2024-07-04T06:41:40.507" v="2" actId="21"/>
          <ac:picMkLst>
            <pc:docMk/>
            <pc:sldMk cId="4146077973" sldId="261"/>
            <ac:picMk id="5" creationId="{CADD132F-072A-FFC3-27C3-2ABE973D0953}"/>
          </ac:picMkLst>
        </pc:picChg>
        <pc:picChg chg="add mod">
          <ac:chgData name="Syeda Afifa Fathima" userId="b1cc63465654e783" providerId="LiveId" clId="{4FCFFD2C-4B77-43B2-A44E-CF1884CBD517}" dt="2024-07-04T06:46:48.798" v="12" actId="1076"/>
          <ac:picMkLst>
            <pc:docMk/>
            <pc:sldMk cId="4146077973" sldId="261"/>
            <ac:picMk id="7" creationId="{118C7B66-843F-0E53-914A-73BF760B65D8}"/>
          </ac:picMkLst>
        </pc:picChg>
        <pc:picChg chg="del">
          <ac:chgData name="Syeda Afifa Fathima" userId="b1cc63465654e783" providerId="LiveId" clId="{4FCFFD2C-4B77-43B2-A44E-CF1884CBD517}" dt="2024-07-04T06:41:26.495" v="0" actId="21"/>
          <ac:picMkLst>
            <pc:docMk/>
            <pc:sldMk cId="4146077973" sldId="261"/>
            <ac:picMk id="1025" creationId="{0BBBBD9D-94D8-22AD-F201-FE0E5C4979CF}"/>
          </ac:picMkLst>
        </pc:picChg>
      </pc:sldChg>
      <pc:sldChg chg="addSp delSp modSp new mod setBg">
        <pc:chgData name="Syeda Afifa Fathima" userId="b1cc63465654e783" providerId="LiveId" clId="{4FCFFD2C-4B77-43B2-A44E-CF1884CBD517}" dt="2024-07-04T07:07:25.459" v="256" actId="20577"/>
        <pc:sldMkLst>
          <pc:docMk/>
          <pc:sldMk cId="1532892456" sldId="262"/>
        </pc:sldMkLst>
        <pc:spChg chg="mod">
          <ac:chgData name="Syeda Afifa Fathima" userId="b1cc63465654e783" providerId="LiveId" clId="{4FCFFD2C-4B77-43B2-A44E-CF1884CBD517}" dt="2024-07-04T07:07:25.459" v="256" actId="20577"/>
          <ac:spMkLst>
            <pc:docMk/>
            <pc:sldMk cId="1532892456" sldId="262"/>
            <ac:spMk id="2" creationId="{C9227285-9416-BEBA-7505-B42E3B47EF02}"/>
          </ac:spMkLst>
        </pc:spChg>
        <pc:spChg chg="del mod">
          <ac:chgData name="Syeda Afifa Fathima" userId="b1cc63465654e783" providerId="LiveId" clId="{4FCFFD2C-4B77-43B2-A44E-CF1884CBD517}" dt="2024-07-04T07:05:22.648" v="241" actId="21"/>
          <ac:spMkLst>
            <pc:docMk/>
            <pc:sldMk cId="1532892456" sldId="262"/>
            <ac:spMk id="3" creationId="{903FC23B-8560-FE29-72E2-2EC18A4BA41C}"/>
          </ac:spMkLst>
        </pc:spChg>
        <pc:spChg chg="add mod">
          <ac:chgData name="Syeda Afifa Fathima" userId="b1cc63465654e783" providerId="LiveId" clId="{4FCFFD2C-4B77-43B2-A44E-CF1884CBD517}" dt="2024-07-04T07:05:22.648" v="241" actId="21"/>
          <ac:spMkLst>
            <pc:docMk/>
            <pc:sldMk cId="1532892456" sldId="262"/>
            <ac:spMk id="7" creationId="{06A5595A-F5B4-4ED8-B660-8806D322E99D}"/>
          </ac:spMkLst>
        </pc:spChg>
        <pc:spChg chg="add">
          <ac:chgData name="Syeda Afifa Fathima" userId="b1cc63465654e783" providerId="LiveId" clId="{4FCFFD2C-4B77-43B2-A44E-CF1884CBD517}" dt="2024-07-04T06:55:24.724" v="149" actId="26606"/>
          <ac:spMkLst>
            <pc:docMk/>
            <pc:sldMk cId="1532892456" sldId="262"/>
            <ac:spMk id="14" creationId="{670D6F2B-93AF-47D6-9378-5E54BE0AC69F}"/>
          </ac:spMkLst>
        </pc:spChg>
        <pc:spChg chg="add">
          <ac:chgData name="Syeda Afifa Fathima" userId="b1cc63465654e783" providerId="LiveId" clId="{4FCFFD2C-4B77-43B2-A44E-CF1884CBD517}" dt="2024-07-04T06:55:24.724" v="149" actId="26606"/>
          <ac:spMkLst>
            <pc:docMk/>
            <pc:sldMk cId="1532892456" sldId="262"/>
            <ac:spMk id="16" creationId="{56981798-4550-46DA-9172-4846E2FB66EC}"/>
          </ac:spMkLst>
        </pc:spChg>
        <pc:spChg chg="add">
          <ac:chgData name="Syeda Afifa Fathima" userId="b1cc63465654e783" providerId="LiveId" clId="{4FCFFD2C-4B77-43B2-A44E-CF1884CBD517}" dt="2024-07-04T06:55:24.724" v="149" actId="26606"/>
          <ac:spMkLst>
            <pc:docMk/>
            <pc:sldMk cId="1532892456" sldId="262"/>
            <ac:spMk id="18" creationId="{D82EB7D3-3AD8-4ED1-9E1A-2906E14635E3}"/>
          </ac:spMkLst>
        </pc:spChg>
        <pc:spChg chg="add">
          <ac:chgData name="Syeda Afifa Fathima" userId="b1cc63465654e783" providerId="LiveId" clId="{4FCFFD2C-4B77-43B2-A44E-CF1884CBD517}" dt="2024-07-04T06:55:24.724" v="149" actId="26606"/>
          <ac:spMkLst>
            <pc:docMk/>
            <pc:sldMk cId="1532892456" sldId="262"/>
            <ac:spMk id="20" creationId="{2D529E20-662F-4915-ACD7-970C026FDB7F}"/>
          </ac:spMkLst>
        </pc:spChg>
        <pc:grpChg chg="add">
          <ac:chgData name="Syeda Afifa Fathima" userId="b1cc63465654e783" providerId="LiveId" clId="{4FCFFD2C-4B77-43B2-A44E-CF1884CBD517}" dt="2024-07-04T06:55:24.724" v="149" actId="26606"/>
          <ac:grpSpMkLst>
            <pc:docMk/>
            <pc:sldMk cId="1532892456" sldId="262"/>
            <ac:grpSpMk id="10" creationId="{6503EB0F-2257-4A3E-A73B-E1DE769B459F}"/>
          </ac:grpSpMkLst>
        </pc:grpChg>
        <pc:picChg chg="add mod">
          <ac:chgData name="Syeda Afifa Fathima" userId="b1cc63465654e783" providerId="LiveId" clId="{4FCFFD2C-4B77-43B2-A44E-CF1884CBD517}" dt="2024-07-04T06:55:29.235" v="151" actId="962"/>
          <ac:picMkLst>
            <pc:docMk/>
            <pc:sldMk cId="1532892456" sldId="262"/>
            <ac:picMk id="5" creationId="{51B92984-2E9E-C888-6FAC-82DDEA3693AB}"/>
          </ac:picMkLst>
        </pc:picChg>
      </pc:sldChg>
      <pc:sldChg chg="addSp delSp modSp new mod setBg">
        <pc:chgData name="Syeda Afifa Fathima" userId="b1cc63465654e783" providerId="LiveId" clId="{4FCFFD2C-4B77-43B2-A44E-CF1884CBD517}" dt="2024-07-04T07:20:49.009" v="486" actId="20577"/>
        <pc:sldMkLst>
          <pc:docMk/>
          <pc:sldMk cId="3068033266" sldId="263"/>
        </pc:sldMkLst>
        <pc:spChg chg="mod">
          <ac:chgData name="Syeda Afifa Fathima" userId="b1cc63465654e783" providerId="LiveId" clId="{4FCFFD2C-4B77-43B2-A44E-CF1884CBD517}" dt="2024-07-04T07:17:54.355" v="461" actId="1076"/>
          <ac:spMkLst>
            <pc:docMk/>
            <pc:sldMk cId="3068033266" sldId="263"/>
            <ac:spMk id="2" creationId="{E915B15C-D95D-A0D7-85F4-EBC03DDADCEA}"/>
          </ac:spMkLst>
        </pc:spChg>
        <pc:spChg chg="mod">
          <ac:chgData name="Syeda Afifa Fathima" userId="b1cc63465654e783" providerId="LiveId" clId="{4FCFFD2C-4B77-43B2-A44E-CF1884CBD517}" dt="2024-07-04T07:20:49.009" v="486" actId="20577"/>
          <ac:spMkLst>
            <pc:docMk/>
            <pc:sldMk cId="3068033266" sldId="263"/>
            <ac:spMk id="3" creationId="{0DE8C245-C041-7CE9-CDC8-E199EA12AB77}"/>
          </ac:spMkLst>
        </pc:spChg>
        <pc:spChg chg="add del">
          <ac:chgData name="Syeda Afifa Fathima" userId="b1cc63465654e783" providerId="LiveId" clId="{4FCFFD2C-4B77-43B2-A44E-CF1884CBD517}" dt="2024-07-04T07:12:46.790" v="261" actId="26606"/>
          <ac:spMkLst>
            <pc:docMk/>
            <pc:sldMk cId="3068033266" sldId="263"/>
            <ac:spMk id="13" creationId="{670D6F2B-93AF-47D6-9378-5E54BE0AC69F}"/>
          </ac:spMkLst>
        </pc:spChg>
        <pc:spChg chg="add del">
          <ac:chgData name="Syeda Afifa Fathima" userId="b1cc63465654e783" providerId="LiveId" clId="{4FCFFD2C-4B77-43B2-A44E-CF1884CBD517}" dt="2024-07-04T07:12:46.790" v="261" actId="26606"/>
          <ac:spMkLst>
            <pc:docMk/>
            <pc:sldMk cId="3068033266" sldId="263"/>
            <ac:spMk id="15" creationId="{D36F3EEA-55D4-4677-80E7-92D00B8F343B}"/>
          </ac:spMkLst>
        </pc:spChg>
        <pc:spChg chg="add del">
          <ac:chgData name="Syeda Afifa Fathima" userId="b1cc63465654e783" providerId="LiveId" clId="{4FCFFD2C-4B77-43B2-A44E-CF1884CBD517}" dt="2024-07-04T07:12:46.790" v="261" actId="26606"/>
          <ac:spMkLst>
            <pc:docMk/>
            <pc:sldMk cId="3068033266" sldId="263"/>
            <ac:spMk id="17" creationId="{C91E93A7-6C7F-4F77-9CB0-280D958EF4D2}"/>
          </ac:spMkLst>
        </pc:spChg>
        <pc:spChg chg="add del">
          <ac:chgData name="Syeda Afifa Fathima" userId="b1cc63465654e783" providerId="LiveId" clId="{4FCFFD2C-4B77-43B2-A44E-CF1884CBD517}" dt="2024-07-04T07:12:46.790" v="261" actId="26606"/>
          <ac:spMkLst>
            <pc:docMk/>
            <pc:sldMk cId="3068033266" sldId="263"/>
            <ac:spMk id="19" creationId="{E4F17063-EDA4-417B-946F-BA357F3B390D}"/>
          </ac:spMkLst>
        </pc:spChg>
        <pc:spChg chg="add">
          <ac:chgData name="Syeda Afifa Fathima" userId="b1cc63465654e783" providerId="LiveId" clId="{4FCFFD2C-4B77-43B2-A44E-CF1884CBD517}" dt="2024-07-04T07:12:46.837" v="262" actId="26606"/>
          <ac:spMkLst>
            <pc:docMk/>
            <pc:sldMk cId="3068033266" sldId="263"/>
            <ac:spMk id="24" creationId="{B8144315-1C5A-4185-A952-25D98D303D46}"/>
          </ac:spMkLst>
        </pc:spChg>
        <pc:grpChg chg="add del">
          <ac:chgData name="Syeda Afifa Fathima" userId="b1cc63465654e783" providerId="LiveId" clId="{4FCFFD2C-4B77-43B2-A44E-CF1884CBD517}" dt="2024-07-04T07:12:46.790" v="261" actId="26606"/>
          <ac:grpSpMkLst>
            <pc:docMk/>
            <pc:sldMk cId="3068033266" sldId="263"/>
            <ac:grpSpMk id="9" creationId="{6503EB0F-2257-4A3E-A73B-E1DE769B459F}"/>
          </ac:grpSpMkLst>
        </pc:grpChg>
        <pc:grpChg chg="add">
          <ac:chgData name="Syeda Afifa Fathima" userId="b1cc63465654e783" providerId="LiveId" clId="{4FCFFD2C-4B77-43B2-A44E-CF1884CBD517}" dt="2024-07-04T07:12:46.837" v="262" actId="26606"/>
          <ac:grpSpMkLst>
            <pc:docMk/>
            <pc:sldMk cId="3068033266" sldId="263"/>
            <ac:grpSpMk id="21" creationId="{4091D54B-59AB-4A5E-8E9E-0421BD66D4FB}"/>
          </ac:grpSpMkLst>
        </pc:grpChg>
        <pc:grpChg chg="add">
          <ac:chgData name="Syeda Afifa Fathima" userId="b1cc63465654e783" providerId="LiveId" clId="{4FCFFD2C-4B77-43B2-A44E-CF1884CBD517}" dt="2024-07-04T07:12:46.837" v="262" actId="26606"/>
          <ac:grpSpMkLst>
            <pc:docMk/>
            <pc:sldMk cId="3068033266" sldId="263"/>
            <ac:grpSpMk id="25" creationId="{25A657F0-42F3-40D3-BC75-7DA1F5C6A225}"/>
          </ac:grpSpMkLst>
        </pc:grpChg>
        <pc:picChg chg="add mod ord">
          <ac:chgData name="Syeda Afifa Fathima" userId="b1cc63465654e783" providerId="LiveId" clId="{4FCFFD2C-4B77-43B2-A44E-CF1884CBD517}" dt="2024-07-04T07:17:01.962" v="281" actId="1076"/>
          <ac:picMkLst>
            <pc:docMk/>
            <pc:sldMk cId="3068033266" sldId="263"/>
            <ac:picMk id="4" creationId="{0F74163C-7767-4355-0C4F-F3C1F9EDC421}"/>
          </ac:picMkLst>
        </pc:picChg>
      </pc:sldChg>
      <pc:sldChg chg="addSp delSp modSp new mod setBg setClrOvrMap">
        <pc:chgData name="Syeda Afifa Fathima" userId="b1cc63465654e783" providerId="LiveId" clId="{4FCFFD2C-4B77-43B2-A44E-CF1884CBD517}" dt="2024-07-04T07:23:04.719" v="494" actId="26606"/>
        <pc:sldMkLst>
          <pc:docMk/>
          <pc:sldMk cId="2416634087" sldId="264"/>
        </pc:sldMkLst>
        <pc:spChg chg="del mod">
          <ac:chgData name="Syeda Afifa Fathima" userId="b1cc63465654e783" providerId="LiveId" clId="{4FCFFD2C-4B77-43B2-A44E-CF1884CBD517}" dt="2024-07-04T07:23:04.719" v="494" actId="26606"/>
          <ac:spMkLst>
            <pc:docMk/>
            <pc:sldMk cId="2416634087" sldId="264"/>
            <ac:spMk id="2" creationId="{C77E1C4E-475B-73DE-AFC7-A960092C25B0}"/>
          </ac:spMkLst>
        </pc:spChg>
        <pc:spChg chg="del">
          <ac:chgData name="Syeda Afifa Fathima" userId="b1cc63465654e783" providerId="LiveId" clId="{4FCFFD2C-4B77-43B2-A44E-CF1884CBD517}" dt="2024-07-04T07:22:39.337" v="488" actId="931"/>
          <ac:spMkLst>
            <pc:docMk/>
            <pc:sldMk cId="2416634087" sldId="264"/>
            <ac:spMk id="3" creationId="{BB56EA77-587E-398A-911B-8293F46E0324}"/>
          </ac:spMkLst>
        </pc:spChg>
        <pc:spChg chg="del mod">
          <ac:chgData name="Syeda Afifa Fathima" userId="b1cc63465654e783" providerId="LiveId" clId="{4FCFFD2C-4B77-43B2-A44E-CF1884CBD517}" dt="2024-07-04T07:23:04.719" v="494" actId="26606"/>
          <ac:spMkLst>
            <pc:docMk/>
            <pc:sldMk cId="2416634087" sldId="264"/>
            <ac:spMk id="4" creationId="{D9FC0B59-1D27-8F29-5778-7237AC2D9061}"/>
          </ac:spMkLst>
        </pc:spChg>
        <pc:spChg chg="add del">
          <ac:chgData name="Syeda Afifa Fathima" userId="b1cc63465654e783" providerId="LiveId" clId="{4FCFFD2C-4B77-43B2-A44E-CF1884CBD517}" dt="2024-07-04T07:23:04.719" v="494" actId="26606"/>
          <ac:spMkLst>
            <pc:docMk/>
            <pc:sldMk cId="2416634087" sldId="264"/>
            <ac:spMk id="22" creationId="{079CE317-680B-449C-A423-71C1FE069B4C}"/>
          </ac:spMkLst>
        </pc:spChg>
        <pc:spChg chg="add del">
          <ac:chgData name="Syeda Afifa Fathima" userId="b1cc63465654e783" providerId="LiveId" clId="{4FCFFD2C-4B77-43B2-A44E-CF1884CBD517}" dt="2024-07-04T07:23:04.719" v="494" actId="26606"/>
          <ac:spMkLst>
            <pc:docMk/>
            <pc:sldMk cId="2416634087" sldId="264"/>
            <ac:spMk id="24" creationId="{643780CE-2BE5-46F6-97B2-60DF30217ED3}"/>
          </ac:spMkLst>
        </pc:spChg>
        <pc:spChg chg="add del">
          <ac:chgData name="Syeda Afifa Fathima" userId="b1cc63465654e783" providerId="LiveId" clId="{4FCFFD2C-4B77-43B2-A44E-CF1884CBD517}" dt="2024-07-04T07:23:04.719" v="494" actId="26606"/>
          <ac:spMkLst>
            <pc:docMk/>
            <pc:sldMk cId="2416634087" sldId="264"/>
            <ac:spMk id="26" creationId="{61A87A49-68E6-459E-A5A6-46229FF42125}"/>
          </ac:spMkLst>
        </pc:spChg>
        <pc:spChg chg="add del">
          <ac:chgData name="Syeda Afifa Fathima" userId="b1cc63465654e783" providerId="LiveId" clId="{4FCFFD2C-4B77-43B2-A44E-CF1884CBD517}" dt="2024-07-04T07:23:04.719" v="494" actId="26606"/>
          <ac:spMkLst>
            <pc:docMk/>
            <pc:sldMk cId="2416634087" sldId="264"/>
            <ac:spMk id="28" creationId="{F6ACD5FC-CAFE-48EB-B765-60EED2E052F0}"/>
          </ac:spMkLst>
        </pc:spChg>
        <pc:spChg chg="add del">
          <ac:chgData name="Syeda Afifa Fathima" userId="b1cc63465654e783" providerId="LiveId" clId="{4FCFFD2C-4B77-43B2-A44E-CF1884CBD517}" dt="2024-07-04T07:23:04.719" v="494" actId="26606"/>
          <ac:spMkLst>
            <pc:docMk/>
            <pc:sldMk cId="2416634087" sldId="264"/>
            <ac:spMk id="30" creationId="{9F33B405-D785-4738-B1C0-6A0AA5E98286}"/>
          </ac:spMkLst>
        </pc:spChg>
        <pc:spChg chg="add del">
          <ac:chgData name="Syeda Afifa Fathima" userId="b1cc63465654e783" providerId="LiveId" clId="{4FCFFD2C-4B77-43B2-A44E-CF1884CBD517}" dt="2024-07-04T07:23:04.719" v="494" actId="26606"/>
          <ac:spMkLst>
            <pc:docMk/>
            <pc:sldMk cId="2416634087" sldId="264"/>
            <ac:spMk id="32" creationId="{4233DC0E-DE6C-4FB6-A529-51B162641AB8}"/>
          </ac:spMkLst>
        </pc:spChg>
        <pc:spChg chg="add del">
          <ac:chgData name="Syeda Afifa Fathima" userId="b1cc63465654e783" providerId="LiveId" clId="{4FCFFD2C-4B77-43B2-A44E-CF1884CBD517}" dt="2024-07-04T07:23:04.719" v="494" actId="26606"/>
          <ac:spMkLst>
            <pc:docMk/>
            <pc:sldMk cId="2416634087" sldId="264"/>
            <ac:spMk id="34" creationId="{3870477F-E451-4BC3-863F-0E2FC572884B}"/>
          </ac:spMkLst>
        </pc:spChg>
        <pc:spChg chg="add del">
          <ac:chgData name="Syeda Afifa Fathima" userId="b1cc63465654e783" providerId="LiveId" clId="{4FCFFD2C-4B77-43B2-A44E-CF1884CBD517}" dt="2024-07-04T07:23:04.719" v="494" actId="26606"/>
          <ac:spMkLst>
            <pc:docMk/>
            <pc:sldMk cId="2416634087" sldId="264"/>
            <ac:spMk id="36" creationId="{B4A81DE1-E2BC-4A31-99EE-71350421B0EA}"/>
          </ac:spMkLst>
        </pc:spChg>
        <pc:spChg chg="add">
          <ac:chgData name="Syeda Afifa Fathima" userId="b1cc63465654e783" providerId="LiveId" clId="{4FCFFD2C-4B77-43B2-A44E-CF1884CBD517}" dt="2024-07-04T07:23:04.719" v="494" actId="26606"/>
          <ac:spMkLst>
            <pc:docMk/>
            <pc:sldMk cId="2416634087" sldId="264"/>
            <ac:spMk id="41" creationId="{388DD50E-1D2D-48C6-A470-79FB7F337F8A}"/>
          </ac:spMkLst>
        </pc:spChg>
        <pc:spChg chg="add">
          <ac:chgData name="Syeda Afifa Fathima" userId="b1cc63465654e783" providerId="LiveId" clId="{4FCFFD2C-4B77-43B2-A44E-CF1884CBD517}" dt="2024-07-04T07:23:04.719" v="494" actId="26606"/>
          <ac:spMkLst>
            <pc:docMk/>
            <pc:sldMk cId="2416634087" sldId="264"/>
            <ac:spMk id="43" creationId="{4F78DAAE-B0C3-49A3-8AB1-AD2FF0E3686F}"/>
          </ac:spMkLst>
        </pc:spChg>
        <pc:spChg chg="add">
          <ac:chgData name="Syeda Afifa Fathima" userId="b1cc63465654e783" providerId="LiveId" clId="{4FCFFD2C-4B77-43B2-A44E-CF1884CBD517}" dt="2024-07-04T07:23:04.719" v="494" actId="26606"/>
          <ac:spMkLst>
            <pc:docMk/>
            <pc:sldMk cId="2416634087" sldId="264"/>
            <ac:spMk id="45" creationId="{F6A8A81D-3338-4B0F-A26F-A3D259D27681}"/>
          </ac:spMkLst>
        </pc:spChg>
        <pc:spChg chg="add">
          <ac:chgData name="Syeda Afifa Fathima" userId="b1cc63465654e783" providerId="LiveId" clId="{4FCFFD2C-4B77-43B2-A44E-CF1884CBD517}" dt="2024-07-04T07:23:04.719" v="494" actId="26606"/>
          <ac:spMkLst>
            <pc:docMk/>
            <pc:sldMk cId="2416634087" sldId="264"/>
            <ac:spMk id="47" creationId="{40155665-7CE2-4939-AE5E-020DC1D20753}"/>
          </ac:spMkLst>
        </pc:spChg>
        <pc:grpChg chg="add del">
          <ac:chgData name="Syeda Afifa Fathima" userId="b1cc63465654e783" providerId="LiveId" clId="{4FCFFD2C-4B77-43B2-A44E-CF1884CBD517}" dt="2024-07-04T07:23:04.719" v="494" actId="26606"/>
          <ac:grpSpMkLst>
            <pc:docMk/>
            <pc:sldMk cId="2416634087" sldId="264"/>
            <ac:grpSpMk id="11" creationId="{DDA34B8A-FA8D-4E16-AD72-7B60B1C2582A}"/>
          </ac:grpSpMkLst>
        </pc:grpChg>
        <pc:picChg chg="add mod">
          <ac:chgData name="Syeda Afifa Fathima" userId="b1cc63465654e783" providerId="LiveId" clId="{4FCFFD2C-4B77-43B2-A44E-CF1884CBD517}" dt="2024-07-04T07:23:04.719" v="494" actId="26606"/>
          <ac:picMkLst>
            <pc:docMk/>
            <pc:sldMk cId="2416634087" sldId="264"/>
            <ac:picMk id="6" creationId="{DD7AB8DD-44B3-435D-6984-9A6B951AB388}"/>
          </ac:picMkLst>
        </pc:picChg>
      </pc:sldChg>
      <pc:sldChg chg="addSp delSp modSp new mod setBg">
        <pc:chgData name="Syeda Afifa Fathima" userId="b1cc63465654e783" providerId="LiveId" clId="{4FCFFD2C-4B77-43B2-A44E-CF1884CBD517}" dt="2024-07-04T07:24:17.667" v="507" actId="1076"/>
        <pc:sldMkLst>
          <pc:docMk/>
          <pc:sldMk cId="3105631273" sldId="265"/>
        </pc:sldMkLst>
        <pc:spChg chg="add del">
          <ac:chgData name="Syeda Afifa Fathima" userId="b1cc63465654e783" providerId="LiveId" clId="{4FCFFD2C-4B77-43B2-A44E-CF1884CBD517}" dt="2024-07-04T07:23:59.359" v="503" actId="26606"/>
          <ac:spMkLst>
            <pc:docMk/>
            <pc:sldMk cId="3105631273" sldId="265"/>
            <ac:spMk id="2" creationId="{FD08F9E4-FF15-F329-D0C8-F625CB04CB22}"/>
          </ac:spMkLst>
        </pc:spChg>
        <pc:spChg chg="del">
          <ac:chgData name="Syeda Afifa Fathima" userId="b1cc63465654e783" providerId="LiveId" clId="{4FCFFD2C-4B77-43B2-A44E-CF1884CBD517}" dt="2024-07-04T07:23:46.106" v="496" actId="931"/>
          <ac:spMkLst>
            <pc:docMk/>
            <pc:sldMk cId="3105631273" sldId="265"/>
            <ac:spMk id="3" creationId="{65346D4C-56B1-B091-1916-6DCB43305CF1}"/>
          </ac:spMkLst>
        </pc:spChg>
        <pc:spChg chg="add del">
          <ac:chgData name="Syeda Afifa Fathima" userId="b1cc63465654e783" providerId="LiveId" clId="{4FCFFD2C-4B77-43B2-A44E-CF1884CBD517}" dt="2024-07-04T07:23:59.359" v="503" actId="26606"/>
          <ac:spMkLst>
            <pc:docMk/>
            <pc:sldMk cId="3105631273" sldId="265"/>
            <ac:spMk id="4" creationId="{DF196E1D-F817-4865-D01B-EDDFAFC0CB16}"/>
          </ac:spMkLst>
        </pc:spChg>
        <pc:spChg chg="add del">
          <ac:chgData name="Syeda Afifa Fathima" userId="b1cc63465654e783" providerId="LiveId" clId="{4FCFFD2C-4B77-43B2-A44E-CF1884CBD517}" dt="2024-07-04T07:23:50.128" v="500" actId="26606"/>
          <ac:spMkLst>
            <pc:docMk/>
            <pc:sldMk cId="3105631273" sldId="265"/>
            <ac:spMk id="11" creationId="{71616407-3E4D-4469-BDAF-3837EBF9FDA8}"/>
          </ac:spMkLst>
        </pc:spChg>
        <pc:spChg chg="add del">
          <ac:chgData name="Syeda Afifa Fathima" userId="b1cc63465654e783" providerId="LiveId" clId="{4FCFFD2C-4B77-43B2-A44E-CF1884CBD517}" dt="2024-07-04T07:23:59.344" v="502" actId="26606"/>
          <ac:spMkLst>
            <pc:docMk/>
            <pc:sldMk cId="3105631273" sldId="265"/>
            <ac:spMk id="22" creationId="{59647F54-801D-44AB-8284-EDDFF7763139}"/>
          </ac:spMkLst>
        </pc:spChg>
        <pc:spChg chg="add del">
          <ac:chgData name="Syeda Afifa Fathima" userId="b1cc63465654e783" providerId="LiveId" clId="{4FCFFD2C-4B77-43B2-A44E-CF1884CBD517}" dt="2024-07-04T07:23:59.344" v="502" actId="26606"/>
          <ac:spMkLst>
            <pc:docMk/>
            <pc:sldMk cId="3105631273" sldId="265"/>
            <ac:spMk id="23" creationId="{FD08F9E4-FF15-F329-D0C8-F625CB04CB22}"/>
          </ac:spMkLst>
        </pc:spChg>
        <pc:spChg chg="add del">
          <ac:chgData name="Syeda Afifa Fathima" userId="b1cc63465654e783" providerId="LiveId" clId="{4FCFFD2C-4B77-43B2-A44E-CF1884CBD517}" dt="2024-07-04T07:23:59.344" v="502" actId="26606"/>
          <ac:spMkLst>
            <pc:docMk/>
            <pc:sldMk cId="3105631273" sldId="265"/>
            <ac:spMk id="24" creationId="{DF196E1D-F817-4865-D01B-EDDFAFC0CB16}"/>
          </ac:spMkLst>
        </pc:spChg>
        <pc:spChg chg="add">
          <ac:chgData name="Syeda Afifa Fathima" userId="b1cc63465654e783" providerId="LiveId" clId="{4FCFFD2C-4B77-43B2-A44E-CF1884CBD517}" dt="2024-07-04T07:23:59.359" v="503" actId="26606"/>
          <ac:spMkLst>
            <pc:docMk/>
            <pc:sldMk cId="3105631273" sldId="265"/>
            <ac:spMk id="26" creationId="{388DD50E-1D2D-48C6-A470-79FB7F337F8A}"/>
          </ac:spMkLst>
        </pc:spChg>
        <pc:spChg chg="add">
          <ac:chgData name="Syeda Afifa Fathima" userId="b1cc63465654e783" providerId="LiveId" clId="{4FCFFD2C-4B77-43B2-A44E-CF1884CBD517}" dt="2024-07-04T07:23:59.359" v="503" actId="26606"/>
          <ac:spMkLst>
            <pc:docMk/>
            <pc:sldMk cId="3105631273" sldId="265"/>
            <ac:spMk id="27" creationId="{4F78DAAE-B0C3-49A3-8AB1-AD2FF0E3686F}"/>
          </ac:spMkLst>
        </pc:spChg>
        <pc:spChg chg="add">
          <ac:chgData name="Syeda Afifa Fathima" userId="b1cc63465654e783" providerId="LiveId" clId="{4FCFFD2C-4B77-43B2-A44E-CF1884CBD517}" dt="2024-07-04T07:23:59.359" v="503" actId="26606"/>
          <ac:spMkLst>
            <pc:docMk/>
            <pc:sldMk cId="3105631273" sldId="265"/>
            <ac:spMk id="28" creationId="{F6A8A81D-3338-4B0F-A26F-A3D259D27681}"/>
          </ac:spMkLst>
        </pc:spChg>
        <pc:spChg chg="add">
          <ac:chgData name="Syeda Afifa Fathima" userId="b1cc63465654e783" providerId="LiveId" clId="{4FCFFD2C-4B77-43B2-A44E-CF1884CBD517}" dt="2024-07-04T07:23:59.359" v="503" actId="26606"/>
          <ac:spMkLst>
            <pc:docMk/>
            <pc:sldMk cId="3105631273" sldId="265"/>
            <ac:spMk id="29" creationId="{40155665-7CE2-4939-AE5E-020DC1D20753}"/>
          </ac:spMkLst>
        </pc:spChg>
        <pc:grpChg chg="add del">
          <ac:chgData name="Syeda Afifa Fathima" userId="b1cc63465654e783" providerId="LiveId" clId="{4FCFFD2C-4B77-43B2-A44E-CF1884CBD517}" dt="2024-07-04T07:23:59.344" v="502" actId="26606"/>
          <ac:grpSpMkLst>
            <pc:docMk/>
            <pc:sldMk cId="3105631273" sldId="265"/>
            <ac:grpSpMk id="21" creationId="{FAEF28A3-012D-4640-B8B8-1EF6EAF7233B}"/>
          </ac:grpSpMkLst>
        </pc:grpChg>
        <pc:picChg chg="add mod">
          <ac:chgData name="Syeda Afifa Fathima" userId="b1cc63465654e783" providerId="LiveId" clId="{4FCFFD2C-4B77-43B2-A44E-CF1884CBD517}" dt="2024-07-04T07:24:17.667" v="507" actId="1076"/>
          <ac:picMkLst>
            <pc:docMk/>
            <pc:sldMk cId="3105631273" sldId="265"/>
            <ac:picMk id="6" creationId="{BB0140EE-B7FA-A44A-C6E3-C153163D4212}"/>
          </ac:picMkLst>
        </pc:picChg>
      </pc:sldChg>
      <pc:sldChg chg="modSp new del mod">
        <pc:chgData name="Syeda Afifa Fathima" userId="b1cc63465654e783" providerId="LiveId" clId="{4FCFFD2C-4B77-43B2-A44E-CF1884CBD517}" dt="2024-07-04T07:32:59.899" v="513" actId="2696"/>
        <pc:sldMkLst>
          <pc:docMk/>
          <pc:sldMk cId="3964345016" sldId="266"/>
        </pc:sldMkLst>
        <pc:spChg chg="mod">
          <ac:chgData name="Syeda Afifa Fathima" userId="b1cc63465654e783" providerId="LiveId" clId="{4FCFFD2C-4B77-43B2-A44E-CF1884CBD517}" dt="2024-07-04T07:25:37.288" v="509"/>
          <ac:spMkLst>
            <pc:docMk/>
            <pc:sldMk cId="3964345016" sldId="266"/>
            <ac:spMk id="3" creationId="{7D7B56A8-B20D-7533-2085-574AB736F99A}"/>
          </ac:spMkLst>
        </pc:spChg>
      </pc:sldChg>
      <pc:sldChg chg="add del">
        <pc:chgData name="Syeda Afifa Fathima" userId="b1cc63465654e783" providerId="LiveId" clId="{4FCFFD2C-4B77-43B2-A44E-CF1884CBD517}" dt="2024-07-04T07:50:06.992" v="562" actId="2696"/>
        <pc:sldMkLst>
          <pc:docMk/>
          <pc:sldMk cId="1648789802" sldId="267"/>
        </pc:sldMkLst>
      </pc:sldChg>
      <pc:sldChg chg="delSp add del setBg delDesignElem">
        <pc:chgData name="Syeda Afifa Fathima" userId="b1cc63465654e783" providerId="LiveId" clId="{4FCFFD2C-4B77-43B2-A44E-CF1884CBD517}" dt="2024-07-04T07:48:24.800" v="556" actId="2696"/>
        <pc:sldMkLst>
          <pc:docMk/>
          <pc:sldMk cId="1752747030" sldId="267"/>
        </pc:sldMkLst>
        <pc:spChg chg="del">
          <ac:chgData name="Syeda Afifa Fathima" userId="b1cc63465654e783" providerId="LiveId" clId="{4FCFFD2C-4B77-43B2-A44E-CF1884CBD517}" dt="2024-07-04T07:48:02.961" v="555"/>
          <ac:spMkLst>
            <pc:docMk/>
            <pc:sldMk cId="1752747030" sldId="267"/>
            <ac:spMk id="2054" creationId="{388DD50E-1D2D-48C6-A470-79FB7F337F8A}"/>
          </ac:spMkLst>
        </pc:spChg>
        <pc:spChg chg="del">
          <ac:chgData name="Syeda Afifa Fathima" userId="b1cc63465654e783" providerId="LiveId" clId="{4FCFFD2C-4B77-43B2-A44E-CF1884CBD517}" dt="2024-07-04T07:48:02.961" v="555"/>
          <ac:spMkLst>
            <pc:docMk/>
            <pc:sldMk cId="1752747030" sldId="267"/>
            <ac:spMk id="2056" creationId="{4F78DAAE-B0C3-49A3-8AB1-AD2FF0E3686F}"/>
          </ac:spMkLst>
        </pc:spChg>
        <pc:spChg chg="del">
          <ac:chgData name="Syeda Afifa Fathima" userId="b1cc63465654e783" providerId="LiveId" clId="{4FCFFD2C-4B77-43B2-A44E-CF1884CBD517}" dt="2024-07-04T07:48:02.961" v="555"/>
          <ac:spMkLst>
            <pc:docMk/>
            <pc:sldMk cId="1752747030" sldId="267"/>
            <ac:spMk id="2058" creationId="{F6A8A81D-3338-4B0F-A26F-A3D259D27681}"/>
          </ac:spMkLst>
        </pc:spChg>
        <pc:spChg chg="del">
          <ac:chgData name="Syeda Afifa Fathima" userId="b1cc63465654e783" providerId="LiveId" clId="{4FCFFD2C-4B77-43B2-A44E-CF1884CBD517}" dt="2024-07-04T07:48:02.961" v="555"/>
          <ac:spMkLst>
            <pc:docMk/>
            <pc:sldMk cId="1752747030" sldId="267"/>
            <ac:spMk id="2060" creationId="{40155665-7CE2-4939-AE5E-020DC1D20753}"/>
          </ac:spMkLst>
        </pc:spChg>
      </pc:sldChg>
      <pc:sldChg chg="addSp delSp modSp new del mod ord setBg">
        <pc:chgData name="Syeda Afifa Fathima" userId="b1cc63465654e783" providerId="LiveId" clId="{4FCFFD2C-4B77-43B2-A44E-CF1884CBD517}" dt="2024-07-04T07:47:33.978" v="549" actId="2696"/>
        <pc:sldMkLst>
          <pc:docMk/>
          <pc:sldMk cId="2062012135" sldId="267"/>
        </pc:sldMkLst>
        <pc:spChg chg="del">
          <ac:chgData name="Syeda Afifa Fathima" userId="b1cc63465654e783" providerId="LiveId" clId="{4FCFFD2C-4B77-43B2-A44E-CF1884CBD517}" dt="2024-07-04T07:32:35.214" v="512" actId="26606"/>
          <ac:spMkLst>
            <pc:docMk/>
            <pc:sldMk cId="2062012135" sldId="267"/>
            <ac:spMk id="2" creationId="{159B1DA0-03A6-D540-C78A-9D387EB67FC6}"/>
          </ac:spMkLst>
        </pc:spChg>
        <pc:spChg chg="del">
          <ac:chgData name="Syeda Afifa Fathima" userId="b1cc63465654e783" providerId="LiveId" clId="{4FCFFD2C-4B77-43B2-A44E-CF1884CBD517}" dt="2024-07-04T07:32:30.307" v="511"/>
          <ac:spMkLst>
            <pc:docMk/>
            <pc:sldMk cId="2062012135" sldId="267"/>
            <ac:spMk id="3" creationId="{7C1EA5A8-F426-4D7E-C57B-22182370C23A}"/>
          </ac:spMkLst>
        </pc:spChg>
        <pc:spChg chg="del">
          <ac:chgData name="Syeda Afifa Fathima" userId="b1cc63465654e783" providerId="LiveId" clId="{4FCFFD2C-4B77-43B2-A44E-CF1884CBD517}" dt="2024-07-04T07:32:35.214" v="512" actId="26606"/>
          <ac:spMkLst>
            <pc:docMk/>
            <pc:sldMk cId="2062012135" sldId="267"/>
            <ac:spMk id="4" creationId="{65216230-FB6A-CEA0-5DB0-F99F613CC77D}"/>
          </ac:spMkLst>
        </pc:spChg>
        <pc:spChg chg="add">
          <ac:chgData name="Syeda Afifa Fathima" userId="b1cc63465654e783" providerId="LiveId" clId="{4FCFFD2C-4B77-43B2-A44E-CF1884CBD517}" dt="2024-07-04T07:32:35.214" v="512" actId="26606"/>
          <ac:spMkLst>
            <pc:docMk/>
            <pc:sldMk cId="2062012135" sldId="267"/>
            <ac:spMk id="2054" creationId="{388DD50E-1D2D-48C6-A470-79FB7F337F8A}"/>
          </ac:spMkLst>
        </pc:spChg>
        <pc:spChg chg="add">
          <ac:chgData name="Syeda Afifa Fathima" userId="b1cc63465654e783" providerId="LiveId" clId="{4FCFFD2C-4B77-43B2-A44E-CF1884CBD517}" dt="2024-07-04T07:32:35.214" v="512" actId="26606"/>
          <ac:spMkLst>
            <pc:docMk/>
            <pc:sldMk cId="2062012135" sldId="267"/>
            <ac:spMk id="2056" creationId="{4F78DAAE-B0C3-49A3-8AB1-AD2FF0E3686F}"/>
          </ac:spMkLst>
        </pc:spChg>
        <pc:spChg chg="add">
          <ac:chgData name="Syeda Afifa Fathima" userId="b1cc63465654e783" providerId="LiveId" clId="{4FCFFD2C-4B77-43B2-A44E-CF1884CBD517}" dt="2024-07-04T07:32:35.214" v="512" actId="26606"/>
          <ac:spMkLst>
            <pc:docMk/>
            <pc:sldMk cId="2062012135" sldId="267"/>
            <ac:spMk id="2058" creationId="{F6A8A81D-3338-4B0F-A26F-A3D259D27681}"/>
          </ac:spMkLst>
        </pc:spChg>
        <pc:spChg chg="add">
          <ac:chgData name="Syeda Afifa Fathima" userId="b1cc63465654e783" providerId="LiveId" clId="{4FCFFD2C-4B77-43B2-A44E-CF1884CBD517}" dt="2024-07-04T07:32:35.214" v="512" actId="26606"/>
          <ac:spMkLst>
            <pc:docMk/>
            <pc:sldMk cId="2062012135" sldId="267"/>
            <ac:spMk id="2060" creationId="{40155665-7CE2-4939-AE5E-020DC1D20753}"/>
          </ac:spMkLst>
        </pc:spChg>
        <pc:picChg chg="add mod">
          <ac:chgData name="Syeda Afifa Fathima" userId="b1cc63465654e783" providerId="LiveId" clId="{4FCFFD2C-4B77-43B2-A44E-CF1884CBD517}" dt="2024-07-04T07:32:35.214" v="512" actId="26606"/>
          <ac:picMkLst>
            <pc:docMk/>
            <pc:sldMk cId="2062012135" sldId="267"/>
            <ac:picMk id="2049" creationId="{09C0556D-E077-6D51-F152-84CDD1123210}"/>
          </ac:picMkLst>
        </pc:picChg>
      </pc:sldChg>
      <pc:sldChg chg="addSp delSp modSp new mod setBg modClrScheme setClrOvrMap chgLayout">
        <pc:chgData name="Syeda Afifa Fathima" userId="b1cc63465654e783" providerId="LiveId" clId="{4FCFFD2C-4B77-43B2-A44E-CF1884CBD517}" dt="2024-07-04T07:52:24.827" v="576" actId="27636"/>
        <pc:sldMkLst>
          <pc:docMk/>
          <pc:sldMk cId="1938439721" sldId="268"/>
        </pc:sldMkLst>
        <pc:spChg chg="del mod ord">
          <ac:chgData name="Syeda Afifa Fathima" userId="b1cc63465654e783" providerId="LiveId" clId="{4FCFFD2C-4B77-43B2-A44E-CF1884CBD517}" dt="2024-07-04T07:34:55.521" v="518" actId="700"/>
          <ac:spMkLst>
            <pc:docMk/>
            <pc:sldMk cId="1938439721" sldId="268"/>
            <ac:spMk id="2" creationId="{CCC97ABE-2858-2B1C-9D83-731CD72B552C}"/>
          </ac:spMkLst>
        </pc:spChg>
        <pc:spChg chg="mod ord">
          <ac:chgData name="Syeda Afifa Fathima" userId="b1cc63465654e783" providerId="LiveId" clId="{4FCFFD2C-4B77-43B2-A44E-CF1884CBD517}" dt="2024-07-04T07:52:24.827" v="576" actId="27636"/>
          <ac:spMkLst>
            <pc:docMk/>
            <pc:sldMk cId="1938439721" sldId="268"/>
            <ac:spMk id="3" creationId="{85902B77-B5EB-78D1-0EE7-C1981AE2CB4D}"/>
          </ac:spMkLst>
        </pc:spChg>
        <pc:spChg chg="del">
          <ac:chgData name="Syeda Afifa Fathima" userId="b1cc63465654e783" providerId="LiveId" clId="{4FCFFD2C-4B77-43B2-A44E-CF1884CBD517}" dt="2024-07-04T07:34:55.521" v="518" actId="700"/>
          <ac:spMkLst>
            <pc:docMk/>
            <pc:sldMk cId="1938439721" sldId="268"/>
            <ac:spMk id="4" creationId="{F5920F64-4243-7CD3-7E16-C47BEDEB4A69}"/>
          </ac:spMkLst>
        </pc:spChg>
        <pc:spChg chg="add mod ord">
          <ac:chgData name="Syeda Afifa Fathima" userId="b1cc63465654e783" providerId="LiveId" clId="{4FCFFD2C-4B77-43B2-A44E-CF1884CBD517}" dt="2024-07-04T07:37:38.813" v="548" actId="26606"/>
          <ac:spMkLst>
            <pc:docMk/>
            <pc:sldMk cId="1938439721" sldId="268"/>
            <ac:spMk id="5" creationId="{5DF60D62-25E2-6315-5D4F-30E2F5BF3FF6}"/>
          </ac:spMkLst>
        </pc:spChg>
        <pc:spChg chg="add del">
          <ac:chgData name="Syeda Afifa Fathima" userId="b1cc63465654e783" providerId="LiveId" clId="{4FCFFD2C-4B77-43B2-A44E-CF1884CBD517}" dt="2024-07-04T07:36:01.108" v="525" actId="26606"/>
          <ac:spMkLst>
            <pc:docMk/>
            <pc:sldMk cId="1938439721" sldId="268"/>
            <ac:spMk id="21" creationId="{20E145FF-1D18-4246-A2BA-9F6B4D53364C}"/>
          </ac:spMkLst>
        </pc:spChg>
        <pc:spChg chg="add del">
          <ac:chgData name="Syeda Afifa Fathima" userId="b1cc63465654e783" providerId="LiveId" clId="{4FCFFD2C-4B77-43B2-A44E-CF1884CBD517}" dt="2024-07-04T07:36:01.108" v="525" actId="26606"/>
          <ac:spMkLst>
            <pc:docMk/>
            <pc:sldMk cId="1938439721" sldId="268"/>
            <ac:spMk id="23" creationId="{324E43EB-867C-4B35-9A5C-E435157C7297}"/>
          </ac:spMkLst>
        </pc:spChg>
        <pc:spChg chg="add del">
          <ac:chgData name="Syeda Afifa Fathima" userId="b1cc63465654e783" providerId="LiveId" clId="{4FCFFD2C-4B77-43B2-A44E-CF1884CBD517}" dt="2024-07-04T07:36:01.108" v="525" actId="26606"/>
          <ac:spMkLst>
            <pc:docMk/>
            <pc:sldMk cId="1938439721" sldId="268"/>
            <ac:spMk id="25" creationId="{A7C0F5DA-B59F-4F13-8BB8-FFD8F2C572BC}"/>
          </ac:spMkLst>
        </pc:spChg>
        <pc:spChg chg="add del">
          <ac:chgData name="Syeda Afifa Fathima" userId="b1cc63465654e783" providerId="LiveId" clId="{4FCFFD2C-4B77-43B2-A44E-CF1884CBD517}" dt="2024-07-04T07:36:01.108" v="525" actId="26606"/>
          <ac:spMkLst>
            <pc:docMk/>
            <pc:sldMk cId="1938439721" sldId="268"/>
            <ac:spMk id="27" creationId="{9CEA1DEC-CC9E-4776-9E08-048A15BFA6CA}"/>
          </ac:spMkLst>
        </pc:spChg>
        <pc:spChg chg="add del">
          <ac:chgData name="Syeda Afifa Fathima" userId="b1cc63465654e783" providerId="LiveId" clId="{4FCFFD2C-4B77-43B2-A44E-CF1884CBD517}" dt="2024-07-04T07:36:01.108" v="525" actId="26606"/>
          <ac:spMkLst>
            <pc:docMk/>
            <pc:sldMk cId="1938439721" sldId="268"/>
            <ac:spMk id="29" creationId="{9CE399CF-F4B8-4832-A8CB-B93F6B1EF44B}"/>
          </ac:spMkLst>
        </pc:spChg>
        <pc:spChg chg="add del">
          <ac:chgData name="Syeda Afifa Fathima" userId="b1cc63465654e783" providerId="LiveId" clId="{4FCFFD2C-4B77-43B2-A44E-CF1884CBD517}" dt="2024-07-04T07:36:01.108" v="525" actId="26606"/>
          <ac:spMkLst>
            <pc:docMk/>
            <pc:sldMk cId="1938439721" sldId="268"/>
            <ac:spMk id="31" creationId="{1F23E73A-FDC8-462C-83C1-3AA8961449CF}"/>
          </ac:spMkLst>
        </pc:spChg>
        <pc:spChg chg="add del">
          <ac:chgData name="Syeda Afifa Fathima" userId="b1cc63465654e783" providerId="LiveId" clId="{4FCFFD2C-4B77-43B2-A44E-CF1884CBD517}" dt="2024-07-04T07:37:10.604" v="545" actId="26606"/>
          <ac:spMkLst>
            <pc:docMk/>
            <pc:sldMk cId="1938439721" sldId="268"/>
            <ac:spMk id="43" creationId="{20E145FF-1D18-4246-A2BA-9F6B4D53364C}"/>
          </ac:spMkLst>
        </pc:spChg>
        <pc:spChg chg="add del">
          <ac:chgData name="Syeda Afifa Fathima" userId="b1cc63465654e783" providerId="LiveId" clId="{4FCFFD2C-4B77-43B2-A44E-CF1884CBD517}" dt="2024-07-04T07:37:10.604" v="545" actId="26606"/>
          <ac:spMkLst>
            <pc:docMk/>
            <pc:sldMk cId="1938439721" sldId="268"/>
            <ac:spMk id="44" creationId="{712E451E-151A-4910-BF41-6A040B65982B}"/>
          </ac:spMkLst>
        </pc:spChg>
        <pc:spChg chg="add del">
          <ac:chgData name="Syeda Afifa Fathima" userId="b1cc63465654e783" providerId="LiveId" clId="{4FCFFD2C-4B77-43B2-A44E-CF1884CBD517}" dt="2024-07-04T07:37:10.604" v="545" actId="26606"/>
          <ac:spMkLst>
            <pc:docMk/>
            <pc:sldMk cId="1938439721" sldId="268"/>
            <ac:spMk id="45" creationId="{C296EFE4-A70C-4388-9A15-3F657B6615FD}"/>
          </ac:spMkLst>
        </pc:spChg>
        <pc:spChg chg="add del">
          <ac:chgData name="Syeda Afifa Fathima" userId="b1cc63465654e783" providerId="LiveId" clId="{4FCFFD2C-4B77-43B2-A44E-CF1884CBD517}" dt="2024-07-04T07:37:10.604" v="545" actId="26606"/>
          <ac:spMkLst>
            <pc:docMk/>
            <pc:sldMk cId="1938439721" sldId="268"/>
            <ac:spMk id="46" creationId="{425EBAFC-9388-432A-BCFD-EEA2F410D8EC}"/>
          </ac:spMkLst>
        </pc:spChg>
        <pc:spChg chg="add del">
          <ac:chgData name="Syeda Afifa Fathima" userId="b1cc63465654e783" providerId="LiveId" clId="{4FCFFD2C-4B77-43B2-A44E-CF1884CBD517}" dt="2024-07-04T07:37:10.534" v="544" actId="26606"/>
          <ac:spMkLst>
            <pc:docMk/>
            <pc:sldMk cId="1938439721" sldId="268"/>
            <ac:spMk id="62" creationId="{20E145FF-1D18-4246-A2BA-9F6B4D53364C}"/>
          </ac:spMkLst>
        </pc:spChg>
        <pc:spChg chg="add del">
          <ac:chgData name="Syeda Afifa Fathima" userId="b1cc63465654e783" providerId="LiveId" clId="{4FCFFD2C-4B77-43B2-A44E-CF1884CBD517}" dt="2024-07-04T07:37:10.534" v="544" actId="26606"/>
          <ac:spMkLst>
            <pc:docMk/>
            <pc:sldMk cId="1938439721" sldId="268"/>
            <ac:spMk id="64" creationId="{01109B5D-BC35-4376-98A2-F53B03E4E1B4}"/>
          </ac:spMkLst>
        </pc:spChg>
        <pc:spChg chg="add del">
          <ac:chgData name="Syeda Afifa Fathima" userId="b1cc63465654e783" providerId="LiveId" clId="{4FCFFD2C-4B77-43B2-A44E-CF1884CBD517}" dt="2024-07-04T07:37:10.534" v="544" actId="26606"/>
          <ac:spMkLst>
            <pc:docMk/>
            <pc:sldMk cId="1938439721" sldId="268"/>
            <ac:spMk id="66" creationId="{94D90C11-98A3-40E3-B04C-A3025D6458A3}"/>
          </ac:spMkLst>
        </pc:spChg>
        <pc:spChg chg="add del">
          <ac:chgData name="Syeda Afifa Fathima" userId="b1cc63465654e783" providerId="LiveId" clId="{4FCFFD2C-4B77-43B2-A44E-CF1884CBD517}" dt="2024-07-04T07:37:10.534" v="544" actId="26606"/>
          <ac:spMkLst>
            <pc:docMk/>
            <pc:sldMk cId="1938439721" sldId="268"/>
            <ac:spMk id="68" creationId="{A3B28FB1-97C9-4A9E-A45B-356508C2C38B}"/>
          </ac:spMkLst>
        </pc:spChg>
        <pc:spChg chg="add del">
          <ac:chgData name="Syeda Afifa Fathima" userId="b1cc63465654e783" providerId="LiveId" clId="{4FCFFD2C-4B77-43B2-A44E-CF1884CBD517}" dt="2024-07-04T07:37:38.813" v="548" actId="26606"/>
          <ac:spMkLst>
            <pc:docMk/>
            <pc:sldMk cId="1938439721" sldId="268"/>
            <ac:spMk id="82" creationId="{20E145FF-1D18-4246-A2BA-9F6B4D53364C}"/>
          </ac:spMkLst>
        </pc:spChg>
        <pc:spChg chg="add del">
          <ac:chgData name="Syeda Afifa Fathima" userId="b1cc63465654e783" providerId="LiveId" clId="{4FCFFD2C-4B77-43B2-A44E-CF1884CBD517}" dt="2024-07-04T07:37:38.813" v="548" actId="26606"/>
          <ac:spMkLst>
            <pc:docMk/>
            <pc:sldMk cId="1938439721" sldId="268"/>
            <ac:spMk id="83" creationId="{B219AE65-9B94-44EA-BEF3-EF4BFA169C81}"/>
          </ac:spMkLst>
        </pc:spChg>
        <pc:spChg chg="add del">
          <ac:chgData name="Syeda Afifa Fathima" userId="b1cc63465654e783" providerId="LiveId" clId="{4FCFFD2C-4B77-43B2-A44E-CF1884CBD517}" dt="2024-07-04T07:37:38.813" v="548" actId="26606"/>
          <ac:spMkLst>
            <pc:docMk/>
            <pc:sldMk cId="1938439721" sldId="268"/>
            <ac:spMk id="84" creationId="{F0C81A57-9CD5-461B-8FFE-4A8CB6CFBE01}"/>
          </ac:spMkLst>
        </pc:spChg>
        <pc:spChg chg="add">
          <ac:chgData name="Syeda Afifa Fathima" userId="b1cc63465654e783" providerId="LiveId" clId="{4FCFFD2C-4B77-43B2-A44E-CF1884CBD517}" dt="2024-07-04T07:37:38.813" v="548" actId="26606"/>
          <ac:spMkLst>
            <pc:docMk/>
            <pc:sldMk cId="1938439721" sldId="268"/>
            <ac:spMk id="101" creationId="{20E145FF-1D18-4246-A2BA-9F6B4D53364C}"/>
          </ac:spMkLst>
        </pc:spChg>
        <pc:spChg chg="add">
          <ac:chgData name="Syeda Afifa Fathima" userId="b1cc63465654e783" providerId="LiveId" clId="{4FCFFD2C-4B77-43B2-A44E-CF1884CBD517}" dt="2024-07-04T07:37:38.813" v="548" actId="26606"/>
          <ac:spMkLst>
            <pc:docMk/>
            <pc:sldMk cId="1938439721" sldId="268"/>
            <ac:spMk id="103" creationId="{712E451E-151A-4910-BF41-6A040B65982B}"/>
          </ac:spMkLst>
        </pc:spChg>
        <pc:spChg chg="add">
          <ac:chgData name="Syeda Afifa Fathima" userId="b1cc63465654e783" providerId="LiveId" clId="{4FCFFD2C-4B77-43B2-A44E-CF1884CBD517}" dt="2024-07-04T07:37:38.813" v="548" actId="26606"/>
          <ac:spMkLst>
            <pc:docMk/>
            <pc:sldMk cId="1938439721" sldId="268"/>
            <ac:spMk id="105" creationId="{C296EFE4-A70C-4388-9A15-3F657B6615FD}"/>
          </ac:spMkLst>
        </pc:spChg>
        <pc:spChg chg="add">
          <ac:chgData name="Syeda Afifa Fathima" userId="b1cc63465654e783" providerId="LiveId" clId="{4FCFFD2C-4B77-43B2-A44E-CF1884CBD517}" dt="2024-07-04T07:37:38.813" v="548" actId="26606"/>
          <ac:spMkLst>
            <pc:docMk/>
            <pc:sldMk cId="1938439721" sldId="268"/>
            <ac:spMk id="107" creationId="{425EBAFC-9388-432A-BCFD-EEA2F410D8EC}"/>
          </ac:spMkLst>
        </pc:spChg>
        <pc:grpChg chg="add del">
          <ac:chgData name="Syeda Afifa Fathima" userId="b1cc63465654e783" providerId="LiveId" clId="{4FCFFD2C-4B77-43B2-A44E-CF1884CBD517}" dt="2024-07-04T07:36:01.108" v="525" actId="26606"/>
          <ac:grpSpMkLst>
            <pc:docMk/>
            <pc:sldMk cId="1938439721" sldId="268"/>
            <ac:grpSpMk id="10" creationId="{7084313B-C03D-4981-9786-879159A60395}"/>
          </ac:grpSpMkLst>
        </pc:grpChg>
        <pc:grpChg chg="add del">
          <ac:chgData name="Syeda Afifa Fathima" userId="b1cc63465654e783" providerId="LiveId" clId="{4FCFFD2C-4B77-43B2-A44E-CF1884CBD517}" dt="2024-07-04T07:37:10.604" v="545" actId="26606"/>
          <ac:grpSpMkLst>
            <pc:docMk/>
            <pc:sldMk cId="1938439721" sldId="268"/>
            <ac:grpSpMk id="33" creationId="{7084313B-C03D-4981-9786-879159A60395}"/>
          </ac:grpSpMkLst>
        </pc:grpChg>
        <pc:grpChg chg="add del">
          <ac:chgData name="Syeda Afifa Fathima" userId="b1cc63465654e783" providerId="LiveId" clId="{4FCFFD2C-4B77-43B2-A44E-CF1884CBD517}" dt="2024-07-04T07:37:10.534" v="544" actId="26606"/>
          <ac:grpSpMkLst>
            <pc:docMk/>
            <pc:sldMk cId="1938439721" sldId="268"/>
            <ac:grpSpMk id="51" creationId="{7084313B-C03D-4981-9786-879159A60395}"/>
          </ac:grpSpMkLst>
        </pc:grpChg>
        <pc:grpChg chg="add del">
          <ac:chgData name="Syeda Afifa Fathima" userId="b1cc63465654e783" providerId="LiveId" clId="{4FCFFD2C-4B77-43B2-A44E-CF1884CBD517}" dt="2024-07-04T07:37:38.813" v="548" actId="26606"/>
          <ac:grpSpMkLst>
            <pc:docMk/>
            <pc:sldMk cId="1938439721" sldId="268"/>
            <ac:grpSpMk id="71" creationId="{7084313B-C03D-4981-9786-879159A60395}"/>
          </ac:grpSpMkLst>
        </pc:grpChg>
        <pc:grpChg chg="add del">
          <ac:chgData name="Syeda Afifa Fathima" userId="b1cc63465654e783" providerId="LiveId" clId="{4FCFFD2C-4B77-43B2-A44E-CF1884CBD517}" dt="2024-07-04T07:37:38.813" v="548" actId="26606"/>
          <ac:grpSpMkLst>
            <pc:docMk/>
            <pc:sldMk cId="1938439721" sldId="268"/>
            <ac:grpSpMk id="85" creationId="{3086C462-37F4-494D-8292-CCB95221CC1A}"/>
          </ac:grpSpMkLst>
        </pc:grpChg>
        <pc:grpChg chg="add">
          <ac:chgData name="Syeda Afifa Fathima" userId="b1cc63465654e783" providerId="LiveId" clId="{4FCFFD2C-4B77-43B2-A44E-CF1884CBD517}" dt="2024-07-04T07:37:38.813" v="548" actId="26606"/>
          <ac:grpSpMkLst>
            <pc:docMk/>
            <pc:sldMk cId="1938439721" sldId="268"/>
            <ac:grpSpMk id="90" creationId="{7084313B-C03D-4981-9786-879159A60395}"/>
          </ac:grpSpMkLst>
        </pc:grpChg>
        <pc:cxnChg chg="add del">
          <ac:chgData name="Syeda Afifa Fathima" userId="b1cc63465654e783" providerId="LiveId" clId="{4FCFFD2C-4B77-43B2-A44E-CF1884CBD517}" dt="2024-07-04T07:37:38.813" v="548" actId="26606"/>
          <ac:cxnSpMkLst>
            <pc:docMk/>
            <pc:sldMk cId="1938439721" sldId="268"/>
            <ac:cxnSpMk id="72" creationId="{AD23B2CD-009B-425A-9616-1E1AD1D5AB46}"/>
          </ac:cxnSpMkLst>
        </pc:cxnChg>
      </pc:sldChg>
      <pc:sldChg chg="new del">
        <pc:chgData name="Syeda Afifa Fathima" userId="b1cc63465654e783" providerId="LiveId" clId="{4FCFFD2C-4B77-43B2-A44E-CF1884CBD517}" dt="2024-07-04T07:52:47.751" v="578" actId="2696"/>
        <pc:sldMkLst>
          <pc:docMk/>
          <pc:sldMk cId="1269379384" sldId="269"/>
        </pc:sldMkLst>
      </pc:sldChg>
      <pc:sldChg chg="addSp delSp modSp new mod setBg">
        <pc:chgData name="Syeda Afifa Fathima" userId="b1cc63465654e783" providerId="LiveId" clId="{4FCFFD2C-4B77-43B2-A44E-CF1884CBD517}" dt="2024-07-04T07:55:03.158" v="611" actId="478"/>
        <pc:sldMkLst>
          <pc:docMk/>
          <pc:sldMk cId="1853769376" sldId="269"/>
        </pc:sldMkLst>
        <pc:spChg chg="del mod">
          <ac:chgData name="Syeda Afifa Fathima" userId="b1cc63465654e783" providerId="LiveId" clId="{4FCFFD2C-4B77-43B2-A44E-CF1884CBD517}" dt="2024-07-04T07:55:03.158" v="611" actId="478"/>
          <ac:spMkLst>
            <pc:docMk/>
            <pc:sldMk cId="1853769376" sldId="269"/>
            <ac:spMk id="2" creationId="{61D64C6B-4999-F5A2-1CE9-E69AACC77716}"/>
          </ac:spMkLst>
        </pc:spChg>
        <pc:spChg chg="mod">
          <ac:chgData name="Syeda Afifa Fathima" userId="b1cc63465654e783" providerId="LiveId" clId="{4FCFFD2C-4B77-43B2-A44E-CF1884CBD517}" dt="2024-07-04T07:54:29.780" v="608" actId="5793"/>
          <ac:spMkLst>
            <pc:docMk/>
            <pc:sldMk cId="1853769376" sldId="269"/>
            <ac:spMk id="3" creationId="{A7C8A3E0-5311-0B75-B59B-4F6E27FD01EE}"/>
          </ac:spMkLst>
        </pc:spChg>
        <pc:spChg chg="add del">
          <ac:chgData name="Syeda Afifa Fathima" userId="b1cc63465654e783" providerId="LiveId" clId="{4FCFFD2C-4B77-43B2-A44E-CF1884CBD517}" dt="2024-07-04T07:53:46.459" v="592" actId="26606"/>
          <ac:spMkLst>
            <pc:docMk/>
            <pc:sldMk cId="1853769376" sldId="269"/>
            <ac:spMk id="19" creationId="{20E145FF-1D18-4246-A2BA-9F6B4D53364C}"/>
          </ac:spMkLst>
        </pc:spChg>
        <pc:spChg chg="add del">
          <ac:chgData name="Syeda Afifa Fathima" userId="b1cc63465654e783" providerId="LiveId" clId="{4FCFFD2C-4B77-43B2-A44E-CF1884CBD517}" dt="2024-07-04T07:53:46.459" v="592" actId="26606"/>
          <ac:spMkLst>
            <pc:docMk/>
            <pc:sldMk cId="1853769376" sldId="269"/>
            <ac:spMk id="21" creationId="{B219AE65-9B94-44EA-BEF3-EF4BFA169C81}"/>
          </ac:spMkLst>
        </pc:spChg>
        <pc:spChg chg="add del">
          <ac:chgData name="Syeda Afifa Fathima" userId="b1cc63465654e783" providerId="LiveId" clId="{4FCFFD2C-4B77-43B2-A44E-CF1884CBD517}" dt="2024-07-04T07:53:46.459" v="592" actId="26606"/>
          <ac:spMkLst>
            <pc:docMk/>
            <pc:sldMk cId="1853769376" sldId="269"/>
            <ac:spMk id="23" creationId="{F0C81A57-9CD5-461B-8FFE-4A8CB6CFBE01}"/>
          </ac:spMkLst>
        </pc:spChg>
        <pc:spChg chg="add del">
          <ac:chgData name="Syeda Afifa Fathima" userId="b1cc63465654e783" providerId="LiveId" clId="{4FCFFD2C-4B77-43B2-A44E-CF1884CBD517}" dt="2024-07-04T07:53:56.999" v="594" actId="26606"/>
          <ac:spMkLst>
            <pc:docMk/>
            <pc:sldMk cId="1853769376" sldId="269"/>
            <ac:spMk id="41" creationId="{20E145FF-1D18-4246-A2BA-9F6B4D53364C}"/>
          </ac:spMkLst>
        </pc:spChg>
        <pc:spChg chg="add del">
          <ac:chgData name="Syeda Afifa Fathima" userId="b1cc63465654e783" providerId="LiveId" clId="{4FCFFD2C-4B77-43B2-A44E-CF1884CBD517}" dt="2024-07-04T07:53:56.999" v="594" actId="26606"/>
          <ac:spMkLst>
            <pc:docMk/>
            <pc:sldMk cId="1853769376" sldId="269"/>
            <ac:spMk id="42" creationId="{712E451E-151A-4910-BF41-6A040B65982B}"/>
          </ac:spMkLst>
        </pc:spChg>
        <pc:spChg chg="add del">
          <ac:chgData name="Syeda Afifa Fathima" userId="b1cc63465654e783" providerId="LiveId" clId="{4FCFFD2C-4B77-43B2-A44E-CF1884CBD517}" dt="2024-07-04T07:53:56.999" v="594" actId="26606"/>
          <ac:spMkLst>
            <pc:docMk/>
            <pc:sldMk cId="1853769376" sldId="269"/>
            <ac:spMk id="43" creationId="{C296EFE4-A70C-4388-9A15-3F657B6615FD}"/>
          </ac:spMkLst>
        </pc:spChg>
        <pc:spChg chg="add del">
          <ac:chgData name="Syeda Afifa Fathima" userId="b1cc63465654e783" providerId="LiveId" clId="{4FCFFD2C-4B77-43B2-A44E-CF1884CBD517}" dt="2024-07-04T07:53:56.999" v="594" actId="26606"/>
          <ac:spMkLst>
            <pc:docMk/>
            <pc:sldMk cId="1853769376" sldId="269"/>
            <ac:spMk id="44" creationId="{425EBAFC-9388-432A-BCFD-EEA2F410D8EC}"/>
          </ac:spMkLst>
        </pc:spChg>
        <pc:spChg chg="add">
          <ac:chgData name="Syeda Afifa Fathima" userId="b1cc63465654e783" providerId="LiveId" clId="{4FCFFD2C-4B77-43B2-A44E-CF1884CBD517}" dt="2024-07-04T07:53:57.141" v="595" actId="26606"/>
          <ac:spMkLst>
            <pc:docMk/>
            <pc:sldMk cId="1853769376" sldId="269"/>
            <ac:spMk id="47" creationId="{20E145FF-1D18-4246-A2BA-9F6B4D53364C}"/>
          </ac:spMkLst>
        </pc:spChg>
        <pc:spChg chg="add">
          <ac:chgData name="Syeda Afifa Fathima" userId="b1cc63465654e783" providerId="LiveId" clId="{4FCFFD2C-4B77-43B2-A44E-CF1884CBD517}" dt="2024-07-04T07:53:57.141" v="595" actId="26606"/>
          <ac:spMkLst>
            <pc:docMk/>
            <pc:sldMk cId="1853769376" sldId="269"/>
            <ac:spMk id="48" creationId="{FB3EF4D6-026A-4D52-B916-967329EE3FFE}"/>
          </ac:spMkLst>
        </pc:spChg>
        <pc:spChg chg="add">
          <ac:chgData name="Syeda Afifa Fathima" userId="b1cc63465654e783" providerId="LiveId" clId="{4FCFFD2C-4B77-43B2-A44E-CF1884CBD517}" dt="2024-07-04T07:53:57.141" v="595" actId="26606"/>
          <ac:spMkLst>
            <pc:docMk/>
            <pc:sldMk cId="1853769376" sldId="269"/>
            <ac:spMk id="49" creationId="{4DB4846F-6AA5-4DB3-9581-D95F22BD5662}"/>
          </ac:spMkLst>
        </pc:spChg>
        <pc:spChg chg="add">
          <ac:chgData name="Syeda Afifa Fathima" userId="b1cc63465654e783" providerId="LiveId" clId="{4FCFFD2C-4B77-43B2-A44E-CF1884CBD517}" dt="2024-07-04T07:53:57.141" v="595" actId="26606"/>
          <ac:spMkLst>
            <pc:docMk/>
            <pc:sldMk cId="1853769376" sldId="269"/>
            <ac:spMk id="50" creationId="{D54EC22E-2292-4292-A80B-E81DF64BFB26}"/>
          </ac:spMkLst>
        </pc:spChg>
        <pc:grpChg chg="add del">
          <ac:chgData name="Syeda Afifa Fathima" userId="b1cc63465654e783" providerId="LiveId" clId="{4FCFFD2C-4B77-43B2-A44E-CF1884CBD517}" dt="2024-07-04T07:53:46.459" v="592" actId="26606"/>
          <ac:grpSpMkLst>
            <pc:docMk/>
            <pc:sldMk cId="1853769376" sldId="269"/>
            <ac:grpSpMk id="8" creationId="{7084313B-C03D-4981-9786-879159A60395}"/>
          </ac:grpSpMkLst>
        </pc:grpChg>
        <pc:grpChg chg="add del">
          <ac:chgData name="Syeda Afifa Fathima" userId="b1cc63465654e783" providerId="LiveId" clId="{4FCFFD2C-4B77-43B2-A44E-CF1884CBD517}" dt="2024-07-04T07:53:46.459" v="592" actId="26606"/>
          <ac:grpSpMkLst>
            <pc:docMk/>
            <pc:sldMk cId="1853769376" sldId="269"/>
            <ac:grpSpMk id="25" creationId="{3086C462-37F4-494D-8292-CCB95221CC1A}"/>
          </ac:grpSpMkLst>
        </pc:grpChg>
        <pc:grpChg chg="add">
          <ac:chgData name="Syeda Afifa Fathima" userId="b1cc63465654e783" providerId="LiveId" clId="{4FCFFD2C-4B77-43B2-A44E-CF1884CBD517}" dt="2024-07-04T07:53:57.141" v="595" actId="26606"/>
          <ac:grpSpMkLst>
            <pc:docMk/>
            <pc:sldMk cId="1853769376" sldId="269"/>
            <ac:grpSpMk id="27" creationId="{992A2039-50D4-4D49-A79F-C82A1D913162}"/>
          </ac:grpSpMkLst>
        </pc:grpChg>
        <pc:grpChg chg="add del">
          <ac:chgData name="Syeda Afifa Fathima" userId="b1cc63465654e783" providerId="LiveId" clId="{4FCFFD2C-4B77-43B2-A44E-CF1884CBD517}" dt="2024-07-04T07:53:56.999" v="594" actId="26606"/>
          <ac:grpSpMkLst>
            <pc:docMk/>
            <pc:sldMk cId="1853769376" sldId="269"/>
            <ac:grpSpMk id="31" creationId="{7084313B-C03D-4981-9786-879159A60395}"/>
          </ac:grpSpMkLst>
        </pc:grpChg>
        <pc:grpChg chg="add">
          <ac:chgData name="Syeda Afifa Fathima" userId="b1cc63465654e783" providerId="LiveId" clId="{4FCFFD2C-4B77-43B2-A44E-CF1884CBD517}" dt="2024-07-04T07:53:57.141" v="595" actId="26606"/>
          <ac:grpSpMkLst>
            <pc:docMk/>
            <pc:sldMk cId="1853769376" sldId="269"/>
            <ac:grpSpMk id="46" creationId="{7084313B-C03D-4981-9786-879159A60395}"/>
          </ac:grpSpMkLst>
        </pc:grpChg>
        <pc:cxnChg chg="add del">
          <ac:chgData name="Syeda Afifa Fathima" userId="b1cc63465654e783" providerId="LiveId" clId="{4FCFFD2C-4B77-43B2-A44E-CF1884CBD517}" dt="2024-07-04T07:53:46.459" v="592" actId="26606"/>
          <ac:cxnSpMkLst>
            <pc:docMk/>
            <pc:sldMk cId="1853769376" sldId="269"/>
            <ac:cxnSpMk id="29" creationId="{AD23B2CD-009B-425A-9616-1E1AD1D5AB46}"/>
          </ac:cxnSpMkLst>
        </pc:cxnChg>
      </pc:sldChg>
      <pc:sldChg chg="new del">
        <pc:chgData name="Syeda Afifa Fathima" userId="b1cc63465654e783" providerId="LiveId" clId="{4FCFFD2C-4B77-43B2-A44E-CF1884CBD517}" dt="2024-07-04T07:55:12.553" v="612" actId="2696"/>
        <pc:sldMkLst>
          <pc:docMk/>
          <pc:sldMk cId="1997257979" sldId="270"/>
        </pc:sldMkLst>
      </pc:sldChg>
      <pc:sldChg chg="modSp add del mod">
        <pc:chgData name="Syeda Afifa Fathima" userId="b1cc63465654e783" providerId="LiveId" clId="{4FCFFD2C-4B77-43B2-A44E-CF1884CBD517}" dt="2024-07-04T07:55:15.812" v="613" actId="2696"/>
        <pc:sldMkLst>
          <pc:docMk/>
          <pc:sldMk cId="2794533648" sldId="271"/>
        </pc:sldMkLst>
        <pc:spChg chg="mod">
          <ac:chgData name="Syeda Afifa Fathima" userId="b1cc63465654e783" providerId="LiveId" clId="{4FCFFD2C-4B77-43B2-A44E-CF1884CBD517}" dt="2024-07-04T07:53:10.509" v="590" actId="20577"/>
          <ac:spMkLst>
            <pc:docMk/>
            <pc:sldMk cId="2794533648" sldId="271"/>
            <ac:spMk id="2" creationId="{EBD97C14-4770-D999-6115-D7825047958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D41BCC-AD73-4203-A5A6-E62EB28B0FE6}" type="datetimeFigureOut">
              <a:rPr lang="en-US" smtClean="0"/>
              <a:t>7/4/2024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6827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16340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509047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32902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549926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D41BCC-AD73-4203-A5A6-E62EB28B0FE6}" type="datetimeFigureOut">
              <a:rPr lang="en-US" smtClean="0"/>
              <a:pPr/>
              <a:t>7/4/2024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352813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D41BCC-AD73-4203-A5A6-E62EB28B0FE6}" type="datetimeFigureOut">
              <a:rPr lang="en-US" smtClean="0"/>
              <a:pPr/>
              <a:t>7/4/2024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4294023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D41BCC-AD73-4203-A5A6-E62EB28B0FE6}"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87095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D41BCC-AD73-4203-A5A6-E62EB28B0FE6}"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8151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0876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2799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6354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2953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1734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7/4/2024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8521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9153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0187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D41BCC-AD73-4203-A5A6-E62EB28B0FE6}" type="datetimeFigureOut">
              <a:rPr lang="en-US" smtClean="0"/>
              <a:pPr/>
              <a:t>7/4/2024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79650670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5" name="Rectangle 44">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7" name="Rectangle 46">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48" name="Group 47">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pic>
        <p:nvPicPr>
          <p:cNvPr id="27" name="Picture 26" descr="Financial graphs on a dark display">
            <a:extLst>
              <a:ext uri="{FF2B5EF4-FFF2-40B4-BE49-F238E27FC236}">
                <a16:creationId xmlns:a16="http://schemas.microsoft.com/office/drawing/2014/main" id="{344072A5-EEC5-6E64-C443-B6D4CDC226DB}"/>
              </a:ext>
            </a:extLst>
          </p:cNvPr>
          <p:cNvPicPr>
            <a:picLocks noChangeAspect="1"/>
          </p:cNvPicPr>
          <p:nvPr/>
        </p:nvPicPr>
        <p:blipFill rotWithShape="1">
          <a:blip r:embed="rId3">
            <a:duotone>
              <a:prstClr val="black"/>
              <a:schemeClr val="accent5">
                <a:tint val="45000"/>
                <a:satMod val="400000"/>
              </a:schemeClr>
            </a:duotone>
            <a:alphaModFix amt="25000"/>
          </a:blip>
          <a:srcRect t="23549"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5697C30A-558D-75DB-E5C7-58007C3FFE73}"/>
              </a:ext>
            </a:extLst>
          </p:cNvPr>
          <p:cNvSpPr>
            <a:spLocks noGrp="1"/>
          </p:cNvSpPr>
          <p:nvPr>
            <p:ph type="title"/>
          </p:nvPr>
        </p:nvSpPr>
        <p:spPr>
          <a:xfrm>
            <a:off x="1154954" y="2099733"/>
            <a:ext cx="8827245" cy="2677648"/>
          </a:xfrm>
        </p:spPr>
        <p:txBody>
          <a:bodyPr vert="horz" lIns="91440" tIns="45720" rIns="91440" bIns="45720" rtlCol="0" anchor="b">
            <a:normAutofit/>
          </a:bodyPr>
          <a:lstStyle/>
          <a:p>
            <a:r>
              <a:rPr lang="en-US" sz="5400" dirty="0">
                <a:highlight>
                  <a:srgbClr val="000080"/>
                </a:highlight>
              </a:rPr>
              <a:t>Amazon Sales Data Analysis Report</a:t>
            </a:r>
          </a:p>
        </p:txBody>
      </p:sp>
      <p:sp>
        <p:nvSpPr>
          <p:cNvPr id="50" name="Rectangle 49">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8369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7" name="Rectangle 46">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47">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50" name="Freeform: Shape 49">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8" name="Rectangle 27">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51"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IN"/>
            </a:p>
          </p:txBody>
        </p:sp>
      </p:grpSp>
      <p:sp>
        <p:nvSpPr>
          <p:cNvPr id="3" name="Text Placeholder 2">
            <a:extLst>
              <a:ext uri="{FF2B5EF4-FFF2-40B4-BE49-F238E27FC236}">
                <a16:creationId xmlns:a16="http://schemas.microsoft.com/office/drawing/2014/main" id="{A7C8A3E0-5311-0B75-B59B-4F6E27FD01EE}"/>
              </a:ext>
            </a:extLst>
          </p:cNvPr>
          <p:cNvSpPr>
            <a:spLocks noGrp="1"/>
          </p:cNvSpPr>
          <p:nvPr>
            <p:ph type="body" sz="half" idx="2"/>
          </p:nvPr>
        </p:nvSpPr>
        <p:spPr>
          <a:xfrm>
            <a:off x="1683171" y="2757942"/>
            <a:ext cx="8825659" cy="3261857"/>
          </a:xfrm>
        </p:spPr>
        <p:txBody>
          <a:bodyPr vert="horz" lIns="91440" tIns="45720" rIns="91440" bIns="45720" rtlCol="0">
            <a:normAutofit/>
          </a:bodyPr>
          <a:lstStyle/>
          <a:p>
            <a:pPr lvl="2"/>
            <a:r>
              <a:rPr lang="en-US" sz="5200" dirty="0">
                <a:solidFill>
                  <a:srgbClr val="404040"/>
                </a:solidFill>
                <a:latin typeface="Amasis MT Pro Black" panose="02040A04050005020304" pitchFamily="18" charset="0"/>
              </a:rPr>
              <a:t>Thank you</a:t>
            </a:r>
          </a:p>
        </p:txBody>
      </p:sp>
    </p:spTree>
    <p:extLst>
      <p:ext uri="{BB962C8B-B14F-4D97-AF65-F5344CB8AC3E}">
        <p14:creationId xmlns:p14="http://schemas.microsoft.com/office/powerpoint/2010/main" val="185376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6" name="Freeform: Shape 25">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9" name="Rectangle 28">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30"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IN"/>
            </a:p>
          </p:txBody>
        </p:sp>
      </p:grpSp>
      <p:sp>
        <p:nvSpPr>
          <p:cNvPr id="2" name="Title 1">
            <a:extLst>
              <a:ext uri="{FF2B5EF4-FFF2-40B4-BE49-F238E27FC236}">
                <a16:creationId xmlns:a16="http://schemas.microsoft.com/office/drawing/2014/main" id="{69120C7F-99F3-F8E4-CD49-DD55F344F41F}"/>
              </a:ext>
            </a:extLst>
          </p:cNvPr>
          <p:cNvSpPr>
            <a:spLocks noGrp="1"/>
          </p:cNvSpPr>
          <p:nvPr>
            <p:ph type="title"/>
          </p:nvPr>
        </p:nvSpPr>
        <p:spPr>
          <a:xfrm>
            <a:off x="1154954" y="838200"/>
            <a:ext cx="8761413" cy="977900"/>
          </a:xfrm>
        </p:spPr>
        <p:txBody>
          <a:bodyPr vert="horz" lIns="91440" tIns="45720" rIns="91440" bIns="45720" rtlCol="0" anchor="ctr">
            <a:normAutofit/>
          </a:bodyPr>
          <a:lstStyle/>
          <a:p>
            <a:pPr>
              <a:lnSpc>
                <a:spcPct val="90000"/>
              </a:lnSpc>
            </a:pPr>
            <a:r>
              <a:rPr lang="en-US" sz="1400">
                <a:solidFill>
                  <a:srgbClr val="FFFFFF"/>
                </a:solidFill>
              </a:rPr>
              <a:t>Objective:</a:t>
            </a:r>
            <a:br>
              <a:rPr lang="en-US" sz="1400">
                <a:solidFill>
                  <a:srgbClr val="FFFFFF"/>
                </a:solidFill>
              </a:rPr>
            </a:br>
            <a:br>
              <a:rPr lang="en-US" sz="1400">
                <a:solidFill>
                  <a:srgbClr val="FFFFFF"/>
                </a:solidFill>
              </a:rPr>
            </a:br>
            <a:br>
              <a:rPr lang="en-US" sz="1400">
                <a:solidFill>
                  <a:srgbClr val="FFFFFF"/>
                </a:solidFill>
              </a:rPr>
            </a:br>
            <a:endParaRPr lang="en-US" sz="1400">
              <a:solidFill>
                <a:srgbClr val="FFFFFF"/>
              </a:solidFill>
            </a:endParaRPr>
          </a:p>
        </p:txBody>
      </p:sp>
      <p:sp>
        <p:nvSpPr>
          <p:cNvPr id="4" name="TextBox 3">
            <a:extLst>
              <a:ext uri="{FF2B5EF4-FFF2-40B4-BE49-F238E27FC236}">
                <a16:creationId xmlns:a16="http://schemas.microsoft.com/office/drawing/2014/main" id="{E507371F-BD77-C91D-581C-1C54E576E8DC}"/>
              </a:ext>
            </a:extLst>
          </p:cNvPr>
          <p:cNvSpPr txBox="1"/>
          <p:nvPr/>
        </p:nvSpPr>
        <p:spPr>
          <a:xfrm>
            <a:off x="1887233" y="2603500"/>
            <a:ext cx="8417535" cy="34163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10811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Oval 3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Oval 3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Oval 3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Oval 3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Oval 3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4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1" name="Rectangle 4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E76EDAE-E929-C8E9-E9CF-D04DFCF8AAB9}"/>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Problem Statement:</a:t>
            </a:r>
            <a:br>
              <a:rPr lang="en-US" sz="2000" b="0" i="0" kern="1200">
                <a:solidFill>
                  <a:srgbClr val="EBEBEB"/>
                </a:solidFill>
                <a:latin typeface="+mj-lt"/>
                <a:ea typeface="+mj-ea"/>
                <a:cs typeface="+mj-cs"/>
              </a:rPr>
            </a:br>
            <a:endParaRPr lang="en-US" sz="2000" b="0" i="0" kern="1200">
              <a:solidFill>
                <a:srgbClr val="EBEBEB"/>
              </a:solidFill>
              <a:latin typeface="+mj-lt"/>
              <a:ea typeface="+mj-ea"/>
              <a:cs typeface="+mj-cs"/>
            </a:endParaRPr>
          </a:p>
        </p:txBody>
      </p:sp>
      <p:sp>
        <p:nvSpPr>
          <p:cNvPr id="4" name="TextBox 3">
            <a:extLst>
              <a:ext uri="{FF2B5EF4-FFF2-40B4-BE49-F238E27FC236}">
                <a16:creationId xmlns:a16="http://schemas.microsoft.com/office/drawing/2014/main" id="{9CF50FE6-37A2-3B03-73AE-952DF8C0512F}"/>
              </a:ext>
            </a:extLst>
          </p:cNvPr>
          <p:cNvSpPr txBox="1"/>
          <p:nvPr/>
        </p:nvSpPr>
        <p:spPr>
          <a:xfrm>
            <a:off x="1154954" y="2603500"/>
            <a:ext cx="6397313"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Develop a Report by Extracting -Transforming-Loading of data which contains Sales trend with respect to Yearly-wise, Month-wise, </a:t>
            </a:r>
            <a:r>
              <a:rPr lang="en-US" dirty="0" err="1">
                <a:solidFill>
                  <a:schemeClr val="tx1">
                    <a:lumMod val="75000"/>
                    <a:lumOff val="25000"/>
                  </a:schemeClr>
                </a:solidFill>
              </a:rPr>
              <a:t>Yearly_month</a:t>
            </a:r>
            <a:r>
              <a:rPr lang="en-US" dirty="0">
                <a:solidFill>
                  <a:schemeClr val="tx1">
                    <a:lumMod val="75000"/>
                    <a:lumOff val="25000"/>
                  </a:schemeClr>
                </a:solidFill>
              </a:rPr>
              <a:t>- wise and find Some relationships through data to understand and Analyze the Facts.</a:t>
            </a:r>
          </a:p>
        </p:txBody>
      </p:sp>
      <p:pic>
        <p:nvPicPr>
          <p:cNvPr id="8" name="Graphic 7" descr="Disk">
            <a:extLst>
              <a:ext uri="{FF2B5EF4-FFF2-40B4-BE49-F238E27FC236}">
                <a16:creationId xmlns:a16="http://schemas.microsoft.com/office/drawing/2014/main" id="{1B448F4E-BB1A-7B04-F09F-1985011003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4356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A979-362C-9D63-090F-9F8451B9AF6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C9DC795-F036-DF6D-4E0A-16FA8AADAA57}"/>
              </a:ext>
            </a:extLst>
          </p:cNvPr>
          <p:cNvSpPr>
            <a:spLocks noGrp="1"/>
          </p:cNvSpPr>
          <p:nvPr>
            <p:ph type="body" idx="1"/>
          </p:nvPr>
        </p:nvSpPr>
        <p:spPr>
          <a:xfrm>
            <a:off x="6611780" y="1001486"/>
            <a:ext cx="3757545" cy="3959982"/>
          </a:xfrm>
        </p:spPr>
        <p:txBody>
          <a:bodyPr/>
          <a:lstStyle/>
          <a:p>
            <a:endParaRPr lang="en-IN" dirty="0"/>
          </a:p>
          <a:p>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Total Sales</a:t>
            </a:r>
          </a:p>
          <a:p>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137.35M</a:t>
            </a:r>
          </a:p>
          <a:p>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Total Profit</a:t>
            </a:r>
          </a:p>
          <a:p>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44.17M</a:t>
            </a:r>
          </a:p>
          <a:p>
            <a:r>
              <a:rPr lang="en-IN" dirty="0" err="1">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Avg</a:t>
            </a:r>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 profit margin</a:t>
            </a:r>
          </a:p>
          <a:p>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32.16</a:t>
            </a:r>
          </a:p>
          <a:p>
            <a:r>
              <a:rPr lang="en-IN" dirty="0" err="1">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Avg</a:t>
            </a:r>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 unit price</a:t>
            </a:r>
          </a:p>
          <a:p>
            <a:r>
              <a:rPr lang="en-IN" dirty="0">
                <a:solidFill>
                  <a:schemeClr val="accent1">
                    <a:lumMod val="40000"/>
                    <a:lumOff val="60000"/>
                  </a:schemeClr>
                </a:solidFill>
                <a:highlight>
                  <a:srgbClr val="000000"/>
                </a:highlight>
                <a:latin typeface="Amasis MT Pro Black" panose="02040A04050005020304" pitchFamily="18" charset="0"/>
                <a:cs typeface="Aharoni" panose="02010803020104030203" pitchFamily="2" charset="-79"/>
              </a:rPr>
              <a:t>276.76</a:t>
            </a:r>
          </a:p>
          <a:p>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128740A6-E1F7-9264-BF78-0F7172CF0E31}"/>
                  </a:ext>
                </a:extLst>
              </p:cNvPr>
              <p:cNvGraphicFramePr>
                <a:graphicFrameLocks noGrp="1"/>
              </p:cNvGraphicFramePr>
              <p:nvPr>
                <p:extLst>
                  <p:ext uri="{D42A27DB-BD31-4B8C-83A1-F6EECF244321}">
                    <p14:modId xmlns:p14="http://schemas.microsoft.com/office/powerpoint/2010/main" val="1559730697"/>
                  </p:ext>
                </p:extLst>
              </p:nvPr>
            </p:nvGraphicFramePr>
            <p:xfrm>
              <a:off x="11074400" y="7109458"/>
              <a:ext cx="304800" cy="3048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128740A6-E1F7-9264-BF78-0F7172CF0E31}"/>
                  </a:ext>
                </a:extLst>
              </p:cNvPr>
              <p:cNvPicPr>
                <a:picLocks noGrp="1" noRot="1" noChangeAspect="1" noMove="1" noResize="1" noEditPoints="1" noAdjustHandles="1" noChangeArrowheads="1" noChangeShapeType="1"/>
              </p:cNvPicPr>
              <p:nvPr/>
            </p:nvPicPr>
            <p:blipFill>
              <a:blip r:embed="rId3"/>
              <a:stretch>
                <a:fillRect/>
              </a:stretch>
            </p:blipFill>
            <p:spPr>
              <a:xfrm>
                <a:off x="11074400" y="7109458"/>
                <a:ext cx="304800" cy="304800"/>
              </a:xfrm>
              <a:prstGeom prst="rect">
                <a:avLst/>
              </a:prstGeom>
            </p:spPr>
          </p:pic>
        </mc:Fallback>
      </mc:AlternateContent>
      <p:pic>
        <p:nvPicPr>
          <p:cNvPr id="7" name="Picture 6" descr="A graph showing the sales of a company&#10;&#10;Description automatically generated with medium confidence">
            <a:extLst>
              <a:ext uri="{FF2B5EF4-FFF2-40B4-BE49-F238E27FC236}">
                <a16:creationId xmlns:a16="http://schemas.microsoft.com/office/drawing/2014/main" id="{118C7B66-843F-0E53-914A-73BF760B6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276" y="1390650"/>
            <a:ext cx="6441504" cy="4076700"/>
          </a:xfrm>
          <a:prstGeom prst="rect">
            <a:avLst/>
          </a:prstGeom>
        </p:spPr>
      </p:pic>
    </p:spTree>
    <p:extLst>
      <p:ext uri="{BB962C8B-B14F-4D97-AF65-F5344CB8AC3E}">
        <p14:creationId xmlns:p14="http://schemas.microsoft.com/office/powerpoint/2010/main" val="414607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4" name="Rectangle 13">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9227285-9416-BEBA-7505-B42E3B47EF02}"/>
              </a:ext>
            </a:extLst>
          </p:cNvPr>
          <p:cNvSpPr>
            <a:spLocks noGrp="1"/>
          </p:cNvSpPr>
          <p:nvPr>
            <p:ph type="title"/>
          </p:nvPr>
        </p:nvSpPr>
        <p:spPr>
          <a:xfrm>
            <a:off x="423335" y="1538515"/>
            <a:ext cx="4353136" cy="3594404"/>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400" dirty="0">
                <a:solidFill>
                  <a:schemeClr val="tx2"/>
                </a:solidFill>
                <a:latin typeface="Amasis MT Pro Black" panose="02040A04050005020304" pitchFamily="18" charset="0"/>
              </a:rPr>
              <a:t>Item type of product sold revenue:</a:t>
            </a:r>
            <a:br>
              <a:rPr lang="en-US" sz="2400" dirty="0">
                <a:solidFill>
                  <a:schemeClr val="tx2"/>
                </a:solidFill>
                <a:latin typeface="Amasis MT Pro Black" panose="02040A04050005020304" pitchFamily="18" charset="0"/>
              </a:rPr>
            </a:br>
            <a:r>
              <a:rPr lang="en-US" sz="2400" dirty="0">
                <a:solidFill>
                  <a:schemeClr val="tx2"/>
                </a:solidFill>
                <a:latin typeface="Amasis MT Pro Black" panose="02040A04050005020304" pitchFamily="18" charset="0"/>
              </a:rPr>
              <a:t>&gt;The Cosmetics and Clothes are the products with highest sales from all products followed by Office Supplies.</a:t>
            </a:r>
            <a:br>
              <a:rPr lang="en-US" sz="2400" dirty="0">
                <a:solidFill>
                  <a:schemeClr val="tx2"/>
                </a:solidFill>
                <a:latin typeface="Amasis MT Pro Black" panose="02040A04050005020304" pitchFamily="18" charset="0"/>
              </a:rPr>
            </a:br>
            <a:r>
              <a:rPr lang="en-US" sz="2400" dirty="0">
                <a:solidFill>
                  <a:schemeClr val="tx2"/>
                </a:solidFill>
                <a:latin typeface="Amasis MT Pro Black" panose="02040A04050005020304" pitchFamily="18" charset="0"/>
              </a:rPr>
              <a:t>&gt; The Meat and Snacks are the products with lowest sales</a:t>
            </a:r>
          </a:p>
        </p:txBody>
      </p:sp>
      <p:pic>
        <p:nvPicPr>
          <p:cNvPr id="5" name="Picture 4" descr="A diagram of a number of different colored circles">
            <a:extLst>
              <a:ext uri="{FF2B5EF4-FFF2-40B4-BE49-F238E27FC236}">
                <a16:creationId xmlns:a16="http://schemas.microsoft.com/office/drawing/2014/main" id="{51B92984-2E9E-C888-6FAC-82DDEA3693AB}"/>
              </a:ext>
            </a:extLst>
          </p:cNvPr>
          <p:cNvPicPr>
            <a:picLocks noChangeAspect="1"/>
          </p:cNvPicPr>
          <p:nvPr/>
        </p:nvPicPr>
        <p:blipFill rotWithShape="1">
          <a:blip r:embed="rId3">
            <a:extLst>
              <a:ext uri="{28A0092B-C50C-407E-A947-70E740481C1C}">
                <a14:useLocalDpi xmlns:a14="http://schemas.microsoft.com/office/drawing/2010/main" val="0"/>
              </a:ext>
            </a:extLst>
          </a:blip>
          <a:srcRect t="2111" r="-2" b="1865"/>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7" name="Text Placeholder 6">
            <a:extLst>
              <a:ext uri="{FF2B5EF4-FFF2-40B4-BE49-F238E27FC236}">
                <a16:creationId xmlns:a16="http://schemas.microsoft.com/office/drawing/2014/main" id="{06A5595A-F5B4-4ED8-B660-8806D322E99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328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4" name="Rectangle 2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915B15C-D95D-A0D7-85F4-EBC03DDADCEA}"/>
              </a:ext>
            </a:extLst>
          </p:cNvPr>
          <p:cNvSpPr>
            <a:spLocks noGrp="1"/>
          </p:cNvSpPr>
          <p:nvPr>
            <p:ph type="title"/>
          </p:nvPr>
        </p:nvSpPr>
        <p:spPr>
          <a:xfrm>
            <a:off x="8136644" y="631402"/>
            <a:ext cx="6021503" cy="5239239"/>
          </a:xfrm>
        </p:spPr>
        <p:txBody>
          <a:bodyPr vert="horz" lIns="91440" tIns="45720" rIns="91440" bIns="45720" rtlCol="0" anchor="b">
            <a:normAutofit/>
          </a:bodyPr>
          <a:lstStyle/>
          <a:p>
            <a:endParaRPr lang="en-US" sz="5400" b="0" i="0" kern="1200" dirty="0">
              <a:solidFill>
                <a:srgbClr val="EBEBEB"/>
              </a:solidFill>
              <a:highlight>
                <a:srgbClr val="000000"/>
              </a:highlight>
              <a:latin typeface="+mj-lt"/>
              <a:ea typeface="+mj-ea"/>
              <a:cs typeface="+mj-cs"/>
            </a:endParaRPr>
          </a:p>
        </p:txBody>
      </p:sp>
      <p:sp>
        <p:nvSpPr>
          <p:cNvPr id="3" name="Text Placeholder 2">
            <a:extLst>
              <a:ext uri="{FF2B5EF4-FFF2-40B4-BE49-F238E27FC236}">
                <a16:creationId xmlns:a16="http://schemas.microsoft.com/office/drawing/2014/main" id="{0DE8C245-C041-7CE9-CDC8-E199EA12AB77}"/>
              </a:ext>
            </a:extLst>
          </p:cNvPr>
          <p:cNvSpPr>
            <a:spLocks noGrp="1"/>
          </p:cNvSpPr>
          <p:nvPr>
            <p:ph type="body" idx="1"/>
          </p:nvPr>
        </p:nvSpPr>
        <p:spPr>
          <a:xfrm>
            <a:off x="8270791" y="783771"/>
            <a:ext cx="3210010" cy="4209143"/>
          </a:xfrm>
        </p:spPr>
        <p:txBody>
          <a:bodyPr vert="horz" lIns="91440" tIns="45720" rIns="91440" bIns="45720" rtlCol="0" anchor="t">
            <a:normAutofit/>
          </a:bodyPr>
          <a:lstStyle/>
          <a:p>
            <a:pPr algn="ctr"/>
            <a:r>
              <a:rPr lang="en-US" dirty="0">
                <a:highlight>
                  <a:srgbClr val="C0C0C0"/>
                </a:highlight>
              </a:rPr>
              <a:t>Revenue Categorized By Region</a:t>
            </a:r>
          </a:p>
          <a:p>
            <a:endParaRPr lang="en-US" sz="1200" dirty="0"/>
          </a:p>
          <a:p>
            <a:r>
              <a:rPr lang="en-US" sz="1800" dirty="0">
                <a:solidFill>
                  <a:schemeClr val="bg1">
                    <a:lumMod val="95000"/>
                  </a:schemeClr>
                </a:solidFill>
                <a:latin typeface="Abadi" panose="020F0502020204030204" pitchFamily="34" charset="0"/>
              </a:rPr>
              <a:t>&gt;As we have seen more revenue is generated from the region Sub-Saharan Africa followed by Europe.</a:t>
            </a:r>
            <a:endParaRPr lang="en-IN" sz="1800" dirty="0">
              <a:solidFill>
                <a:schemeClr val="bg1">
                  <a:lumMod val="95000"/>
                </a:schemeClr>
              </a:solidFill>
              <a:latin typeface="Abadi" panose="020F0502020204030204" pitchFamily="34" charset="0"/>
            </a:endParaRPr>
          </a:p>
          <a:p>
            <a:r>
              <a:rPr lang="en-US" sz="1800" dirty="0">
                <a:solidFill>
                  <a:schemeClr val="bg1">
                    <a:lumMod val="95000"/>
                  </a:schemeClr>
                </a:solidFill>
                <a:latin typeface="Abadi" panose="020F0502020204030204" pitchFamily="34" charset="0"/>
              </a:rPr>
              <a:t>&gt;As we have seen more revenue is generated from the Country Djibouti  at 6M.</a:t>
            </a:r>
            <a:endParaRPr lang="en-IN" sz="1800" dirty="0">
              <a:solidFill>
                <a:schemeClr val="bg1">
                  <a:lumMod val="95000"/>
                </a:schemeClr>
              </a:solidFill>
              <a:latin typeface="Abadi" panose="020F0502020204030204" pitchFamily="34" charset="0"/>
            </a:endParaRPr>
          </a:p>
          <a:p>
            <a:endParaRPr lang="en-US" sz="1800" b="0" i="0" kern="1200" cap="all" dirty="0">
              <a:solidFill>
                <a:schemeClr val="accent1">
                  <a:lumMod val="60000"/>
                  <a:lumOff val="40000"/>
                </a:schemeClr>
              </a:solidFill>
              <a:latin typeface="+mn-lt"/>
              <a:ea typeface="+mn-ea"/>
              <a:cs typeface="+mn-cs"/>
            </a:endParaRPr>
          </a:p>
        </p:txBody>
      </p:sp>
      <p:grpSp>
        <p:nvGrpSpPr>
          <p:cNvPr id="25" name="Group 2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4" name="Picture 3">
            <a:extLst>
              <a:ext uri="{FF2B5EF4-FFF2-40B4-BE49-F238E27FC236}">
                <a16:creationId xmlns:a16="http://schemas.microsoft.com/office/drawing/2014/main" id="{0F74163C-7767-4355-0C4F-F3C1F9EDC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47" y="1325333"/>
            <a:ext cx="7318200" cy="4903195"/>
          </a:xfrm>
          <a:prstGeom prst="rect">
            <a:avLst/>
          </a:prstGeom>
        </p:spPr>
      </p:pic>
    </p:spTree>
    <p:extLst>
      <p:ext uri="{BB962C8B-B14F-4D97-AF65-F5344CB8AC3E}">
        <p14:creationId xmlns:p14="http://schemas.microsoft.com/office/powerpoint/2010/main" val="306803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45" name="Rectangle 44">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Content Placeholder 5" descr="A screenshot of a cell phone">
            <a:extLst>
              <a:ext uri="{FF2B5EF4-FFF2-40B4-BE49-F238E27FC236}">
                <a16:creationId xmlns:a16="http://schemas.microsoft.com/office/drawing/2014/main" id="{DD7AB8DD-44B3-435D-6984-9A6B951AB3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36254" y="1284394"/>
            <a:ext cx="5614660" cy="4283066"/>
          </a:xfrm>
          <a:prstGeom prst="rect">
            <a:avLst/>
          </a:prstGeom>
        </p:spPr>
      </p:pic>
    </p:spTree>
    <p:extLst>
      <p:ext uri="{BB962C8B-B14F-4D97-AF65-F5344CB8AC3E}">
        <p14:creationId xmlns:p14="http://schemas.microsoft.com/office/powerpoint/2010/main" val="241663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8" name="Rectangle 27">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Content Placeholder 5" descr="A colorful line of sound waves&#10;&#10;Description automatically generated with medium confidence">
            <a:extLst>
              <a:ext uri="{FF2B5EF4-FFF2-40B4-BE49-F238E27FC236}">
                <a16:creationId xmlns:a16="http://schemas.microsoft.com/office/drawing/2014/main" id="{BB0140EE-B7FA-A44A-C6E3-C153163D42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1203" y="1143000"/>
            <a:ext cx="10764762" cy="4922426"/>
          </a:xfrm>
          <a:prstGeom prst="rect">
            <a:avLst/>
          </a:prstGeom>
        </p:spPr>
      </p:pic>
    </p:spTree>
    <p:extLst>
      <p:ext uri="{BB962C8B-B14F-4D97-AF65-F5344CB8AC3E}">
        <p14:creationId xmlns:p14="http://schemas.microsoft.com/office/powerpoint/2010/main" val="31056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1" name="Rectangle 9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Oval 9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3" name="Oval 9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4" name="Oval 9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5" name="Oval 9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6" name="Oval 9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9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9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1" name="Rectangle 10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Rectangle 10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5" name="Rectangle 10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5DF60D62-25E2-6315-5D4F-30E2F5BF3FF6}"/>
              </a:ext>
            </a:extLst>
          </p:cNvPr>
          <p:cNvSpPr>
            <a:spLocks noGrp="1"/>
          </p:cNvSpPr>
          <p:nvPr>
            <p:ph type="title"/>
          </p:nvPr>
        </p:nvSpPr>
        <p:spPr>
          <a:xfrm>
            <a:off x="1154954" y="855482"/>
            <a:ext cx="8761413" cy="898674"/>
          </a:xfrm>
        </p:spPr>
        <p:txBody>
          <a:bodyPr vert="horz" lIns="91440" tIns="45720" rIns="91440" bIns="45720" rtlCol="0" anchor="b">
            <a:normAutofit/>
          </a:bodyPr>
          <a:lstStyle/>
          <a:p>
            <a:r>
              <a:rPr lang="en-US" sz="3600" dirty="0">
                <a:solidFill>
                  <a:schemeClr val="tx2"/>
                </a:solidFill>
              </a:rPr>
              <a:t>Conclusion:</a:t>
            </a:r>
          </a:p>
        </p:txBody>
      </p:sp>
      <p:sp>
        <p:nvSpPr>
          <p:cNvPr id="107" name="Rectangle 10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5902B77-B5EB-78D1-0EE7-C1981AE2CB4D}"/>
              </a:ext>
            </a:extLst>
          </p:cNvPr>
          <p:cNvSpPr>
            <a:spLocks noGrp="1"/>
          </p:cNvSpPr>
          <p:nvPr>
            <p:ph type="body" sz="half" idx="2"/>
          </p:nvPr>
        </p:nvSpPr>
        <p:spPr>
          <a:xfrm>
            <a:off x="1154954" y="2079173"/>
            <a:ext cx="8182191" cy="3730689"/>
          </a:xfrm>
        </p:spPr>
        <p:txBody>
          <a:bodyPr vert="horz" lIns="91440" tIns="45720" rIns="91440" bIns="45720" rtlCol="0" anchor="ctr">
            <a:normAutofit lnSpcReduction="10000"/>
          </a:bodyPr>
          <a:lstStyle/>
          <a:p>
            <a:pPr>
              <a:buFont typeface="Wingdings 3" charset="2"/>
              <a:buChar char=""/>
            </a:pPr>
            <a:r>
              <a:rPr lang="en-US" dirty="0">
                <a:solidFill>
                  <a:schemeClr val="tx1"/>
                </a:solidFill>
              </a:rPr>
              <a:t>2012 had the highest Revenue at 31.89.M, followed by 2013 at 20.33M and 2010 at 19.18M.</a:t>
            </a:r>
          </a:p>
          <a:p>
            <a:pPr>
              <a:buFont typeface="Wingdings 3" charset="2"/>
              <a:buChar char=""/>
            </a:pPr>
            <a:r>
              <a:rPr lang="en-US" dirty="0">
                <a:solidFill>
                  <a:schemeClr val="tx1"/>
                </a:solidFill>
              </a:rPr>
              <a:t>Cosmetic products are very popular among people of Europe and these products generated the highest profit of all items. So, it is advisable to create some marketing campaigns promoting Cosmetic products.</a:t>
            </a:r>
          </a:p>
          <a:p>
            <a:pPr>
              <a:buFont typeface="Wingdings 3" charset="2"/>
              <a:buChar char=""/>
            </a:pPr>
            <a:r>
              <a:rPr lang="en-US" sz="1800" dirty="0"/>
              <a:t>The Cosmetics&amp; Clothes are the highest selling products followed by Office supplies  in domestic and international markets. </a:t>
            </a:r>
            <a:endParaRPr lang="en-US" dirty="0">
              <a:solidFill>
                <a:schemeClr val="tx1"/>
              </a:solidFill>
            </a:endParaRPr>
          </a:p>
          <a:p>
            <a:pPr>
              <a:buFont typeface="Wingdings 3" charset="2"/>
              <a:buChar char=""/>
            </a:pPr>
            <a:r>
              <a:rPr lang="en-US" dirty="0">
                <a:solidFill>
                  <a:schemeClr val="tx1"/>
                </a:solidFill>
              </a:rPr>
              <a:t>. If we observe the monthly insights from 2010 to 2017, the sales are at their peak in </a:t>
            </a:r>
            <a:r>
              <a:rPr lang="en-US" dirty="0" err="1">
                <a:solidFill>
                  <a:schemeClr val="tx1"/>
                </a:solidFill>
              </a:rPr>
              <a:t>February,April,May,July&amp;October</a:t>
            </a:r>
            <a:r>
              <a:rPr lang="en-US" dirty="0">
                <a:solidFill>
                  <a:schemeClr val="tx1"/>
                </a:solidFill>
              </a:rPr>
              <a:t> and are low in March, August &amp; December. Amazon can come up with some good discounts and offers to generate high revenue.</a:t>
            </a:r>
          </a:p>
          <a:p>
            <a:pPr>
              <a:buFont typeface="Wingdings 3" charset="2"/>
              <a:buChar char=""/>
            </a:pPr>
            <a:endParaRPr lang="en-US" dirty="0">
              <a:solidFill>
                <a:schemeClr val="tx1"/>
              </a:solidFill>
            </a:endParaRPr>
          </a:p>
          <a:p>
            <a:pPr>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1938439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webextensions/webextension1.xml><?xml version="1.0" encoding="utf-8"?>
<we:webextension xmlns:we="http://schemas.microsoft.com/office/webextensions/webextension/2010/11" id="{BE262F9B-3163-4D5B-803B-D800CE3E91CC}">
  <we:reference id="wa200003233" version="2.0.0.3" store="en-US" storeType="OMEX"/>
  <we:alternateReferences>
    <we:reference id="WA200003233" version="2.0.0.3" store="WA200003233" storeType="OMEX"/>
  </we:alternateReferences>
  <we:properties>
    <we:property name="pptInsertionSessionID" value="&quot;3053AB5D-43A1-4AED-8AE0-909CE5241A16&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 Boardroom</Template>
  <TotalTime>135</TotalTime>
  <Words>312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Amasis MT Pro Black</vt:lpstr>
      <vt:lpstr>Arial</vt:lpstr>
      <vt:lpstr>Century Gothic</vt:lpstr>
      <vt:lpstr>Wingdings 3</vt:lpstr>
      <vt:lpstr>Ion Boardroom</vt:lpstr>
      <vt:lpstr>Amazon Sales Data Analysis Report</vt:lpstr>
      <vt:lpstr>Objective:   </vt:lpstr>
      <vt:lpstr>Problem Statement: </vt:lpstr>
      <vt:lpstr>PowerPoint Presentation</vt:lpstr>
      <vt:lpstr>Item type of product sold revenue: &gt;The Cosmetics and Clothes are the products with highest sales from all products followed by Office Supplies. &gt; The Meat and Snacks are the products with lowest sales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Syeda Afifa Fathima</dc:creator>
  <cp:lastModifiedBy>Syeda Afifa Fathima</cp:lastModifiedBy>
  <cp:revision>1</cp:revision>
  <dcterms:created xsi:type="dcterms:W3CDTF">2024-07-04T05:39:56Z</dcterms:created>
  <dcterms:modified xsi:type="dcterms:W3CDTF">2024-07-04T07:55:21Z</dcterms:modified>
</cp:coreProperties>
</file>