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72" r:id="rId3"/>
    <p:sldId id="273" r:id="rId4"/>
    <p:sldId id="263" r:id="rId5"/>
    <p:sldId id="275" r:id="rId6"/>
    <p:sldId id="274" r:id="rId7"/>
    <p:sldId id="280" r:id="rId8"/>
    <p:sldId id="277" r:id="rId9"/>
    <p:sldId id="278" r:id="rId10"/>
    <p:sldId id="279" r:id="rId11"/>
    <p:sldId id="276" r:id="rId12"/>
    <p:sldId id="268" r:id="rId13"/>
    <p:sldId id="2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5C0DD-1BD9-4030-A1B0-A23093CDE767}" type="datetimeFigureOut">
              <a:rPr lang="en-US" smtClean="0"/>
              <a:t>8/5/2021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F26F6-6DFA-44F6-AED3-23A57DDFD305}" type="slidenum">
              <a:rPr lang="en-US" smtClean="0"/>
              <a:t>‹#›</a:t>
            </a:fld>
            <a:endParaRPr lang="en-US"/>
          </a:p>
        </p:txBody>
      </p:sp>
    </p:spTree>
    <p:extLst>
      <p:ext uri="{BB962C8B-B14F-4D97-AF65-F5344CB8AC3E}">
        <p14:creationId xmlns:p14="http://schemas.microsoft.com/office/powerpoint/2010/main" val="403068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DD38E-2DDF-47A1-940C-E973F2F5E562}" type="datetimeFigureOut">
              <a:rPr lang="en-US" smtClean="0"/>
              <a:t>8/5/2021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DD38E-2DDF-47A1-940C-E973F2F5E56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DD38E-2DDF-47A1-940C-E973F2F5E562}"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DD38E-2DDF-47A1-940C-E973F2F5E562}"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DD38E-2DDF-47A1-940C-E973F2F5E562}"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DD38E-2DDF-47A1-940C-E973F2F5E56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FD676-6746-4933-B350-96ADB83D7C3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DD38E-2DDF-47A1-940C-E973F2F5E562}" type="datetimeFigureOut">
              <a:rPr lang="en-US" smtClean="0"/>
              <a:t>8/5/2021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FD676-6746-4933-B350-96ADB83D7C3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Project Proposal</a:t>
            </a:r>
            <a:br>
              <a:rPr lang="en-US" dirty="0" smtClean="0"/>
            </a:br>
            <a:r>
              <a:rPr lang="en-US" dirty="0" smtClean="0"/>
              <a:t>Farm Management System </a:t>
            </a:r>
            <a:endParaRPr lang="en-US" dirty="0"/>
          </a:p>
        </p:txBody>
      </p:sp>
      <p:sp>
        <p:nvSpPr>
          <p:cNvPr id="3" name="Subtitle 2"/>
          <p:cNvSpPr>
            <a:spLocks noGrp="1"/>
          </p:cNvSpPr>
          <p:nvPr>
            <p:ph type="subTitle" idx="1"/>
          </p:nvPr>
        </p:nvSpPr>
        <p:spPr/>
        <p:txBody>
          <a:bodyPr>
            <a:normAutofit/>
          </a:bodyPr>
          <a:lstStyle/>
          <a:p>
            <a:endParaRPr lang="en-US" b="1" i="1" dirty="0" smtClean="0"/>
          </a:p>
          <a:p>
            <a:r>
              <a:rPr lang="en-US" b="1" i="1" dirty="0" err="1" smtClean="0"/>
              <a:t>Afifa</a:t>
            </a:r>
            <a:r>
              <a:rPr lang="en-US" b="1" i="1" dirty="0" smtClean="0"/>
              <a:t> </a:t>
            </a:r>
            <a:r>
              <a:rPr lang="en-US" b="1" i="1" dirty="0" err="1" smtClean="0"/>
              <a:t>Nowreen</a:t>
            </a:r>
            <a:r>
              <a:rPr lang="en-US" b="1" i="1" dirty="0" smtClean="0"/>
              <a:t> </a:t>
            </a:r>
            <a:r>
              <a:rPr lang="en-US" b="1" i="1" dirty="0" err="1" smtClean="0"/>
              <a:t>Akhter</a:t>
            </a:r>
            <a:endParaRPr lang="en-US" b="1" i="1" dirty="0" smtClean="0"/>
          </a:p>
          <a:p>
            <a:r>
              <a:rPr lang="en-US" b="1" i="1" dirty="0" smtClean="0"/>
              <a:t>UG02-47-18-023</a:t>
            </a:r>
          </a:p>
        </p:txBody>
      </p:sp>
    </p:spTree>
    <p:extLst>
      <p:ext uri="{BB962C8B-B14F-4D97-AF65-F5344CB8AC3E}">
        <p14:creationId xmlns:p14="http://schemas.microsoft.com/office/powerpoint/2010/main" val="374912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8229600" cy="3733800"/>
          </a:xfrm>
        </p:spPr>
      </p:pic>
    </p:spTree>
    <p:extLst>
      <p:ext uri="{BB962C8B-B14F-4D97-AF65-F5344CB8AC3E}">
        <p14:creationId xmlns:p14="http://schemas.microsoft.com/office/powerpoint/2010/main" val="243857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We can give more advance software for farm </a:t>
            </a:r>
            <a:r>
              <a:rPr lang="en-US" dirty="0" smtClean="0"/>
              <a:t>management system </a:t>
            </a:r>
            <a:r>
              <a:rPr lang="en-US" dirty="0"/>
              <a:t>including more </a:t>
            </a:r>
            <a:r>
              <a:rPr lang="en-US" dirty="0" smtClean="0"/>
              <a:t>facilities.</a:t>
            </a:r>
          </a:p>
          <a:p>
            <a:r>
              <a:rPr lang="en-US" dirty="0" smtClean="0"/>
              <a:t>We </a:t>
            </a:r>
            <a:r>
              <a:rPr lang="en-US" dirty="0"/>
              <a:t>will host the platform on online servers to </a:t>
            </a:r>
            <a:r>
              <a:rPr lang="en-US" dirty="0" smtClean="0"/>
              <a:t>make accessible worldwide.</a:t>
            </a:r>
          </a:p>
          <a:p>
            <a:r>
              <a:rPr lang="en-US" dirty="0" smtClean="0"/>
              <a:t>Implement </a:t>
            </a:r>
            <a:r>
              <a:rPr lang="en-US" dirty="0"/>
              <a:t>the backup mechanism for taking backup </a:t>
            </a:r>
            <a:r>
              <a:rPr lang="en-US" dirty="0" smtClean="0"/>
              <a:t>of codebase </a:t>
            </a:r>
            <a:r>
              <a:rPr lang="en-US" dirty="0"/>
              <a:t>and database on regular basis on different servers.</a:t>
            </a:r>
          </a:p>
        </p:txBody>
      </p:sp>
    </p:spTree>
    <p:extLst>
      <p:ext uri="{BB962C8B-B14F-4D97-AF65-F5344CB8AC3E}">
        <p14:creationId xmlns:p14="http://schemas.microsoft.com/office/powerpoint/2010/main" val="3052322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Farm management system can lead to error free, secure, reliable and fast management system</a:t>
            </a:r>
            <a:r>
              <a:rPr lang="en-US" dirty="0" smtClean="0"/>
              <a:t>.</a:t>
            </a:r>
          </a:p>
          <a:p>
            <a:r>
              <a:rPr lang="en-US" dirty="0"/>
              <a:t>It can assist the user to concentrate on their other activities rather to concentrate on record </a:t>
            </a:r>
            <a:r>
              <a:rPr lang="en-US" dirty="0" smtClean="0"/>
              <a:t>keeping.</a:t>
            </a:r>
          </a:p>
          <a:p>
            <a:r>
              <a:rPr lang="en-US" dirty="0" smtClean="0"/>
              <a:t>Thus </a:t>
            </a:r>
            <a:r>
              <a:rPr lang="en-US" dirty="0"/>
              <a:t>it will help organization in better utilization of </a:t>
            </a:r>
            <a:r>
              <a:rPr lang="en-US" dirty="0" smtClean="0"/>
              <a:t>resources.</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09973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Everyone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5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‘Farm Management System’ has been developed to override the problems prevailing in the practicing manual system. This is designed to assist in strategic planning, and will help you ensure that your organization is equipped with the right level of information and details for your future </a:t>
            </a:r>
            <a:r>
              <a:rPr lang="en-US" dirty="0" smtClean="0"/>
              <a:t>goal.</a:t>
            </a:r>
            <a:endParaRPr lang="en-US" dirty="0"/>
          </a:p>
        </p:txBody>
      </p:sp>
    </p:spTree>
    <p:extLst>
      <p:ext uri="{BB962C8B-B14F-4D97-AF65-F5344CB8AC3E}">
        <p14:creationId xmlns:p14="http://schemas.microsoft.com/office/powerpoint/2010/main" val="277675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The main objective of the project is to manage the details of farm. The project is totally build </a:t>
            </a:r>
            <a:r>
              <a:rPr lang="en-US" dirty="0" smtClean="0"/>
              <a:t>at administrative </a:t>
            </a:r>
            <a:r>
              <a:rPr lang="en-US" dirty="0"/>
              <a:t>end and thus only the administrator is guaranteed the access. The purpose of the project is to build an application program to reduce the manual work for managing the farm, crops, cost range</a:t>
            </a:r>
            <a:r>
              <a:rPr lang="en-US" dirty="0" smtClean="0"/>
              <a:t>.</a:t>
            </a:r>
            <a:endParaRPr lang="en-US" dirty="0"/>
          </a:p>
        </p:txBody>
      </p:sp>
    </p:spTree>
    <p:extLst>
      <p:ext uri="{BB962C8B-B14F-4D97-AF65-F5344CB8AC3E}">
        <p14:creationId xmlns:p14="http://schemas.microsoft.com/office/powerpoint/2010/main" val="59032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lstStyle/>
          <a:p>
            <a:r>
              <a:rPr lang="en-US" dirty="0" smtClean="0"/>
              <a:t>Shows information </a:t>
            </a:r>
            <a:r>
              <a:rPr lang="en-US" dirty="0" smtClean="0"/>
              <a:t>of crops, cost </a:t>
            </a:r>
            <a:r>
              <a:rPr lang="en-US" dirty="0" smtClean="0"/>
              <a:t>range </a:t>
            </a:r>
            <a:r>
              <a:rPr lang="en-US" dirty="0" smtClean="0"/>
              <a:t>etc</a:t>
            </a:r>
            <a:r>
              <a:rPr lang="en-US" dirty="0" smtClean="0"/>
              <a:t>.</a:t>
            </a:r>
          </a:p>
          <a:p>
            <a:r>
              <a:rPr lang="en-US" dirty="0" smtClean="0"/>
              <a:t>Shows </a:t>
            </a:r>
            <a:r>
              <a:rPr lang="en-US" dirty="0"/>
              <a:t>description of crops, cost range etc</a:t>
            </a:r>
            <a:r>
              <a:rPr lang="en-US" dirty="0" smtClean="0"/>
              <a:t>.</a:t>
            </a:r>
            <a:endParaRPr lang="en-US" dirty="0" smtClean="0"/>
          </a:p>
          <a:p>
            <a:r>
              <a:rPr lang="en-US" dirty="0" smtClean="0"/>
              <a:t>It deals with monitoring the information and transaction of </a:t>
            </a:r>
            <a:r>
              <a:rPr lang="en-US" dirty="0" smtClean="0"/>
              <a:t>the products.</a:t>
            </a:r>
            <a:endParaRPr lang="en-US" dirty="0" smtClean="0"/>
          </a:p>
          <a:p>
            <a:r>
              <a:rPr lang="en-US" dirty="0" smtClean="0"/>
              <a:t>Editing, adding and updating of records is improved which results in proper resource management of farm data.</a:t>
            </a:r>
          </a:p>
          <a:p>
            <a:endParaRPr lang="en-US" dirty="0"/>
          </a:p>
        </p:txBody>
      </p:sp>
    </p:spTree>
    <p:extLst>
      <p:ext uri="{BB962C8B-B14F-4D97-AF65-F5344CB8AC3E}">
        <p14:creationId xmlns:p14="http://schemas.microsoft.com/office/powerpoint/2010/main" val="23023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Product and component based.</a:t>
            </a:r>
          </a:p>
          <a:p>
            <a:r>
              <a:rPr lang="en-US" dirty="0"/>
              <a:t>It contains better storage capacity.</a:t>
            </a:r>
          </a:p>
          <a:p>
            <a:r>
              <a:rPr lang="en-US" dirty="0"/>
              <a:t>Accuracy in work.</a:t>
            </a:r>
          </a:p>
          <a:p>
            <a:r>
              <a:rPr lang="en-US" dirty="0"/>
              <a:t>Access of any information individually.</a:t>
            </a:r>
          </a:p>
          <a:p>
            <a:r>
              <a:rPr lang="en-US" dirty="0"/>
              <a:t>Work becomes very speedy.</a:t>
            </a:r>
          </a:p>
          <a:p>
            <a:r>
              <a:rPr lang="en-US" dirty="0"/>
              <a:t>Easy to update information</a:t>
            </a:r>
            <a:r>
              <a:rPr lang="en-US" dirty="0" smtClean="0"/>
              <a:t>.</a:t>
            </a:r>
            <a:endParaRPr lang="en-US" dirty="0"/>
          </a:p>
        </p:txBody>
      </p:sp>
    </p:spTree>
    <p:extLst>
      <p:ext uri="{BB962C8B-B14F-4D97-AF65-F5344CB8AC3E}">
        <p14:creationId xmlns:p14="http://schemas.microsoft.com/office/powerpoint/2010/main" val="203424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PHP</a:t>
            </a:r>
          </a:p>
          <a:p>
            <a:r>
              <a:rPr lang="en-US" dirty="0" smtClean="0"/>
              <a:t>CSS</a:t>
            </a:r>
          </a:p>
          <a:p>
            <a:r>
              <a:rPr lang="en-US" dirty="0" smtClean="0"/>
              <a:t>Bootstrap</a:t>
            </a:r>
          </a:p>
          <a:p>
            <a:r>
              <a:rPr lang="en-US" dirty="0" smtClean="0"/>
              <a:t>JavaScript</a:t>
            </a:r>
          </a:p>
          <a:p>
            <a:r>
              <a:rPr lang="en-US" dirty="0" smtClean="0"/>
              <a:t>MySQL</a:t>
            </a:r>
            <a:endParaRPr lang="en-US" dirty="0"/>
          </a:p>
        </p:txBody>
      </p:sp>
    </p:spTree>
    <p:extLst>
      <p:ext uri="{BB962C8B-B14F-4D97-AF65-F5344CB8AC3E}">
        <p14:creationId xmlns:p14="http://schemas.microsoft.com/office/powerpoint/2010/main" val="498807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Operating System</a:t>
            </a:r>
          </a:p>
        </p:txBody>
      </p:sp>
      <p:sp>
        <p:nvSpPr>
          <p:cNvPr id="3" name="Content Placeholder 2"/>
          <p:cNvSpPr>
            <a:spLocks noGrp="1"/>
          </p:cNvSpPr>
          <p:nvPr>
            <p:ph idx="1"/>
          </p:nvPr>
        </p:nvSpPr>
        <p:spPr/>
        <p:txBody>
          <a:bodyPr/>
          <a:lstStyle/>
          <a:p>
            <a:r>
              <a:rPr lang="en-US" dirty="0" smtClean="0"/>
              <a:t>Windows</a:t>
            </a:r>
          </a:p>
          <a:p>
            <a:r>
              <a:rPr lang="en-US" dirty="0" smtClean="0"/>
              <a:t>Linux</a:t>
            </a:r>
          </a:p>
          <a:p>
            <a:r>
              <a:rPr lang="en-US" dirty="0" smtClean="0"/>
              <a:t>Mac</a:t>
            </a:r>
            <a:endParaRPr lang="en-US" dirty="0"/>
          </a:p>
        </p:txBody>
      </p:sp>
    </p:spTree>
    <p:extLst>
      <p:ext uri="{BB962C8B-B14F-4D97-AF65-F5344CB8AC3E}">
        <p14:creationId xmlns:p14="http://schemas.microsoft.com/office/powerpoint/2010/main" val="1132308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5105"/>
            <a:ext cx="8229600" cy="4341895"/>
          </a:xfrm>
        </p:spPr>
      </p:pic>
    </p:spTree>
    <p:extLst>
      <p:ext uri="{BB962C8B-B14F-4D97-AF65-F5344CB8AC3E}">
        <p14:creationId xmlns:p14="http://schemas.microsoft.com/office/powerpoint/2010/main" val="2885915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0927"/>
            <a:ext cx="8229600" cy="3821273"/>
          </a:xfrm>
        </p:spPr>
      </p:pic>
    </p:spTree>
    <p:extLst>
      <p:ext uri="{BB962C8B-B14F-4D97-AF65-F5344CB8AC3E}">
        <p14:creationId xmlns:p14="http://schemas.microsoft.com/office/powerpoint/2010/main" val="37379531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642</TotalTime>
  <Words>317</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Project Proposal Farm Management System </vt:lpstr>
      <vt:lpstr>Introduction</vt:lpstr>
      <vt:lpstr>Abstract</vt:lpstr>
      <vt:lpstr>Functionalities</vt:lpstr>
      <vt:lpstr>Features</vt:lpstr>
      <vt:lpstr>Requirement</vt:lpstr>
      <vt:lpstr>Supported Operating System</vt:lpstr>
      <vt:lpstr>Home Page</vt:lpstr>
      <vt:lpstr>Home Page</vt:lpstr>
      <vt:lpstr>Home Page</vt:lpstr>
      <vt:lpstr>Future Work</vt:lpstr>
      <vt:lpstr>Conclusion</vt:lpstr>
      <vt:lpstr>    Thank You Everyone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Koths</dc:creator>
  <cp:lastModifiedBy>Koths</cp:lastModifiedBy>
  <cp:revision>25</cp:revision>
  <dcterms:created xsi:type="dcterms:W3CDTF">2021-07-12T19:25:13Z</dcterms:created>
  <dcterms:modified xsi:type="dcterms:W3CDTF">2021-08-04T23:06:33Z</dcterms:modified>
</cp:coreProperties>
</file>