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9" r:id="rId3"/>
    <p:sldId id="263" r:id="rId4"/>
    <p:sldId id="265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5C0DD-1BD9-4030-A1B0-A23093CDE76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F26F6-6DFA-44F6-AED3-23A57DDF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F26F6-6DFA-44F6-AED3-23A57DDFD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0DD38E-2DDF-47A1-940C-E973F2F5E56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CFD676-6746-4933-B350-96ADB83D7C3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Proposal</a:t>
            </a:r>
            <a:br>
              <a:rPr lang="en-US" dirty="0" smtClean="0"/>
            </a:br>
            <a:r>
              <a:rPr lang="en-US" dirty="0" smtClean="0"/>
              <a:t>Farm Management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i="1" dirty="0" smtClean="0"/>
          </a:p>
          <a:p>
            <a:r>
              <a:rPr lang="en-US" b="1" i="1" dirty="0" err="1" smtClean="0"/>
              <a:t>Afifa</a:t>
            </a:r>
            <a:r>
              <a:rPr lang="en-US" b="1" i="1" dirty="0" smtClean="0"/>
              <a:t> </a:t>
            </a:r>
            <a:r>
              <a:rPr lang="en-US" b="1" i="1" dirty="0" err="1" smtClean="0"/>
              <a:t>Nowreen</a:t>
            </a:r>
            <a:r>
              <a:rPr lang="en-US" b="1" i="1" dirty="0" smtClean="0"/>
              <a:t> </a:t>
            </a:r>
            <a:r>
              <a:rPr lang="en-US" b="1" i="1" dirty="0" err="1" smtClean="0"/>
              <a:t>Akhter</a:t>
            </a:r>
            <a:endParaRPr lang="en-US" b="1" i="1" dirty="0" smtClean="0"/>
          </a:p>
          <a:p>
            <a:r>
              <a:rPr lang="en-US" b="1" i="1" dirty="0" smtClean="0"/>
              <a:t>UG02-47-18-023</a:t>
            </a:r>
          </a:p>
        </p:txBody>
      </p:sp>
    </p:spTree>
    <p:extLst>
      <p:ext uri="{BB962C8B-B14F-4D97-AF65-F5344CB8AC3E}">
        <p14:creationId xmlns:p14="http://schemas.microsoft.com/office/powerpoint/2010/main" val="3749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farm management system is to automate the existing manual system by the help of computerized equipment and full-fledged computer software, fulfilling their  requirements, so that their valuable data/information can be stored for a longer period with easy accessing and manipulation of the same.</a:t>
            </a:r>
          </a:p>
        </p:txBody>
      </p:sp>
    </p:spTree>
    <p:extLst>
      <p:ext uri="{BB962C8B-B14F-4D97-AF65-F5344CB8AC3E}">
        <p14:creationId xmlns:p14="http://schemas.microsoft.com/office/powerpoint/2010/main" val="14535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searching facilities based on various factors.</a:t>
            </a:r>
          </a:p>
          <a:p>
            <a:r>
              <a:rPr lang="en-US" dirty="0" smtClean="0"/>
              <a:t>Shows information  and description of crops, cost range, insecticides, etc.</a:t>
            </a:r>
          </a:p>
          <a:p>
            <a:r>
              <a:rPr lang="en-US" dirty="0" smtClean="0"/>
              <a:t>It deals with monitoring the information and transaction of insecticides.</a:t>
            </a:r>
          </a:p>
          <a:p>
            <a:r>
              <a:rPr lang="en-US" dirty="0" smtClean="0"/>
              <a:t>Editing, adding and updating of records is improved which results in proper resource management of farm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and component based.</a:t>
            </a:r>
            <a:endParaRPr lang="en-US" dirty="0"/>
          </a:p>
          <a:p>
            <a:r>
              <a:rPr lang="en-US" dirty="0"/>
              <a:t>It contains better storage capacity.</a:t>
            </a:r>
          </a:p>
          <a:p>
            <a:r>
              <a:rPr lang="en-US" dirty="0"/>
              <a:t>Accuracy in 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Access of any information individually.</a:t>
            </a:r>
          </a:p>
          <a:p>
            <a:r>
              <a:rPr lang="en-US" dirty="0"/>
              <a:t>Work becomes very speedy.</a:t>
            </a:r>
          </a:p>
          <a:p>
            <a:r>
              <a:rPr lang="en-US" dirty="0"/>
              <a:t>Easy to update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mainly consist of 3 </a:t>
            </a:r>
            <a:r>
              <a:rPr lang="en-US" dirty="0" smtClean="0"/>
              <a:t>modules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 smtClean="0"/>
              <a:t>Crops Module</a:t>
            </a:r>
          </a:p>
          <a:p>
            <a:r>
              <a:rPr lang="en-US" dirty="0" smtClean="0"/>
              <a:t>Insecticides Module</a:t>
            </a:r>
          </a:p>
          <a:p>
            <a:r>
              <a:rPr lang="en-US" dirty="0" smtClean="0"/>
              <a:t>Pesticide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Apache2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 management system can lead to error free, secure, reliable and fast management system</a:t>
            </a:r>
            <a:r>
              <a:rPr lang="en-US" dirty="0" smtClean="0"/>
              <a:t>.</a:t>
            </a:r>
          </a:p>
          <a:p>
            <a:r>
              <a:rPr lang="en-US" dirty="0"/>
              <a:t>It can assist the user to concentrate on their other activities rather to concentrate on record </a:t>
            </a:r>
            <a:r>
              <a:rPr lang="en-US" dirty="0" smtClean="0"/>
              <a:t>keeping.</a:t>
            </a:r>
          </a:p>
          <a:p>
            <a:r>
              <a:rPr lang="en-US" dirty="0" smtClean="0"/>
              <a:t>Thus </a:t>
            </a:r>
            <a:r>
              <a:rPr lang="en-US" dirty="0"/>
              <a:t>it will help organization in better utilization of </a:t>
            </a:r>
            <a:r>
              <a:rPr lang="en-US" dirty="0" smtClean="0"/>
              <a:t>resources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541</TotalTime>
  <Words>212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Project Proposal Farm Management System </vt:lpstr>
      <vt:lpstr>Abstract</vt:lpstr>
      <vt:lpstr>Functionalities</vt:lpstr>
      <vt:lpstr>Features</vt:lpstr>
      <vt:lpstr>Modules</vt:lpstr>
      <vt:lpstr>Requirement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Koths</dc:creator>
  <cp:lastModifiedBy>Koths</cp:lastModifiedBy>
  <cp:revision>18</cp:revision>
  <dcterms:created xsi:type="dcterms:W3CDTF">2021-07-12T19:25:13Z</dcterms:created>
  <dcterms:modified xsi:type="dcterms:W3CDTF">2021-07-15T06:26:35Z</dcterms:modified>
</cp:coreProperties>
</file>