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1"/>
  </p:notesMasterIdLst>
  <p:sldIdLst>
    <p:sldId id="256" r:id="rId2"/>
    <p:sldId id="272" r:id="rId3"/>
    <p:sldId id="269" r:id="rId4"/>
    <p:sldId id="270" r:id="rId5"/>
    <p:sldId id="274" r:id="rId6"/>
    <p:sldId id="276" r:id="rId7"/>
    <p:sldId id="271" r:id="rId8"/>
    <p:sldId id="273" r:id="rId9"/>
    <p:sldId id="26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D5C0DD-1BD9-4030-A1B0-A23093CDE767}" type="datetimeFigureOut">
              <a:rPr lang="en-US" smtClean="0"/>
              <a:t>7/29/2021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CF26F6-6DFA-44F6-AED3-23A57DDFD305}" type="slidenum">
              <a:rPr lang="en-US" smtClean="0"/>
              <a:t>‹#›</a:t>
            </a:fld>
            <a:endParaRPr lang="en-US"/>
          </a:p>
        </p:txBody>
      </p:sp>
    </p:spTree>
    <p:extLst>
      <p:ext uri="{BB962C8B-B14F-4D97-AF65-F5344CB8AC3E}">
        <p14:creationId xmlns:p14="http://schemas.microsoft.com/office/powerpoint/2010/main" val="4030685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30DD38E-2DDF-47A1-940C-E973F2F5E562}" type="datetimeFigureOut">
              <a:rPr lang="en-US" smtClean="0"/>
              <a:t>7/29/2021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6CFD676-6746-4933-B350-96ADB83D7C3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0DD38E-2DDF-47A1-940C-E973F2F5E562}"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FD676-6746-4933-B350-96ADB83D7C3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0DD38E-2DDF-47A1-940C-E973F2F5E562}"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FD676-6746-4933-B350-96ADB83D7C3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0DD38E-2DDF-47A1-940C-E973F2F5E562}"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FD676-6746-4933-B350-96ADB83D7C3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30DD38E-2DDF-47A1-940C-E973F2F5E562}"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FD676-6746-4933-B350-96ADB83D7C3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30DD38E-2DDF-47A1-940C-E973F2F5E562}"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FD676-6746-4933-B350-96ADB83D7C3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30DD38E-2DDF-47A1-940C-E973F2F5E562}" type="datetimeFigureOut">
              <a:rPr lang="en-US" smtClean="0"/>
              <a:t>7/29/2021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CFD676-6746-4933-B350-96ADB83D7C3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30DD38E-2DDF-47A1-940C-E973F2F5E562}" type="datetimeFigureOut">
              <a:rPr lang="en-US" smtClean="0"/>
              <a:t>7/29/2021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CFD676-6746-4933-B350-96ADB83D7C3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DD38E-2DDF-47A1-940C-E973F2F5E562}" type="datetimeFigureOut">
              <a:rPr lang="en-US" smtClean="0"/>
              <a:t>7/29/2021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CFD676-6746-4933-B350-96ADB83D7C3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30DD38E-2DDF-47A1-940C-E973F2F5E562}"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FD676-6746-4933-B350-96ADB83D7C3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30DD38E-2DDF-47A1-940C-E973F2F5E562}"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6CFD676-6746-4933-B350-96ADB83D7C30}"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0DD38E-2DDF-47A1-940C-E973F2F5E562}" type="datetimeFigureOut">
              <a:rPr lang="en-US" smtClean="0"/>
              <a:t>7/29/2021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6CFD676-6746-4933-B350-96ADB83D7C30}"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Project Proposal</a:t>
            </a:r>
            <a:br>
              <a:rPr lang="en-US" dirty="0" smtClean="0"/>
            </a:br>
            <a:r>
              <a:rPr lang="en-US" dirty="0" smtClean="0"/>
              <a:t>Online Shopping System</a:t>
            </a:r>
            <a:r>
              <a:rPr lang="en-US" dirty="0" smtClean="0"/>
              <a:t> </a:t>
            </a:r>
            <a:endParaRPr lang="en-US" dirty="0"/>
          </a:p>
        </p:txBody>
      </p:sp>
      <p:sp>
        <p:nvSpPr>
          <p:cNvPr id="3" name="Subtitle 2"/>
          <p:cNvSpPr>
            <a:spLocks noGrp="1"/>
          </p:cNvSpPr>
          <p:nvPr>
            <p:ph type="subTitle" idx="1"/>
          </p:nvPr>
        </p:nvSpPr>
        <p:spPr/>
        <p:txBody>
          <a:bodyPr>
            <a:normAutofit/>
          </a:bodyPr>
          <a:lstStyle/>
          <a:p>
            <a:endParaRPr lang="en-US" b="1" i="1" dirty="0" smtClean="0"/>
          </a:p>
          <a:p>
            <a:r>
              <a:rPr lang="en-US" b="1" i="1" dirty="0" err="1" smtClean="0"/>
              <a:t>Afifa</a:t>
            </a:r>
            <a:r>
              <a:rPr lang="en-US" b="1" i="1" dirty="0" smtClean="0"/>
              <a:t> </a:t>
            </a:r>
            <a:r>
              <a:rPr lang="en-US" b="1" i="1" dirty="0" err="1" smtClean="0"/>
              <a:t>Nowreen</a:t>
            </a:r>
            <a:r>
              <a:rPr lang="en-US" b="1" i="1" dirty="0" smtClean="0"/>
              <a:t> </a:t>
            </a:r>
            <a:r>
              <a:rPr lang="en-US" b="1" i="1" dirty="0" err="1" smtClean="0"/>
              <a:t>Akhter</a:t>
            </a:r>
            <a:endParaRPr lang="en-US" b="1" i="1" dirty="0" smtClean="0"/>
          </a:p>
          <a:p>
            <a:r>
              <a:rPr lang="en-US" b="1" i="1" dirty="0" smtClean="0"/>
              <a:t>UG02-47-18-023</a:t>
            </a:r>
          </a:p>
        </p:txBody>
      </p:sp>
    </p:spTree>
    <p:extLst>
      <p:ext uri="{BB962C8B-B14F-4D97-AF65-F5344CB8AC3E}">
        <p14:creationId xmlns:p14="http://schemas.microsoft.com/office/powerpoint/2010/main" val="374912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An Online Shopping System which will allow formal and informal merchants in developing countries to advertise and sell their goods on the internet</a:t>
            </a:r>
            <a:r>
              <a:rPr lang="en-US" dirty="0" smtClean="0"/>
              <a:t>. This </a:t>
            </a:r>
            <a:r>
              <a:rPr lang="en-US" dirty="0"/>
              <a:t>would permit rural communities to make their wares available to the rest of the world via world wide </a:t>
            </a:r>
            <a:r>
              <a:rPr lang="en-US" dirty="0" smtClean="0"/>
              <a:t>web.</a:t>
            </a:r>
            <a:endParaRPr lang="en-US" dirty="0"/>
          </a:p>
        </p:txBody>
      </p:sp>
    </p:spTree>
    <p:extLst>
      <p:ext uri="{BB962C8B-B14F-4D97-AF65-F5344CB8AC3E}">
        <p14:creationId xmlns:p14="http://schemas.microsoft.com/office/powerpoint/2010/main" val="1499163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lstStyle/>
          <a:p>
            <a:r>
              <a:rPr lang="en-US" dirty="0"/>
              <a:t>The objective of the project is to create an Online Shopping System web portal with a content management system which would allow product information to be updated securely using a mobile device. The web portal will have an online interface in the form of an Online Shopping System website that will allow users to buy goods from the </a:t>
            </a:r>
            <a:r>
              <a:rPr lang="en-US" dirty="0" smtClean="0"/>
              <a:t>merchants.</a:t>
            </a:r>
            <a:endParaRPr lang="en-US" dirty="0"/>
          </a:p>
        </p:txBody>
      </p:sp>
    </p:spTree>
    <p:extLst>
      <p:ext uri="{BB962C8B-B14F-4D97-AF65-F5344CB8AC3E}">
        <p14:creationId xmlns:p14="http://schemas.microsoft.com/office/powerpoint/2010/main" val="1453513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a:t>This project mainly consist of </a:t>
            </a:r>
            <a:r>
              <a:rPr lang="en-US" dirty="0" smtClean="0"/>
              <a:t>5 </a:t>
            </a:r>
            <a:r>
              <a:rPr lang="en-US" dirty="0" smtClean="0"/>
              <a:t>modules</a:t>
            </a:r>
            <a:r>
              <a:rPr lang="en-US" dirty="0"/>
              <a:t>:</a:t>
            </a:r>
            <a:endParaRPr lang="en-US" dirty="0" smtClean="0"/>
          </a:p>
          <a:p>
            <a:r>
              <a:rPr lang="en-US" dirty="0"/>
              <a:t>Product </a:t>
            </a:r>
            <a:r>
              <a:rPr lang="en-US" dirty="0" smtClean="0"/>
              <a:t>Module</a:t>
            </a:r>
          </a:p>
          <a:p>
            <a:r>
              <a:rPr lang="en-US" dirty="0" smtClean="0"/>
              <a:t>Customer Module</a:t>
            </a:r>
          </a:p>
          <a:p>
            <a:r>
              <a:rPr lang="en-US" dirty="0" smtClean="0"/>
              <a:t>Company Module</a:t>
            </a:r>
          </a:p>
          <a:p>
            <a:r>
              <a:rPr lang="en-US" dirty="0" smtClean="0"/>
              <a:t>Shipments Module</a:t>
            </a:r>
          </a:p>
          <a:p>
            <a:r>
              <a:rPr lang="en-US" dirty="0" smtClean="0"/>
              <a:t>Order </a:t>
            </a:r>
            <a:r>
              <a:rPr lang="en-US" dirty="0"/>
              <a:t>Module</a:t>
            </a:r>
            <a:endParaRPr lang="en-US" dirty="0" smtClean="0"/>
          </a:p>
        </p:txBody>
      </p:sp>
    </p:spTree>
    <p:extLst>
      <p:ext uri="{BB962C8B-B14F-4D97-AF65-F5344CB8AC3E}">
        <p14:creationId xmlns:p14="http://schemas.microsoft.com/office/powerpoint/2010/main" val="40524303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lnSpcReduction="10000"/>
          </a:bodyPr>
          <a:lstStyle/>
          <a:p>
            <a:r>
              <a:rPr lang="en-US" dirty="0"/>
              <a:t>24/7 </a:t>
            </a:r>
            <a:r>
              <a:rPr lang="en-US" dirty="0" smtClean="0"/>
              <a:t>shopping</a:t>
            </a:r>
          </a:p>
          <a:p>
            <a:r>
              <a:rPr lang="en-US" dirty="0" smtClean="0"/>
              <a:t>Saves time</a:t>
            </a:r>
          </a:p>
          <a:p>
            <a:r>
              <a:rPr lang="en-US" dirty="0" smtClean="0"/>
              <a:t>Comparison shop</a:t>
            </a:r>
          </a:p>
          <a:p>
            <a:r>
              <a:rPr lang="en-US" dirty="0" smtClean="0"/>
              <a:t>Price comparison</a:t>
            </a:r>
          </a:p>
          <a:p>
            <a:r>
              <a:rPr lang="en-US" dirty="0"/>
              <a:t>Consistency between advertised price and site </a:t>
            </a:r>
            <a:r>
              <a:rPr lang="en-US" dirty="0" smtClean="0"/>
              <a:t>price</a:t>
            </a:r>
          </a:p>
          <a:p>
            <a:r>
              <a:rPr lang="en-US" dirty="0" smtClean="0"/>
              <a:t>Sometimes </a:t>
            </a:r>
            <a:r>
              <a:rPr lang="en-US" dirty="0"/>
              <a:t>no cost delivery even to third party </a:t>
            </a:r>
            <a:r>
              <a:rPr lang="en-US" dirty="0" smtClean="0"/>
              <a:t>receiver</a:t>
            </a:r>
          </a:p>
          <a:p>
            <a:r>
              <a:rPr lang="en-US" dirty="0"/>
              <a:t>E</a:t>
            </a:r>
            <a:r>
              <a:rPr lang="en-US" dirty="0" smtClean="0"/>
              <a:t>ase </a:t>
            </a:r>
            <a:r>
              <a:rPr lang="en-US" dirty="0"/>
              <a:t>in merchandise cancellation or </a:t>
            </a:r>
            <a:r>
              <a:rPr lang="en-US" dirty="0" smtClean="0"/>
              <a:t>return</a:t>
            </a:r>
          </a:p>
          <a:p>
            <a:r>
              <a:rPr lang="en-US" dirty="0" smtClean="0"/>
              <a:t>Sometimes </a:t>
            </a:r>
            <a:r>
              <a:rPr lang="en-US" dirty="0"/>
              <a:t>tracking of shipping </a:t>
            </a:r>
            <a:r>
              <a:rPr lang="en-US" dirty="0" smtClean="0"/>
              <a:t>available</a:t>
            </a:r>
          </a:p>
          <a:p>
            <a:r>
              <a:rPr lang="en-US" dirty="0" smtClean="0"/>
              <a:t>Large </a:t>
            </a:r>
            <a:r>
              <a:rPr lang="en-US" dirty="0"/>
              <a:t>online shopping site offering store comparison and sometimes no taxes </a:t>
            </a:r>
          </a:p>
        </p:txBody>
      </p:sp>
    </p:spTree>
    <p:extLst>
      <p:ext uri="{BB962C8B-B14F-4D97-AF65-F5344CB8AC3E}">
        <p14:creationId xmlns:p14="http://schemas.microsoft.com/office/powerpoint/2010/main" val="12401649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Lack of touch and feel of </a:t>
            </a:r>
            <a:r>
              <a:rPr lang="en-US" dirty="0" smtClean="0"/>
              <a:t>merchandise</a:t>
            </a:r>
          </a:p>
          <a:p>
            <a:r>
              <a:rPr lang="en-US" dirty="0" smtClean="0"/>
              <a:t>Lack </a:t>
            </a:r>
            <a:r>
              <a:rPr lang="en-US" dirty="0"/>
              <a:t>of close quality </a:t>
            </a:r>
            <a:r>
              <a:rPr lang="en-US" dirty="0" smtClean="0"/>
              <a:t>examination</a:t>
            </a:r>
          </a:p>
          <a:p>
            <a:r>
              <a:rPr lang="en-US" dirty="0"/>
              <a:t>Unable to try the merchandise </a:t>
            </a:r>
            <a:r>
              <a:rPr lang="en-US" dirty="0" smtClean="0"/>
              <a:t>on</a:t>
            </a:r>
          </a:p>
          <a:p>
            <a:r>
              <a:rPr lang="en-US" dirty="0"/>
              <a:t>Delivery </a:t>
            </a:r>
            <a:r>
              <a:rPr lang="en-US" dirty="0" smtClean="0"/>
              <a:t>time</a:t>
            </a:r>
          </a:p>
          <a:p>
            <a:r>
              <a:rPr lang="en-US" dirty="0"/>
              <a:t>Shipping </a:t>
            </a:r>
            <a:r>
              <a:rPr lang="en-US" dirty="0" smtClean="0"/>
              <a:t>charges</a:t>
            </a:r>
          </a:p>
          <a:p>
            <a:r>
              <a:rPr lang="en-US" dirty="0"/>
              <a:t>Shipped </a:t>
            </a:r>
            <a:r>
              <a:rPr lang="en-US" dirty="0" smtClean="0"/>
              <a:t>returns</a:t>
            </a:r>
          </a:p>
          <a:p>
            <a:r>
              <a:rPr lang="en-US" dirty="0" smtClean="0"/>
              <a:t>Security concerns</a:t>
            </a:r>
          </a:p>
          <a:p>
            <a:r>
              <a:rPr lang="en-US" dirty="0" smtClean="0"/>
              <a:t>Privacy </a:t>
            </a:r>
            <a:r>
              <a:rPr lang="en-US" dirty="0"/>
              <a:t>concerns</a:t>
            </a:r>
          </a:p>
          <a:p>
            <a:r>
              <a:rPr lang="en-US" dirty="0"/>
              <a:t>lack of personal attention from a </a:t>
            </a:r>
            <a:r>
              <a:rPr lang="en-US" dirty="0" smtClean="0"/>
              <a:t>salesman</a:t>
            </a:r>
          </a:p>
          <a:p>
            <a:r>
              <a:rPr lang="en-US" dirty="0"/>
              <a:t>M</a:t>
            </a:r>
            <a:r>
              <a:rPr lang="en-US" dirty="0" smtClean="0"/>
              <a:t>ore </a:t>
            </a:r>
            <a:r>
              <a:rPr lang="en-US" dirty="0"/>
              <a:t>chances for mistakes in ordering the wrong item, slightly higher exposure of credit card </a:t>
            </a:r>
            <a:r>
              <a:rPr lang="en-US" dirty="0" smtClean="0"/>
              <a:t>security</a:t>
            </a:r>
          </a:p>
          <a:p>
            <a:r>
              <a:rPr lang="en-US" dirty="0" smtClean="0"/>
              <a:t>Verification </a:t>
            </a:r>
            <a:r>
              <a:rPr lang="en-US" dirty="0"/>
              <a:t>of credit card owner less </a:t>
            </a:r>
            <a:r>
              <a:rPr lang="en-US" dirty="0" smtClean="0"/>
              <a:t>rigorous</a:t>
            </a:r>
            <a:endParaRPr lang="en-US" dirty="0"/>
          </a:p>
        </p:txBody>
      </p:sp>
    </p:spTree>
    <p:extLst>
      <p:ext uri="{BB962C8B-B14F-4D97-AF65-F5344CB8AC3E}">
        <p14:creationId xmlns:p14="http://schemas.microsoft.com/office/powerpoint/2010/main" val="7882327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lstStyle/>
          <a:p>
            <a:r>
              <a:rPr lang="en-US" dirty="0" smtClean="0"/>
              <a:t>HTML</a:t>
            </a:r>
            <a:endParaRPr lang="en-US" dirty="0" smtClean="0"/>
          </a:p>
          <a:p>
            <a:r>
              <a:rPr lang="en-US" dirty="0" smtClean="0"/>
              <a:t>CSS</a:t>
            </a:r>
          </a:p>
          <a:p>
            <a:r>
              <a:rPr lang="en-US" dirty="0" smtClean="0"/>
              <a:t>JavaScript</a:t>
            </a:r>
          </a:p>
          <a:p>
            <a:r>
              <a:rPr lang="en-US" dirty="0" smtClean="0"/>
              <a:t>JAVA</a:t>
            </a:r>
          </a:p>
          <a:p>
            <a:r>
              <a:rPr lang="en-US" dirty="0" smtClean="0"/>
              <a:t>JSP</a:t>
            </a:r>
          </a:p>
          <a:p>
            <a:r>
              <a:rPr lang="en-US" dirty="0" smtClean="0"/>
              <a:t>MySQL</a:t>
            </a:r>
            <a:endParaRPr lang="en-US" dirty="0" smtClean="0"/>
          </a:p>
        </p:txBody>
      </p:sp>
    </p:spTree>
    <p:extLst>
      <p:ext uri="{BB962C8B-B14F-4D97-AF65-F5344CB8AC3E}">
        <p14:creationId xmlns:p14="http://schemas.microsoft.com/office/powerpoint/2010/main" val="2193793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idx="1"/>
          </p:nvPr>
        </p:nvSpPr>
        <p:spPr/>
        <p:txBody>
          <a:bodyPr/>
          <a:lstStyle/>
          <a:p>
            <a:r>
              <a:rPr lang="en-US" dirty="0"/>
              <a:t>There is enough scope for online business in the future if they understand shoppers psyche and cater to their needs</a:t>
            </a:r>
            <a:r>
              <a:rPr lang="en-US" dirty="0" smtClean="0"/>
              <a:t>.</a:t>
            </a:r>
          </a:p>
          <a:p>
            <a:r>
              <a:rPr lang="en-US" dirty="0" smtClean="0"/>
              <a:t>Higher income driving the purchase of essential and nonessential products.</a:t>
            </a:r>
          </a:p>
          <a:p>
            <a:r>
              <a:rPr lang="en-US" dirty="0" smtClean="0"/>
              <a:t>Evolving consumption patterns of Bangladeshi customers.</a:t>
            </a:r>
          </a:p>
          <a:p>
            <a:r>
              <a:rPr lang="en-US" dirty="0" smtClean="0"/>
              <a:t>New technology and lifestyle trends creating replacement demand.</a:t>
            </a:r>
            <a:endParaRPr lang="en-US" dirty="0"/>
          </a:p>
          <a:p>
            <a:endParaRPr lang="en-US" dirty="0"/>
          </a:p>
        </p:txBody>
      </p:sp>
    </p:spTree>
    <p:extLst>
      <p:ext uri="{BB962C8B-B14F-4D97-AF65-F5344CB8AC3E}">
        <p14:creationId xmlns:p14="http://schemas.microsoft.com/office/powerpoint/2010/main" val="8077891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Today, the market place is flooded with several Online Shopping System options for shoppers to choose from</a:t>
            </a:r>
            <a:r>
              <a:rPr lang="en-US" dirty="0" smtClean="0"/>
              <a:t>. A variety of innovative products and services are being offered spoiling customers for choice. Online shopping is no more a privilege enjoyed by your friend and family living in the US or UK. Today, it is a reality in Bangladesh. In the last couple of years, the growth of Online Shopping System industry in Bangladesh has been phenomenal as more shoppers has started discovering the benefits of using this platform.</a:t>
            </a:r>
            <a:endParaRPr lang="en-US" dirty="0"/>
          </a:p>
        </p:txBody>
      </p:sp>
    </p:spTree>
    <p:extLst>
      <p:ext uri="{BB962C8B-B14F-4D97-AF65-F5344CB8AC3E}">
        <p14:creationId xmlns:p14="http://schemas.microsoft.com/office/powerpoint/2010/main" val="30997313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639</TotalTime>
  <Words>393</Words>
  <Application>Microsoft Office PowerPoint</Application>
  <PresentationFormat>On-screen Show (4:3)</PresentationFormat>
  <Paragraphs>51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Project Proposal Online Shopping System </vt:lpstr>
      <vt:lpstr>Introduction</vt:lpstr>
      <vt:lpstr>Abstract</vt:lpstr>
      <vt:lpstr>Modules</vt:lpstr>
      <vt:lpstr>Advantages</vt:lpstr>
      <vt:lpstr>Disadvantages</vt:lpstr>
      <vt:lpstr>Requirements</vt:lpstr>
      <vt:lpstr>Future Scope</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Koths</dc:creator>
  <cp:lastModifiedBy>Koths</cp:lastModifiedBy>
  <cp:revision>27</cp:revision>
  <dcterms:created xsi:type="dcterms:W3CDTF">2021-07-12T19:25:13Z</dcterms:created>
  <dcterms:modified xsi:type="dcterms:W3CDTF">2021-07-29T07:41:18Z</dcterms:modified>
</cp:coreProperties>
</file>