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7892-8642-4823-9FA2-8A4E1487B5B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CA1B-9667-426C-993F-882DBFB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7892-8642-4823-9FA2-8A4E1487B5B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CA1B-9667-426C-993F-882DBFB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7892-8642-4823-9FA2-8A4E1487B5B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CA1B-9667-426C-993F-882DBFB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7892-8642-4823-9FA2-8A4E1487B5B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CA1B-9667-426C-993F-882DBFB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7892-8642-4823-9FA2-8A4E1487B5B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CA1B-9667-426C-993F-882DBFB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9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7892-8642-4823-9FA2-8A4E1487B5B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CA1B-9667-426C-993F-882DBFB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7892-8642-4823-9FA2-8A4E1487B5B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CA1B-9667-426C-993F-882DBFB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7892-8642-4823-9FA2-8A4E1487B5B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CA1B-9667-426C-993F-882DBFB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4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7892-8642-4823-9FA2-8A4E1487B5B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CA1B-9667-426C-993F-882DBFB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0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7892-8642-4823-9FA2-8A4E1487B5B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CA1B-9667-426C-993F-882DBFB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7892-8642-4823-9FA2-8A4E1487B5B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CA1B-9667-426C-993F-882DBFB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37892-8642-4823-9FA2-8A4E1487B5B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CCA1B-9667-426C-993F-882DBFB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8224" y="548680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Halaman</a:t>
            </a:r>
            <a:r>
              <a:rPr lang="en-US" sz="1600" dirty="0" smtClean="0">
                <a:latin typeface="Arial Narrow" pitchFamily="34" charset="0"/>
              </a:rPr>
              <a:t> Login Admin </a:t>
            </a:r>
            <a:r>
              <a:rPr lang="en-US" sz="1600" dirty="0" err="1" smtClean="0">
                <a:latin typeface="Arial Narrow" pitchFamily="34" charset="0"/>
              </a:rPr>
              <a:t>Prodana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296149" cy="306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64" y="3429000"/>
            <a:ext cx="6865669" cy="336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4093783"/>
            <a:ext cx="3148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Halaman</a:t>
            </a:r>
            <a:r>
              <a:rPr lang="en-US" sz="1600" dirty="0" smtClean="0">
                <a:latin typeface="Arial Narrow" pitchFamily="34" charset="0"/>
              </a:rPr>
              <a:t> yang </a:t>
            </a:r>
            <a:r>
              <a:rPr lang="en-US" sz="1600" dirty="0" err="1" smtClean="0">
                <a:latin typeface="Arial Narrow" pitchFamily="34" charset="0"/>
              </a:rPr>
              <a:t>muncul</a:t>
            </a:r>
            <a:r>
              <a:rPr lang="en-US" sz="1600" dirty="0" smtClean="0">
                <a:latin typeface="Arial Narrow" pitchFamily="34" charset="0"/>
              </a:rPr>
              <a:t> </a:t>
            </a:r>
          </a:p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berhasil</a:t>
            </a:r>
            <a:r>
              <a:rPr lang="en-US" sz="1600" dirty="0" smtClean="0">
                <a:latin typeface="Arial Narrow" pitchFamily="34" charset="0"/>
              </a:rPr>
              <a:t> login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6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40"/>
            <a:ext cx="5854440" cy="290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6176" y="404664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dana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sudah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mencukupi</a:t>
            </a:r>
            <a:r>
              <a:rPr lang="en-US" sz="1600" dirty="0" smtClean="0">
                <a:latin typeface="Arial Narrow" pitchFamily="34" charset="0"/>
              </a:rPr>
              <a:t> total </a:t>
            </a:r>
            <a:r>
              <a:rPr lang="en-US" sz="1600" dirty="0" err="1" smtClean="0">
                <a:latin typeface="Arial Narrow" pitchFamily="34" charset="0"/>
              </a:rPr>
              <a:t>permintaan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dana</a:t>
            </a:r>
            <a:r>
              <a:rPr lang="en-US" sz="1600" dirty="0" smtClean="0">
                <a:latin typeface="Arial Narrow" pitchFamily="34" charset="0"/>
              </a:rPr>
              <a:t> admin </a:t>
            </a:r>
            <a:r>
              <a:rPr lang="en-US" sz="1600" dirty="0" err="1" smtClean="0">
                <a:latin typeface="Arial Narrow" pitchFamily="34" charset="0"/>
              </a:rPr>
              <a:t>prodana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melakukan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verifikasi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terpenuhi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dana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dengan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cara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mengklik</a:t>
            </a:r>
            <a:r>
              <a:rPr lang="en-US" sz="1600" dirty="0" smtClean="0">
                <a:latin typeface="Arial Narrow" pitchFamily="34" charset="0"/>
              </a:rPr>
              <a:t> menu </a:t>
            </a:r>
            <a:r>
              <a:rPr lang="en-US" sz="1600" dirty="0" err="1" smtClean="0">
                <a:latin typeface="Arial Narrow" pitchFamily="34" charset="0"/>
              </a:rPr>
              <a:t>Pengajuan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kerjasama</a:t>
            </a:r>
            <a:r>
              <a:rPr lang="en-US" sz="1600" dirty="0" smtClean="0">
                <a:latin typeface="Arial Narrow" pitchFamily="34" charset="0"/>
              </a:rPr>
              <a:t>&gt;</a:t>
            </a:r>
            <a:r>
              <a:rPr lang="en-US" sz="1600" dirty="0" err="1" smtClean="0">
                <a:latin typeface="Arial Narrow" pitchFamily="34" charset="0"/>
              </a:rPr>
              <a:t>Kerjasama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investasi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saham</a:t>
            </a:r>
            <a:r>
              <a:rPr lang="en-US" sz="1600" dirty="0" smtClean="0">
                <a:latin typeface="Arial Narrow" pitchFamily="34" charset="0"/>
              </a:rPr>
              <a:t> . </a:t>
            </a:r>
            <a:r>
              <a:rPr lang="en-US" sz="1600" dirty="0" err="1" smtClean="0">
                <a:latin typeface="Arial Narrow" pitchFamily="34" charset="0"/>
              </a:rPr>
              <a:t>Lalu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detail </a:t>
            </a:r>
            <a:r>
              <a:rPr lang="en-US" sz="1600" dirty="0" err="1" smtClean="0">
                <a:latin typeface="Arial Narrow" pitchFamily="34" charset="0"/>
              </a:rPr>
              <a:t>yg</a:t>
            </a:r>
            <a:r>
              <a:rPr lang="en-US" sz="1600" dirty="0" smtClean="0">
                <a:latin typeface="Arial Narrow" pitchFamily="34" charset="0"/>
              </a:rPr>
              <a:t> icon </a:t>
            </a:r>
            <a:r>
              <a:rPr lang="en-US" sz="1600" dirty="0" err="1" smtClean="0">
                <a:latin typeface="Arial Narrow" pitchFamily="34" charset="0"/>
              </a:rPr>
              <a:t>cari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pojok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kanan</a:t>
            </a:r>
            <a:r>
              <a:rPr lang="en-US" sz="1600" dirty="0" smtClean="0">
                <a:latin typeface="Arial Narrow" pitchFamily="34" charset="0"/>
              </a:rPr>
              <a:t> , </a:t>
            </a:r>
            <a:r>
              <a:rPr lang="en-US" sz="1600" dirty="0" err="1" smtClean="0">
                <a:latin typeface="Arial Narrow" pitchFamily="34" charset="0"/>
              </a:rPr>
              <a:t>lalu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tab investor &amp; </a:t>
            </a:r>
            <a:r>
              <a:rPr lang="en-US" sz="1600" dirty="0" err="1" smtClean="0">
                <a:latin typeface="Arial Narrow" pitchFamily="34" charset="0"/>
              </a:rPr>
              <a:t>pembayaran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terpenuhi</a:t>
            </a:r>
            <a:endParaRPr lang="en-US" sz="1600" dirty="0" smtClean="0">
              <a:latin typeface="Arial Narrow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477" y="3624533"/>
            <a:ext cx="6391523" cy="316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3933056"/>
            <a:ext cx="2752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sudah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terpenuhi</a:t>
            </a:r>
            <a:endParaRPr lang="en-US" sz="1600" dirty="0" smtClean="0">
              <a:latin typeface="Arial Narrow" pitchFamily="34" charset="0"/>
            </a:endParaRPr>
          </a:p>
          <a:p>
            <a:r>
              <a:rPr lang="en-US" sz="1600" dirty="0" err="1" smtClean="0">
                <a:latin typeface="Arial Narrow" pitchFamily="34" charset="0"/>
              </a:rPr>
              <a:t>Lalu</a:t>
            </a:r>
            <a:r>
              <a:rPr lang="en-US" sz="1600" dirty="0" smtClean="0">
                <a:latin typeface="Arial Narrow" pitchFamily="34" charset="0"/>
              </a:rPr>
              <a:t> admin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tab </a:t>
            </a:r>
            <a:r>
              <a:rPr lang="en-US" sz="1600" dirty="0" err="1" smtClean="0">
                <a:latin typeface="Arial Narrow" pitchFamily="34" charset="0"/>
              </a:rPr>
              <a:t>penerbitan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saham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lalu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lengkap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8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6444208" cy="315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88224" y="482004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sudah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melakukan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penerbitan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saham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lalu</a:t>
            </a:r>
            <a:r>
              <a:rPr lang="en-US" sz="1600" dirty="0" smtClean="0">
                <a:latin typeface="Arial Narrow" pitchFamily="34" charset="0"/>
              </a:rPr>
              <a:t> admin </a:t>
            </a:r>
            <a:r>
              <a:rPr lang="en-US" sz="1600" dirty="0" err="1" smtClean="0">
                <a:latin typeface="Arial Narrow" pitchFamily="34" charset="0"/>
              </a:rPr>
              <a:t>prodana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melakukan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tranfer</a:t>
            </a:r>
            <a:r>
              <a:rPr lang="en-US" sz="1600" dirty="0" smtClean="0">
                <a:latin typeface="Arial Narrow" pitchFamily="34" charset="0"/>
              </a:rPr>
              <a:t> funding </a:t>
            </a:r>
            <a:r>
              <a:rPr lang="en-US" sz="1600" dirty="0" err="1" smtClean="0">
                <a:latin typeface="Arial Narrow" pitchFamily="34" charset="0"/>
              </a:rPr>
              <a:t>dengan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mengklik</a:t>
            </a:r>
            <a:r>
              <a:rPr lang="en-US" sz="1600" dirty="0" smtClean="0">
                <a:latin typeface="Arial Narrow" pitchFamily="34" charset="0"/>
              </a:rPr>
              <a:t> tab funding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75" y="3616738"/>
            <a:ext cx="6649825" cy="321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4077072"/>
            <a:ext cx="23866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sudah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mengklik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tranfer</a:t>
            </a:r>
            <a:r>
              <a:rPr lang="en-US" sz="1600" dirty="0" smtClean="0">
                <a:latin typeface="Arial Narrow" pitchFamily="34" charset="0"/>
              </a:rPr>
              <a:t> funding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sukses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langsung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menu </a:t>
            </a:r>
            <a:r>
              <a:rPr lang="en-US" sz="1600" dirty="0" err="1" smtClean="0">
                <a:latin typeface="Arial Narrow" pitchFamily="34" charset="0"/>
              </a:rPr>
              <a:t>pembayaran</a:t>
            </a:r>
            <a:r>
              <a:rPr lang="en-US" sz="1600" dirty="0" smtClean="0">
                <a:latin typeface="Arial Narrow" pitchFamily="34" charset="0"/>
              </a:rPr>
              <a:t>&gt;</a:t>
            </a:r>
            <a:r>
              <a:rPr lang="en-US" sz="1600" dirty="0" err="1" smtClean="0">
                <a:latin typeface="Arial Narrow" pitchFamily="34" charset="0"/>
              </a:rPr>
              <a:t>tranfer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fungding</a:t>
            </a:r>
            <a:r>
              <a:rPr lang="en-US" sz="1600" dirty="0" smtClean="0">
                <a:latin typeface="Arial Narrow" pitchFamily="34" charset="0"/>
              </a:rPr>
              <a:t> issuer</a:t>
            </a:r>
          </a:p>
          <a:p>
            <a:endParaRPr lang="en-US" sz="1600" dirty="0">
              <a:latin typeface="Arial Narrow" pitchFamily="34" charset="0"/>
            </a:endParaRPr>
          </a:p>
          <a:p>
            <a:r>
              <a:rPr lang="en-US" sz="1600" dirty="0" err="1" smtClean="0">
                <a:latin typeface="Arial Narrow" pitchFamily="34" charset="0"/>
              </a:rPr>
              <a:t>Lalu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di </a:t>
            </a:r>
            <a:r>
              <a:rPr lang="en-US" sz="1600" dirty="0" err="1" smtClean="0">
                <a:latin typeface="Arial Narrow" pitchFamily="34" charset="0"/>
              </a:rPr>
              <a:t>pojok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kanan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0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279485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83032" y="717338"/>
            <a:ext cx="262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sudah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maka</a:t>
            </a:r>
            <a:r>
              <a:rPr lang="en-US" sz="1600" dirty="0" smtClean="0">
                <a:latin typeface="Arial Narrow" pitchFamily="34" charset="0"/>
              </a:rPr>
              <a:t> admin </a:t>
            </a:r>
            <a:r>
              <a:rPr lang="en-US" sz="1600" dirty="0" err="1" smtClean="0">
                <a:latin typeface="Arial Narrow" pitchFamily="34" charset="0"/>
              </a:rPr>
              <a:t>prodana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mengirimkan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bukti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pembayaran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</a:t>
            </a:r>
            <a:r>
              <a:rPr lang="en-US" sz="1600" dirty="0" smtClean="0">
                <a:latin typeface="Arial Narrow" pitchFamily="34" charset="0"/>
              </a:rPr>
              <a:t> issuer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1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6" y="-19400"/>
            <a:ext cx="6804248" cy="333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48264" y="260648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Selanjutnya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menu user data &amp; summary </a:t>
            </a:r>
            <a:r>
              <a:rPr lang="en-US" sz="1600" dirty="0" err="1" smtClean="0">
                <a:latin typeface="Arial Narrow" pitchFamily="34" charset="0"/>
              </a:rPr>
              <a:t>untuk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melakukan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verifikasi</a:t>
            </a:r>
            <a:r>
              <a:rPr lang="en-US" sz="1600" dirty="0" smtClean="0">
                <a:latin typeface="Arial Narrow" pitchFamily="34" charset="0"/>
              </a:rPr>
              <a:t> user </a:t>
            </a:r>
            <a:r>
              <a:rPr lang="en-US" sz="1600" dirty="0" err="1" smtClean="0">
                <a:latin typeface="Arial Narrow" pitchFamily="34" charset="0"/>
              </a:rPr>
              <a:t>baru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yg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daftar</a:t>
            </a:r>
            <a:r>
              <a:rPr lang="en-US" sz="1600" dirty="0" smtClean="0">
                <a:latin typeface="Arial Narrow" pitchFamily="34" charset="0"/>
              </a:rPr>
              <a:t> di website </a:t>
            </a:r>
            <a:r>
              <a:rPr lang="en-US" sz="1600" dirty="0" err="1" smtClean="0">
                <a:latin typeface="Arial Narrow" pitchFamily="34" charset="0"/>
              </a:rPr>
              <a:t>prodana</a:t>
            </a:r>
            <a:r>
              <a:rPr lang="en-US" sz="1600" dirty="0" smtClean="0">
                <a:latin typeface="Arial Narrow" pitchFamily="34" charset="0"/>
              </a:rPr>
              <a:t/>
            </a:r>
            <a:br>
              <a:rPr lang="en-US" sz="1600" dirty="0" smtClean="0">
                <a:latin typeface="Arial Narrow" pitchFamily="34" charset="0"/>
              </a:rPr>
            </a:br>
            <a:r>
              <a:rPr lang="en-US" sz="1600" dirty="0" smtClean="0">
                <a:latin typeface="Arial Narrow" pitchFamily="34" charset="0"/>
              </a:rPr>
              <a:t/>
            </a:r>
            <a:br>
              <a:rPr lang="en-US" sz="1600" dirty="0" smtClean="0">
                <a:latin typeface="Arial Narrow" pitchFamily="34" charset="0"/>
              </a:rPr>
            </a:b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ckls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biru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untuk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melakukan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verifikasi</a:t>
            </a:r>
            <a:r>
              <a:rPr lang="en-US" sz="1600" dirty="0" smtClean="0">
                <a:latin typeface="Arial Narrow" pitchFamily="34" charset="0"/>
              </a:rPr>
              <a:t> data user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64" y="421392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verifikasi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User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02" y="3645024"/>
            <a:ext cx="6106169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02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321297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PEMBAYARAN INVESTOR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5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0232" cy="326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75048" y="548680"/>
            <a:ext cx="24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ada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pembayaran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dari</a:t>
            </a:r>
            <a:r>
              <a:rPr lang="en-US" sz="1600" dirty="0" smtClean="0">
                <a:latin typeface="Arial Narrow" pitchFamily="34" charset="0"/>
              </a:rPr>
              <a:t> investor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menu</a:t>
            </a:r>
          </a:p>
          <a:p>
            <a:r>
              <a:rPr lang="en-US" sz="1600" dirty="0" err="1" smtClean="0">
                <a:latin typeface="Arial Narrow" pitchFamily="34" charset="0"/>
              </a:rPr>
              <a:t>pembayaran</a:t>
            </a:r>
            <a:r>
              <a:rPr lang="en-US" sz="1600" dirty="0" smtClean="0">
                <a:latin typeface="Arial Narrow" pitchFamily="34" charset="0"/>
              </a:rPr>
              <a:t>-&gt;</a:t>
            </a:r>
            <a:r>
              <a:rPr lang="en-US" sz="1600" dirty="0" err="1" smtClean="0">
                <a:latin typeface="Arial Narrow" pitchFamily="34" charset="0"/>
              </a:rPr>
              <a:t>pembayaran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dr</a:t>
            </a:r>
            <a:r>
              <a:rPr lang="en-US" sz="1600" dirty="0" smtClean="0">
                <a:latin typeface="Arial Narrow" pitchFamily="34" charset="0"/>
              </a:rPr>
              <a:t> investor</a:t>
            </a:r>
          </a:p>
          <a:p>
            <a:r>
              <a:rPr lang="en-US" sz="1600" dirty="0" smtClean="0">
                <a:latin typeface="Arial Narrow" pitchFamily="34" charset="0"/>
              </a:rPr>
              <a:t>Dan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nama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pt</a:t>
            </a:r>
            <a:r>
              <a:rPr lang="en-US" sz="1600" dirty="0" smtClean="0">
                <a:latin typeface="Arial Narrow" pitchFamily="34" charset="0"/>
              </a:rPr>
              <a:t> yang </a:t>
            </a:r>
            <a:r>
              <a:rPr lang="en-US" sz="1600" dirty="0" err="1" smtClean="0">
                <a:latin typeface="Arial Narrow" pitchFamily="34" charset="0"/>
              </a:rPr>
              <a:t>ada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transaksi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nya</a:t>
            </a:r>
            <a:endParaRPr lang="en-US" sz="1600" dirty="0" smtClean="0">
              <a:latin typeface="Arial Narrow" pitchFamily="34" charset="0"/>
            </a:endParaRPr>
          </a:p>
          <a:p>
            <a:endParaRPr lang="en-US" sz="1600" dirty="0">
              <a:latin typeface="Arial Narrow" pitchFamily="34" charset="0"/>
            </a:endParaRPr>
          </a:p>
          <a:p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detail </a:t>
            </a:r>
            <a:r>
              <a:rPr lang="en-US" sz="1600" dirty="0" err="1" smtClean="0">
                <a:latin typeface="Arial Narrow" pitchFamily="34" charset="0"/>
              </a:rPr>
              <a:t>untuk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melihat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verifikasi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pembayaran</a:t>
            </a:r>
            <a:r>
              <a:rPr lang="en-US" sz="1600" dirty="0" smtClean="0">
                <a:latin typeface="Arial Narrow" pitchFamily="34" charset="0"/>
              </a:rPr>
              <a:t> investor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68" y="3474688"/>
            <a:ext cx="6408712" cy="33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976" y="4232447"/>
            <a:ext cx="2569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Ketika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Pembayaran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nya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menggunakan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metode</a:t>
            </a:r>
            <a:r>
              <a:rPr lang="en-US" sz="1600" dirty="0" smtClean="0">
                <a:latin typeface="Arial Narrow" pitchFamily="34" charset="0"/>
              </a:rPr>
              <a:t> virtual account </a:t>
            </a:r>
            <a:r>
              <a:rPr lang="en-US" sz="1600" dirty="0" err="1" smtClean="0">
                <a:latin typeface="Arial Narrow" pitchFamily="34" charset="0"/>
              </a:rPr>
              <a:t>maka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konfirmasi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pembayaran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nya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tidak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ada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konfirmasi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atau</a:t>
            </a:r>
            <a:r>
              <a:rPr lang="en-US" sz="1600" dirty="0" smtClean="0">
                <a:latin typeface="Arial Narrow" pitchFamily="34" charset="0"/>
              </a:rPr>
              <a:t> invalid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1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56"/>
            <a:ext cx="6182239" cy="304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16216" y="47667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ada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yg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sudah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melakukan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pembayaran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maka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kolom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pembaran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terisi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datanya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44" y="3735464"/>
            <a:ext cx="6408712" cy="312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240" y="4142570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Ketika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sudah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ada</a:t>
            </a:r>
            <a:r>
              <a:rPr lang="en-US" sz="1600" dirty="0" smtClean="0">
                <a:latin typeface="Arial Narrow" pitchFamily="34" charset="0"/>
              </a:rPr>
              <a:t> yang </a:t>
            </a:r>
            <a:r>
              <a:rPr lang="en-US" sz="1600" dirty="0" err="1" smtClean="0">
                <a:latin typeface="Arial Narrow" pitchFamily="34" charset="0"/>
              </a:rPr>
              <a:t>melakukan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tranfer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atau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melakukan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pembayaran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maka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muncul</a:t>
            </a:r>
            <a:r>
              <a:rPr lang="en-US" sz="1600" dirty="0" smtClean="0">
                <a:latin typeface="Arial Narrow" pitchFamily="34" charset="0"/>
              </a:rPr>
              <a:t> button ,</a:t>
            </a:r>
            <a:br>
              <a:rPr lang="en-US" sz="1600" dirty="0" smtClean="0">
                <a:latin typeface="Arial Narrow" pitchFamily="34" charset="0"/>
              </a:rPr>
            </a:br>
            <a:r>
              <a:rPr lang="en-US" sz="1600" dirty="0" err="1" smtClean="0">
                <a:latin typeface="Arial Narrow" pitchFamily="34" charset="0"/>
              </a:rPr>
              <a:t>dan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disitu</a:t>
            </a:r>
            <a:r>
              <a:rPr lang="en-US" sz="1600" dirty="0" smtClean="0">
                <a:latin typeface="Arial Narrow" pitchFamily="34" charset="0"/>
              </a:rPr>
              <a:t> admin </a:t>
            </a:r>
            <a:r>
              <a:rPr lang="en-US" sz="1600" dirty="0" err="1" smtClean="0">
                <a:latin typeface="Arial Narrow" pitchFamily="34" charset="0"/>
              </a:rPr>
              <a:t>haru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memerikasa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dulu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bukti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pembayaran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nya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tulisan</a:t>
            </a:r>
            <a:r>
              <a:rPr lang="en-US" sz="1600" dirty="0" smtClean="0">
                <a:latin typeface="Arial Narrow" pitchFamily="34" charset="0"/>
              </a:rPr>
              <a:t> view </a:t>
            </a:r>
            <a:r>
              <a:rPr lang="en-US" sz="1600" dirty="0" err="1" smtClean="0">
                <a:latin typeface="Arial Narrow" pitchFamily="34" charset="0"/>
              </a:rPr>
              <a:t>atau</a:t>
            </a:r>
            <a:r>
              <a:rPr lang="en-US" sz="1600" dirty="0" smtClean="0">
                <a:latin typeface="Arial Narrow" pitchFamily="34" charset="0"/>
              </a:rPr>
              <a:t> download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sudah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sesuai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langsung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konfirmasi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tidak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sesuai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invalid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4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315026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3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88" y="180672"/>
            <a:ext cx="611167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72200" y="692696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menu </a:t>
            </a:r>
            <a:r>
              <a:rPr lang="en-US" sz="1600" dirty="0" err="1" smtClean="0">
                <a:latin typeface="Arial Narrow" pitchFamily="34" charset="0"/>
              </a:rPr>
              <a:t>pengajuan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kerjasama</a:t>
            </a:r>
            <a:r>
              <a:rPr lang="en-US" sz="1600" dirty="0" smtClean="0">
                <a:latin typeface="Arial Narrow" pitchFamily="34" charset="0"/>
              </a:rPr>
              <a:t>&gt;</a:t>
            </a:r>
            <a:r>
              <a:rPr lang="en-US" sz="1600" dirty="0" err="1" smtClean="0">
                <a:latin typeface="Arial Narrow" pitchFamily="34" charset="0"/>
              </a:rPr>
              <a:t>Kerjasama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investasi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Saham</a:t>
            </a:r>
            <a:endParaRPr lang="en-US" sz="1600" dirty="0" smtClean="0">
              <a:latin typeface="Arial Narrow" pitchFamily="34" charset="0"/>
            </a:endParaRPr>
          </a:p>
          <a:p>
            <a:endParaRPr lang="en-US" sz="1600" dirty="0">
              <a:latin typeface="Arial Narrow" pitchFamily="34" charset="0"/>
            </a:endParaRPr>
          </a:p>
          <a:p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yg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statusnya</a:t>
            </a:r>
            <a:r>
              <a:rPr lang="en-US" sz="1600" dirty="0" smtClean="0">
                <a:latin typeface="Arial Narrow" pitchFamily="34" charset="0"/>
              </a:rPr>
              <a:t> submit </a:t>
            </a:r>
            <a:r>
              <a:rPr lang="en-US" sz="1600" dirty="0" err="1" smtClean="0">
                <a:latin typeface="Arial Narrow" pitchFamily="34" charset="0"/>
              </a:rPr>
              <a:t>untuk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melakukan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kyc</a:t>
            </a:r>
            <a:r>
              <a:rPr lang="en-US" sz="1600" dirty="0" smtClean="0">
                <a:latin typeface="Arial Narrow" pitchFamily="34" charset="0"/>
              </a:rPr>
              <a:t>  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640" y="3573016"/>
            <a:ext cx="6349360" cy="307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443711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Kemudian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tab </a:t>
            </a:r>
            <a:r>
              <a:rPr lang="en-US" sz="1600" dirty="0" err="1" smtClean="0">
                <a:latin typeface="Arial Narrow" pitchFamily="34" charset="0"/>
              </a:rPr>
              <a:t>verifikasi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bisnis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untuk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melakukan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verifikasi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bisnis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tersebut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2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" y="44624"/>
            <a:ext cx="6131056" cy="299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49888" y="850251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Lalu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Verifikasi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Binis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tersebut</a:t>
            </a:r>
            <a:endParaRPr lang="en-US" sz="1600" dirty="0" smtClean="0">
              <a:latin typeface="Arial Narrow" pitchFamily="34" charset="0"/>
            </a:endParaRPr>
          </a:p>
          <a:p>
            <a:endParaRPr lang="en-US" sz="1600" dirty="0">
              <a:latin typeface="Arial Narrow" pitchFamily="34" charset="0"/>
            </a:endParaRPr>
          </a:p>
          <a:p>
            <a:r>
              <a:rPr lang="en-US" sz="1600" dirty="0" smtClean="0">
                <a:latin typeface="Arial Narrow" pitchFamily="34" charset="0"/>
              </a:rPr>
              <a:t>Dan status </a:t>
            </a:r>
            <a:r>
              <a:rPr lang="en-US" sz="1600" dirty="0" err="1" smtClean="0">
                <a:latin typeface="Arial Narrow" pitchFamily="34" charset="0"/>
              </a:rPr>
              <a:t>berubah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menjadi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verifikasi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binis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17032"/>
            <a:ext cx="5923396" cy="2959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4657942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Ketika</a:t>
            </a:r>
            <a:r>
              <a:rPr lang="en-US" sz="1600" dirty="0" smtClean="0">
                <a:latin typeface="Arial Narrow" pitchFamily="34" charset="0"/>
              </a:rPr>
              <a:t> user </a:t>
            </a:r>
            <a:r>
              <a:rPr lang="en-US" sz="1600" dirty="0" err="1" smtClean="0">
                <a:latin typeface="Arial Narrow" pitchFamily="34" charset="0"/>
              </a:rPr>
              <a:t>meminta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verifikasi</a:t>
            </a:r>
            <a:r>
              <a:rPr lang="en-US" sz="1600" dirty="0" smtClean="0">
                <a:latin typeface="Arial Narrow" pitchFamily="34" charset="0"/>
              </a:rPr>
              <a:t> financial , </a:t>
            </a:r>
            <a:r>
              <a:rPr lang="en-US" sz="1600" dirty="0" err="1" smtClean="0">
                <a:latin typeface="Arial Narrow" pitchFamily="34" charset="0"/>
              </a:rPr>
              <a:t>dowload</a:t>
            </a:r>
            <a:r>
              <a:rPr lang="en-US" sz="1600" dirty="0" smtClean="0">
                <a:latin typeface="Arial Narrow" pitchFamily="34" charset="0"/>
              </a:rPr>
              <a:t> file </a:t>
            </a:r>
            <a:r>
              <a:rPr lang="en-US" sz="1600" dirty="0" err="1" smtClean="0">
                <a:latin typeface="Arial Narrow" pitchFamily="34" charset="0"/>
              </a:rPr>
              <a:t>yg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sudah</a:t>
            </a:r>
            <a:r>
              <a:rPr lang="en-US" sz="1600" dirty="0" smtClean="0">
                <a:latin typeface="Arial Narrow" pitchFamily="34" charset="0"/>
              </a:rPr>
              <a:t> di upload </a:t>
            </a:r>
            <a:r>
              <a:rPr lang="en-US" sz="1600" dirty="0" err="1" smtClean="0">
                <a:latin typeface="Arial Narrow" pitchFamily="34" charset="0"/>
              </a:rPr>
              <a:t>lalu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periksa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datanya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benar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maka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verifikasi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finacial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6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567406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0152" y="692696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sudah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mengverifikasikan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dana</a:t>
            </a:r>
            <a:r>
              <a:rPr lang="en-US" sz="1600" dirty="0" smtClean="0">
                <a:latin typeface="Arial Narrow" pitchFamily="34" charset="0"/>
              </a:rPr>
              <a:t> financial </a:t>
            </a:r>
            <a:r>
              <a:rPr lang="en-US" sz="1600" dirty="0" err="1" smtClean="0">
                <a:latin typeface="Arial Narrow" pitchFamily="34" charset="0"/>
              </a:rPr>
              <a:t>jgn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lupa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langsung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isi</a:t>
            </a:r>
            <a:r>
              <a:rPr lang="en-US" sz="1600" dirty="0" smtClean="0">
                <a:latin typeface="Arial Narrow" pitchFamily="34" charset="0"/>
              </a:rPr>
              <a:t> data due </a:t>
            </a:r>
            <a:r>
              <a:rPr lang="en-US" sz="1600" dirty="0" err="1" smtClean="0">
                <a:latin typeface="Arial Narrow" pitchFamily="34" charset="0"/>
              </a:rPr>
              <a:t>diligenece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lalu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due diligence </a:t>
            </a:r>
            <a:r>
              <a:rPr lang="en-US" sz="1600" dirty="0" err="1" smtClean="0">
                <a:latin typeface="Arial Narrow" pitchFamily="34" charset="0"/>
              </a:rPr>
              <a:t>sukses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80808"/>
            <a:ext cx="6804248" cy="327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3256" y="4509120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Selanjutnya</a:t>
            </a:r>
            <a:r>
              <a:rPr lang="en-US" sz="1600" dirty="0" smtClean="0">
                <a:latin typeface="Arial Narrow" pitchFamily="34" charset="0"/>
              </a:rPr>
              <a:t> admin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tab </a:t>
            </a:r>
            <a:r>
              <a:rPr lang="en-US" sz="1600" dirty="0" err="1" smtClean="0">
                <a:latin typeface="Arial Narrow" pitchFamily="34" charset="0"/>
              </a:rPr>
              <a:t>persetujuan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isi</a:t>
            </a:r>
            <a:r>
              <a:rPr lang="en-US" sz="1600" dirty="0" smtClean="0">
                <a:latin typeface="Arial Narrow" pitchFamily="34" charset="0"/>
              </a:rPr>
              <a:t> data-data </a:t>
            </a:r>
            <a:r>
              <a:rPr lang="en-US" sz="1600" dirty="0" err="1" smtClean="0">
                <a:latin typeface="Arial Narrow" pitchFamily="34" charset="0"/>
              </a:rPr>
              <a:t>tersebut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lalu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setuju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pengajuan</a:t>
            </a:r>
            <a:r>
              <a:rPr lang="en-US" sz="1600" dirty="0" smtClean="0">
                <a:latin typeface="Arial Narrow" pitchFamily="34" charset="0"/>
              </a:rPr>
              <a:t> 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3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303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Rifaldi</dc:creator>
  <cp:lastModifiedBy>Rifaldi</cp:lastModifiedBy>
  <cp:revision>19</cp:revision>
  <dcterms:created xsi:type="dcterms:W3CDTF">2021-03-07T13:12:53Z</dcterms:created>
  <dcterms:modified xsi:type="dcterms:W3CDTF">2021-03-08T04:31:29Z</dcterms:modified>
</cp:coreProperties>
</file>