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699E-0FA0-48C0-8A62-703D5DACF13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9248-9AFF-45FE-A84B-8FDADA4A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2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699E-0FA0-48C0-8A62-703D5DACF13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9248-9AFF-45FE-A84B-8FDADA4A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699E-0FA0-48C0-8A62-703D5DACF13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9248-9AFF-45FE-A84B-8FDADA4A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0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699E-0FA0-48C0-8A62-703D5DACF13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9248-9AFF-45FE-A84B-8FDADA4A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6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699E-0FA0-48C0-8A62-703D5DACF13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9248-9AFF-45FE-A84B-8FDADA4A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2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699E-0FA0-48C0-8A62-703D5DACF13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9248-9AFF-45FE-A84B-8FDADA4A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5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699E-0FA0-48C0-8A62-703D5DACF13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9248-9AFF-45FE-A84B-8FDADA4A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3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699E-0FA0-48C0-8A62-703D5DACF13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9248-9AFF-45FE-A84B-8FDADA4A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4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699E-0FA0-48C0-8A62-703D5DACF13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9248-9AFF-45FE-A84B-8FDADA4A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7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699E-0FA0-48C0-8A62-703D5DACF13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9248-9AFF-45FE-A84B-8FDADA4A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6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699E-0FA0-48C0-8A62-703D5DACF13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9248-9AFF-45FE-A84B-8FDADA4A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6699E-0FA0-48C0-8A62-703D5DACF130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9248-9AFF-45FE-A84B-8FDADA4AE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321297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KNOWLEDGE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3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6660233" cy="32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73904" y="699592"/>
            <a:ext cx="233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 Narrow" pitchFamily="34" charset="0"/>
              </a:rPr>
              <a:t>Jika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ingin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membuat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artikel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jangan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lupa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untuk</a:t>
            </a:r>
            <a:r>
              <a:rPr lang="en-US" sz="1600" dirty="0" smtClean="0">
                <a:latin typeface="Arial Narrow" pitchFamily="34" charset="0"/>
              </a:rPr>
              <a:t> create </a:t>
            </a:r>
            <a:r>
              <a:rPr lang="en-US" sz="1600" dirty="0" err="1" smtClean="0">
                <a:latin typeface="Arial Narrow" pitchFamily="34" charset="0"/>
              </a:rPr>
              <a:t>kategori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jika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blum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ada</a:t>
            </a:r>
            <a:r>
              <a:rPr lang="en-US" sz="1600" dirty="0" smtClean="0">
                <a:latin typeface="Arial Narrow" pitchFamily="34" charset="0"/>
              </a:rPr>
              <a:t> </a:t>
            </a:r>
            <a:endParaRPr lang="en-US" sz="1600" dirty="0">
              <a:latin typeface="Arial Narrow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" y="3515687"/>
            <a:ext cx="6732242" cy="3307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40218" y="4077072"/>
            <a:ext cx="2520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 Narrow" pitchFamily="34" charset="0"/>
              </a:rPr>
              <a:t>Klik</a:t>
            </a:r>
            <a:r>
              <a:rPr lang="en-US" sz="1600" dirty="0" smtClean="0">
                <a:latin typeface="Arial Narrow" pitchFamily="34" charset="0"/>
              </a:rPr>
              <a:t> Button create </a:t>
            </a:r>
            <a:r>
              <a:rPr lang="en-US" sz="1600" dirty="0" err="1" smtClean="0">
                <a:latin typeface="Arial Narrow" pitchFamily="34" charset="0"/>
              </a:rPr>
              <a:t>untuk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ngisi</a:t>
            </a:r>
            <a:r>
              <a:rPr lang="en-US" sz="1600" dirty="0" smtClean="0">
                <a:latin typeface="Arial Narrow" pitchFamily="34" charset="0"/>
              </a:rPr>
              <a:t> data-data </a:t>
            </a:r>
            <a:r>
              <a:rPr lang="en-US" sz="1600" dirty="0" err="1" smtClean="0">
                <a:latin typeface="Arial Narrow" pitchFamily="34" charset="0"/>
              </a:rPr>
              <a:t>kategori</a:t>
            </a:r>
            <a:endParaRPr lang="en-US" sz="1600" dirty="0" smtClean="0">
              <a:latin typeface="Arial Narrow" pitchFamily="34" charset="0"/>
            </a:endParaRPr>
          </a:p>
          <a:p>
            <a:endParaRPr lang="en-US" sz="1600" dirty="0">
              <a:latin typeface="Arial Narrow" pitchFamily="34" charset="0"/>
            </a:endParaRPr>
          </a:p>
          <a:p>
            <a:r>
              <a:rPr lang="en-US" sz="1600" dirty="0" err="1" smtClean="0">
                <a:latin typeface="Arial Narrow" pitchFamily="34" charset="0"/>
              </a:rPr>
              <a:t>Jika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belum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ada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jika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sudah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ada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lalu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salah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silahkan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klik</a:t>
            </a:r>
            <a:r>
              <a:rPr lang="en-US" sz="1600" dirty="0" smtClean="0">
                <a:latin typeface="Arial Narrow" pitchFamily="34" charset="0"/>
              </a:rPr>
              <a:t> button edit yang </a:t>
            </a:r>
            <a:r>
              <a:rPr lang="en-US" sz="1600" dirty="0" err="1" smtClean="0">
                <a:latin typeface="Arial Narrow" pitchFamily="34" charset="0"/>
              </a:rPr>
              <a:t>ada</a:t>
            </a:r>
            <a:r>
              <a:rPr lang="en-US" sz="1600" dirty="0" smtClean="0">
                <a:latin typeface="Arial Narrow" pitchFamily="34" charset="0"/>
              </a:rPr>
              <a:t> di </a:t>
            </a:r>
            <a:r>
              <a:rPr lang="en-US" sz="1600" dirty="0" err="1" smtClean="0">
                <a:latin typeface="Arial Narrow" pitchFamily="34" charset="0"/>
              </a:rPr>
              <a:t>pojok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kanan</a:t>
            </a:r>
            <a:endParaRPr lang="en-US" sz="1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02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6588224" cy="319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32240" y="476672"/>
            <a:ext cx="2088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 Narrow" pitchFamily="34" charset="0"/>
              </a:rPr>
              <a:t>Jika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kategori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berhasil</a:t>
            </a:r>
            <a:r>
              <a:rPr lang="en-US" sz="1600" dirty="0" smtClean="0">
                <a:latin typeface="Arial Narrow" pitchFamily="34" charset="0"/>
              </a:rPr>
              <a:t> di </a:t>
            </a:r>
            <a:r>
              <a:rPr lang="en-US" sz="1600" dirty="0" err="1" smtClean="0">
                <a:latin typeface="Arial Narrow" pitchFamily="34" charset="0"/>
              </a:rPr>
              <a:t>tambahkan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maka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akan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muncul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tulisan</a:t>
            </a:r>
            <a:r>
              <a:rPr lang="en-US" sz="1600" dirty="0" smtClean="0">
                <a:latin typeface="Arial Narrow" pitchFamily="34" charset="0"/>
              </a:rPr>
              <a:t> di </a:t>
            </a:r>
            <a:r>
              <a:rPr lang="en-US" sz="1600" dirty="0" err="1" smtClean="0">
                <a:latin typeface="Arial Narrow" pitchFamily="34" charset="0"/>
              </a:rPr>
              <a:t>atas</a:t>
            </a:r>
            <a:r>
              <a:rPr lang="en-US" sz="1600" dirty="0" smtClean="0">
                <a:latin typeface="Arial Narrow" pitchFamily="34" charset="0"/>
              </a:rPr>
              <a:t> table </a:t>
            </a:r>
            <a:r>
              <a:rPr lang="en-US" sz="1600" dirty="0" err="1" smtClean="0">
                <a:latin typeface="Arial Narrow" pitchFamily="34" charset="0"/>
              </a:rPr>
              <a:t>jika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berhasil</a:t>
            </a:r>
            <a:endParaRPr lang="en-US" sz="1600" dirty="0">
              <a:latin typeface="Arial Narrow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6624736" cy="3216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76256" y="4497074"/>
            <a:ext cx="2195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 Narrow" pitchFamily="34" charset="0"/>
              </a:rPr>
              <a:t>Kemudian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klik</a:t>
            </a:r>
            <a:r>
              <a:rPr lang="en-US" sz="1600" dirty="0" smtClean="0">
                <a:latin typeface="Arial Narrow" pitchFamily="34" charset="0"/>
              </a:rPr>
              <a:t> button edit di </a:t>
            </a:r>
            <a:r>
              <a:rPr lang="en-US" sz="1600" dirty="0" err="1" smtClean="0">
                <a:latin typeface="Arial Narrow" pitchFamily="34" charset="0"/>
              </a:rPr>
              <a:t>pojok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kanan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untuk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mengedit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jika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ada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inputan</a:t>
            </a:r>
            <a:r>
              <a:rPr lang="en-US" sz="1600" dirty="0" smtClean="0">
                <a:latin typeface="Arial Narrow" pitchFamily="34" charset="0"/>
              </a:rPr>
              <a:t> yang </a:t>
            </a:r>
            <a:r>
              <a:rPr lang="en-US" sz="1600" dirty="0" err="1" smtClean="0">
                <a:latin typeface="Arial Narrow" pitchFamily="34" charset="0"/>
              </a:rPr>
              <a:t>salah</a:t>
            </a:r>
            <a:endParaRPr lang="en-US" sz="1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96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9"/>
            <a:ext cx="6919414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20272" y="1044896"/>
            <a:ext cx="18722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 Narrow" pitchFamily="34" charset="0"/>
              </a:rPr>
              <a:t>Jika</a:t>
            </a:r>
            <a:r>
              <a:rPr lang="en-US" sz="1600" dirty="0" smtClean="0">
                <a:latin typeface="Arial Narrow" pitchFamily="34" charset="0"/>
              </a:rPr>
              <a:t> data </a:t>
            </a:r>
            <a:r>
              <a:rPr lang="en-US" sz="1600" dirty="0" err="1" smtClean="0">
                <a:latin typeface="Arial Narrow" pitchFamily="34" charset="0"/>
              </a:rPr>
              <a:t>berhasil</a:t>
            </a:r>
            <a:r>
              <a:rPr lang="en-US" sz="1600" dirty="0" smtClean="0">
                <a:latin typeface="Arial Narrow" pitchFamily="34" charset="0"/>
              </a:rPr>
              <a:t> di edit </a:t>
            </a:r>
            <a:r>
              <a:rPr lang="en-US" sz="1600" dirty="0" err="1" smtClean="0">
                <a:latin typeface="Arial Narrow" pitchFamily="34" charset="0"/>
              </a:rPr>
              <a:t>maka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akan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sama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muncul</a:t>
            </a:r>
            <a:r>
              <a:rPr lang="en-US" sz="1600" dirty="0" smtClean="0">
                <a:latin typeface="Arial Narrow" pitchFamily="34" charset="0"/>
              </a:rPr>
              <a:t> kata-kata di </a:t>
            </a:r>
            <a:r>
              <a:rPr lang="en-US" sz="1600" dirty="0" err="1" smtClean="0">
                <a:latin typeface="Arial Narrow" pitchFamily="34" charset="0"/>
              </a:rPr>
              <a:t>atas</a:t>
            </a:r>
            <a:r>
              <a:rPr lang="en-US" sz="1600" dirty="0" smtClean="0">
                <a:latin typeface="Arial Narrow" pitchFamily="34" charset="0"/>
              </a:rPr>
              <a:t> create </a:t>
            </a:r>
            <a:br>
              <a:rPr lang="en-US" sz="1600" dirty="0" smtClean="0">
                <a:latin typeface="Arial Narrow" pitchFamily="34" charset="0"/>
              </a:rPr>
            </a:br>
            <a:r>
              <a:rPr lang="en-US" sz="1600" dirty="0" smtClean="0">
                <a:latin typeface="Arial Narrow" pitchFamily="34" charset="0"/>
              </a:rPr>
              <a:t/>
            </a:r>
            <a:br>
              <a:rPr lang="en-US" sz="1600" dirty="0" smtClean="0">
                <a:latin typeface="Arial Narrow" pitchFamily="34" charset="0"/>
              </a:rPr>
            </a:br>
            <a:r>
              <a:rPr lang="en-US" sz="1600" dirty="0" smtClean="0">
                <a:latin typeface="Arial Narrow" pitchFamily="34" charset="0"/>
              </a:rPr>
              <a:t>“Data </a:t>
            </a:r>
            <a:r>
              <a:rPr lang="en-US" sz="1600" dirty="0" err="1" smtClean="0">
                <a:latin typeface="Arial Narrow" pitchFamily="34" charset="0"/>
              </a:rPr>
              <a:t>Berhasil</a:t>
            </a:r>
            <a:r>
              <a:rPr lang="en-US" sz="1600" dirty="0" smtClean="0">
                <a:latin typeface="Arial Narrow" pitchFamily="34" charset="0"/>
              </a:rPr>
              <a:t> di </a:t>
            </a:r>
            <a:r>
              <a:rPr lang="en-US" sz="1600" dirty="0" err="1" smtClean="0">
                <a:latin typeface="Arial Narrow" pitchFamily="34" charset="0"/>
              </a:rPr>
              <a:t>Perbaharui</a:t>
            </a:r>
            <a:r>
              <a:rPr lang="en-US" sz="1600" dirty="0" smtClean="0">
                <a:latin typeface="Arial Narrow" pitchFamily="34" charset="0"/>
              </a:rPr>
              <a:t>”</a:t>
            </a:r>
            <a:endParaRPr lang="en-US" sz="1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40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300332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KONTENT ARTIKEL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7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040"/>
            <a:ext cx="7023925" cy="3420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23924" y="332656"/>
            <a:ext cx="19797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 Narrow" pitchFamily="34" charset="0"/>
              </a:rPr>
              <a:t>Klik</a:t>
            </a:r>
            <a:r>
              <a:rPr lang="en-US" sz="1600" dirty="0" smtClean="0">
                <a:latin typeface="Arial Narrow" pitchFamily="34" charset="0"/>
              </a:rPr>
              <a:t> menu</a:t>
            </a:r>
          </a:p>
          <a:p>
            <a:r>
              <a:rPr lang="en-US" sz="1600" dirty="0" smtClean="0">
                <a:latin typeface="Arial Narrow" pitchFamily="34" charset="0"/>
              </a:rPr>
              <a:t> Knowledge-&gt;</a:t>
            </a:r>
            <a:r>
              <a:rPr lang="en-US" sz="1600" dirty="0" err="1" smtClean="0">
                <a:latin typeface="Arial Narrow" pitchFamily="34" charset="0"/>
              </a:rPr>
              <a:t>Kontent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Artikel</a:t>
            </a:r>
            <a:endParaRPr lang="en-US" sz="1600" dirty="0" smtClean="0">
              <a:latin typeface="Arial Narrow" pitchFamily="34" charset="0"/>
            </a:endParaRPr>
          </a:p>
          <a:p>
            <a:endParaRPr lang="en-US" sz="1600" dirty="0">
              <a:latin typeface="Arial Narrow" pitchFamily="34" charset="0"/>
            </a:endParaRPr>
          </a:p>
          <a:p>
            <a:r>
              <a:rPr lang="en-US" sz="1600" dirty="0" err="1" smtClean="0">
                <a:latin typeface="Arial Narrow" pitchFamily="34" charset="0"/>
              </a:rPr>
              <a:t>Kemudian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klik</a:t>
            </a:r>
            <a:r>
              <a:rPr lang="en-US" sz="1600" dirty="0" smtClean="0">
                <a:latin typeface="Arial Narrow" pitchFamily="34" charset="0"/>
              </a:rPr>
              <a:t> button create </a:t>
            </a:r>
            <a:r>
              <a:rPr lang="en-US" sz="1600" dirty="0" err="1" smtClean="0">
                <a:latin typeface="Arial Narrow" pitchFamily="34" charset="0"/>
              </a:rPr>
              <a:t>untuk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membuat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artikel</a:t>
            </a:r>
            <a:endParaRPr lang="en-US" sz="1600" dirty="0">
              <a:latin typeface="Arial Narrow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21" y="3587747"/>
            <a:ext cx="6897977" cy="326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36296" y="3789040"/>
            <a:ext cx="1512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 Narrow" pitchFamily="34" charset="0"/>
              </a:rPr>
              <a:t>Jika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sudah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kebuka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halaman</a:t>
            </a:r>
            <a:r>
              <a:rPr lang="en-US" sz="1600" dirty="0" smtClean="0">
                <a:latin typeface="Arial Narrow" pitchFamily="34" charset="0"/>
              </a:rPr>
              <a:t> create </a:t>
            </a:r>
            <a:r>
              <a:rPr lang="en-US" sz="1600" dirty="0" err="1" smtClean="0">
                <a:latin typeface="Arial Narrow" pitchFamily="34" charset="0"/>
              </a:rPr>
              <a:t>nya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bisa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langsung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membuat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artikel</a:t>
            </a:r>
            <a:r>
              <a:rPr lang="en-US" sz="1600" dirty="0" smtClean="0">
                <a:latin typeface="Arial Narrow" pitchFamily="34" charset="0"/>
              </a:rPr>
              <a:t> </a:t>
            </a:r>
          </a:p>
          <a:p>
            <a:endParaRPr lang="en-US" sz="1600" dirty="0">
              <a:latin typeface="Arial Narrow" pitchFamily="34" charset="0"/>
            </a:endParaRPr>
          </a:p>
          <a:p>
            <a:r>
              <a:rPr lang="en-US" sz="1600" dirty="0" err="1" smtClean="0">
                <a:latin typeface="Arial Narrow" pitchFamily="34" charset="0"/>
              </a:rPr>
              <a:t>Untuk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tanda</a:t>
            </a:r>
            <a:r>
              <a:rPr lang="en-US" sz="1600" dirty="0" smtClean="0">
                <a:latin typeface="Arial Narrow" pitchFamily="34" charset="0"/>
              </a:rPr>
              <a:t> (*) </a:t>
            </a:r>
            <a:r>
              <a:rPr lang="en-US" sz="1600" dirty="0" err="1" smtClean="0">
                <a:latin typeface="Arial Narrow" pitchFamily="34" charset="0"/>
              </a:rPr>
              <a:t>Merah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ini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berarti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wajib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diisi</a:t>
            </a:r>
            <a:r>
              <a:rPr lang="en-US" sz="1600" dirty="0" smtClean="0">
                <a:latin typeface="Arial Narrow" pitchFamily="34" charset="0"/>
              </a:rPr>
              <a:t> </a:t>
            </a:r>
            <a:endParaRPr lang="en-US" sz="1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1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76"/>
            <a:ext cx="6156176" cy="2541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72200" y="404664"/>
            <a:ext cx="2160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itchFamily="34" charset="0"/>
              </a:rPr>
              <a:t>Nah </a:t>
            </a:r>
            <a:r>
              <a:rPr lang="en-US" sz="1600" dirty="0" err="1" smtClean="0">
                <a:latin typeface="Arial Narrow" pitchFamily="34" charset="0"/>
              </a:rPr>
              <a:t>jika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ada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kategori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baru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masuk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ke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halaman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kontent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artikel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untuk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menaro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artikel</a:t>
            </a:r>
            <a:r>
              <a:rPr lang="en-US" sz="1600" dirty="0" smtClean="0">
                <a:latin typeface="Arial Narrow" pitchFamily="34" charset="0"/>
              </a:rPr>
              <a:t> per-</a:t>
            </a:r>
            <a:r>
              <a:rPr lang="en-US" sz="1600" dirty="0" err="1" smtClean="0">
                <a:latin typeface="Arial Narrow" pitchFamily="34" charset="0"/>
              </a:rPr>
              <a:t>kategori</a:t>
            </a:r>
            <a:endParaRPr lang="en-US" sz="1600" dirty="0">
              <a:latin typeface="Arial Narrow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29000"/>
            <a:ext cx="6992987" cy="3260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08304" y="3429000"/>
            <a:ext cx="1835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 Narrow" pitchFamily="34" charset="0"/>
              </a:rPr>
              <a:t>Jika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Artikel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berhasil</a:t>
            </a:r>
            <a:r>
              <a:rPr lang="en-US" sz="1600" dirty="0" smtClean="0">
                <a:latin typeface="Arial Narrow" pitchFamily="34" charset="0"/>
              </a:rPr>
              <a:t> di </a:t>
            </a:r>
            <a:r>
              <a:rPr lang="en-US" sz="1600" dirty="0" err="1" smtClean="0">
                <a:latin typeface="Arial Narrow" pitchFamily="34" charset="0"/>
              </a:rPr>
              <a:t>tambahkan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dengan</a:t>
            </a:r>
            <a:r>
              <a:rPr lang="en-US" sz="1600" dirty="0" smtClean="0">
                <a:latin typeface="Arial Narrow" pitchFamily="34" charset="0"/>
              </a:rPr>
              <a:t> status ‘Draft’  </a:t>
            </a:r>
            <a:br>
              <a:rPr lang="en-US" sz="1600" dirty="0" smtClean="0">
                <a:latin typeface="Arial Narrow" pitchFamily="34" charset="0"/>
              </a:rPr>
            </a:br>
            <a:r>
              <a:rPr lang="en-US" sz="1600" dirty="0" smtClean="0">
                <a:latin typeface="Arial Narrow" pitchFamily="34" charset="0"/>
              </a:rPr>
              <a:t/>
            </a:r>
            <a:br>
              <a:rPr lang="en-US" sz="1600" dirty="0" smtClean="0">
                <a:latin typeface="Arial Narrow" pitchFamily="34" charset="0"/>
              </a:rPr>
            </a:br>
            <a:r>
              <a:rPr lang="en-US" sz="1600" dirty="0" err="1" smtClean="0">
                <a:latin typeface="Arial Narrow" pitchFamily="34" charset="0"/>
              </a:rPr>
              <a:t>jika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ingin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mempublish</a:t>
            </a:r>
            <a:r>
              <a:rPr lang="en-US" sz="1600" dirty="0" smtClean="0">
                <a:latin typeface="Arial Narrow" pitchFamily="34" charset="0"/>
              </a:rPr>
              <a:t> di </a:t>
            </a:r>
            <a:r>
              <a:rPr lang="en-US" sz="1600" dirty="0" err="1" smtClean="0">
                <a:latin typeface="Arial Narrow" pitchFamily="34" charset="0"/>
              </a:rPr>
              <a:t>bawah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atau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priveiw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kontent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artikel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bisa</a:t>
            </a:r>
            <a:r>
              <a:rPr lang="en-US" sz="1600" dirty="0" smtClean="0">
                <a:latin typeface="Arial Narrow" pitchFamily="34" charset="0"/>
              </a:rPr>
              <a:t> di </a:t>
            </a:r>
            <a:r>
              <a:rPr lang="en-US" sz="1600" dirty="0" err="1" smtClean="0">
                <a:latin typeface="Arial Narrow" pitchFamily="34" charset="0"/>
              </a:rPr>
              <a:t>klik</a:t>
            </a:r>
            <a:r>
              <a:rPr lang="en-US" sz="1600" dirty="0" smtClean="0">
                <a:latin typeface="Arial Narrow" pitchFamily="34" charset="0"/>
              </a:rPr>
              <a:t> button submit </a:t>
            </a:r>
            <a:r>
              <a:rPr lang="en-US" sz="1600" dirty="0" err="1" smtClean="0">
                <a:latin typeface="Arial Narrow" pitchFamily="34" charset="0"/>
              </a:rPr>
              <a:t>dan</a:t>
            </a:r>
            <a:r>
              <a:rPr lang="en-US" sz="1600" dirty="0" smtClean="0">
                <a:latin typeface="Arial Narrow" pitchFamily="34" charset="0"/>
              </a:rPr>
              <a:t> preview</a:t>
            </a:r>
            <a:endParaRPr lang="en-US" sz="1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03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7092280" cy="194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20240" y="116632"/>
            <a:ext cx="1800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 Narrow" pitchFamily="34" charset="0"/>
              </a:rPr>
              <a:t>Disini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ada</a:t>
            </a:r>
            <a:r>
              <a:rPr lang="en-US" sz="1600" dirty="0" smtClean="0">
                <a:latin typeface="Arial Narrow" pitchFamily="34" charset="0"/>
              </a:rPr>
              <a:t> 3 </a:t>
            </a:r>
            <a:r>
              <a:rPr lang="en-US" sz="1600" dirty="0" err="1" smtClean="0">
                <a:latin typeface="Arial Narrow" pitchFamily="34" charset="0"/>
              </a:rPr>
              <a:t>pilihan</a:t>
            </a:r>
            <a:r>
              <a:rPr lang="en-US" sz="1600" dirty="0" smtClean="0">
                <a:latin typeface="Arial Narrow" pitchFamily="34" charset="0"/>
              </a:rPr>
              <a:t> button </a:t>
            </a:r>
            <a:r>
              <a:rPr lang="en-US" sz="1600" dirty="0" err="1" smtClean="0">
                <a:latin typeface="Arial Narrow" pitchFamily="34" charset="0"/>
              </a:rPr>
              <a:t>jika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ingin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mempublish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artikel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biar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muncul</a:t>
            </a:r>
            <a:r>
              <a:rPr lang="en-US" sz="1600" dirty="0" smtClean="0">
                <a:latin typeface="Arial Narrow" pitchFamily="34" charset="0"/>
              </a:rPr>
              <a:t> di </a:t>
            </a:r>
            <a:r>
              <a:rPr lang="en-US" sz="1600" dirty="0" err="1" smtClean="0">
                <a:latin typeface="Arial Narrow" pitchFamily="34" charset="0"/>
              </a:rPr>
              <a:t>halaman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prodana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langsung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klik</a:t>
            </a:r>
            <a:r>
              <a:rPr lang="en-US" sz="1600" dirty="0" smtClean="0">
                <a:latin typeface="Arial Narrow" pitchFamily="34" charset="0"/>
              </a:rPr>
              <a:t> button </a:t>
            </a:r>
            <a:r>
              <a:rPr lang="en-US" sz="1600" dirty="0" err="1" smtClean="0">
                <a:latin typeface="Arial Narrow" pitchFamily="34" charset="0"/>
              </a:rPr>
              <a:t>Simpan</a:t>
            </a:r>
            <a:r>
              <a:rPr lang="en-US" sz="1600" dirty="0" smtClean="0">
                <a:latin typeface="Arial Narrow" pitchFamily="34" charset="0"/>
              </a:rPr>
              <a:t> &amp; Publish </a:t>
            </a:r>
          </a:p>
          <a:p>
            <a:endParaRPr lang="en-US" sz="1600" dirty="0">
              <a:latin typeface="Arial Narrow" pitchFamily="34" charset="0"/>
            </a:endParaRPr>
          </a:p>
          <a:p>
            <a:r>
              <a:rPr lang="en-US" sz="1600" dirty="0" err="1" smtClean="0">
                <a:latin typeface="Arial Narrow" pitchFamily="34" charset="0"/>
              </a:rPr>
              <a:t>Jika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ingin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melihat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dulu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konten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artikel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bisa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klik</a:t>
            </a:r>
            <a:r>
              <a:rPr lang="en-US" sz="1600" dirty="0" smtClean="0">
                <a:latin typeface="Arial Narrow" pitchFamily="34" charset="0"/>
              </a:rPr>
              <a:t> button </a:t>
            </a:r>
            <a:r>
              <a:rPr lang="en-US" sz="1600" dirty="0" err="1" smtClean="0">
                <a:latin typeface="Arial Narrow" pitchFamily="34" charset="0"/>
              </a:rPr>
              <a:t>priview</a:t>
            </a:r>
            <a:endParaRPr lang="en-US" sz="1600" dirty="0">
              <a:latin typeface="Arial Narrow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6804248" cy="3261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42456" y="4653136"/>
            <a:ext cx="2176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 Narrow" pitchFamily="34" charset="0"/>
              </a:rPr>
              <a:t>Disini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tampilan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jika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mengklik</a:t>
            </a:r>
            <a:r>
              <a:rPr lang="en-US" sz="1600" dirty="0" smtClean="0">
                <a:latin typeface="Arial Narrow" pitchFamily="34" charset="0"/>
              </a:rPr>
              <a:t> button </a:t>
            </a:r>
            <a:r>
              <a:rPr lang="en-US" sz="1600" dirty="0" err="1" smtClean="0">
                <a:latin typeface="Arial Narrow" pitchFamily="34" charset="0"/>
              </a:rPr>
              <a:t>priview</a:t>
            </a:r>
            <a:r>
              <a:rPr lang="en-US" sz="1600" dirty="0" smtClean="0">
                <a:latin typeface="Arial Narrow" pitchFamily="34" charset="0"/>
              </a:rPr>
              <a:t> </a:t>
            </a:r>
            <a:endParaRPr lang="en-US" sz="1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7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40" y="1"/>
            <a:ext cx="6231624" cy="299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72200" y="452712"/>
            <a:ext cx="20162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 Narrow" pitchFamily="34" charset="0"/>
              </a:rPr>
              <a:t>Jika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mengklik</a:t>
            </a:r>
            <a:r>
              <a:rPr lang="en-US" sz="1600" dirty="0" smtClean="0">
                <a:latin typeface="Arial Narrow" pitchFamily="34" charset="0"/>
              </a:rPr>
              <a:t> button submit &amp; publish </a:t>
            </a:r>
            <a:r>
              <a:rPr lang="en-US" sz="1600" dirty="0" err="1" smtClean="0">
                <a:latin typeface="Arial Narrow" pitchFamily="34" charset="0"/>
              </a:rPr>
              <a:t>maka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otomatis</a:t>
            </a:r>
            <a:r>
              <a:rPr lang="en-US" sz="1600" dirty="0" smtClean="0">
                <a:latin typeface="Arial Narrow" pitchFamily="34" charset="0"/>
              </a:rPr>
              <a:t> status </a:t>
            </a:r>
            <a:r>
              <a:rPr lang="en-US" sz="1600" dirty="0" err="1" smtClean="0">
                <a:latin typeface="Arial Narrow" pitchFamily="34" charset="0"/>
              </a:rPr>
              <a:t>akan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berubah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menjadi</a:t>
            </a:r>
            <a:r>
              <a:rPr lang="en-US" sz="1600" dirty="0" smtClean="0">
                <a:latin typeface="Arial Narrow" pitchFamily="34" charset="0"/>
              </a:rPr>
              <a:t> publish </a:t>
            </a:r>
            <a:r>
              <a:rPr lang="en-US" sz="1600" dirty="0" err="1" smtClean="0">
                <a:latin typeface="Arial Narrow" pitchFamily="34" charset="0"/>
              </a:rPr>
              <a:t>dan</a:t>
            </a:r>
            <a:r>
              <a:rPr lang="en-US" sz="1600" dirty="0" smtClean="0">
                <a:latin typeface="Arial Narrow" pitchFamily="34" charset="0"/>
              </a:rPr>
              <a:t> status publish </a:t>
            </a:r>
            <a:r>
              <a:rPr lang="en-US" sz="1600" dirty="0" err="1" smtClean="0">
                <a:latin typeface="Arial Narrow" pitchFamily="34" charset="0"/>
              </a:rPr>
              <a:t>bisa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muncull</a:t>
            </a:r>
            <a:r>
              <a:rPr lang="en-US" sz="1600" dirty="0" smtClean="0">
                <a:latin typeface="Arial Narrow" pitchFamily="34" charset="0"/>
              </a:rPr>
              <a:t> di table admin </a:t>
            </a:r>
            <a:r>
              <a:rPr lang="en-US" sz="1600" dirty="0" err="1" smtClean="0">
                <a:latin typeface="Arial Narrow" pitchFamily="34" charset="0"/>
              </a:rPr>
              <a:t>dan</a:t>
            </a:r>
            <a:r>
              <a:rPr lang="en-US" sz="1600" dirty="0" smtClean="0">
                <a:latin typeface="Arial Narrow" pitchFamily="34" charset="0"/>
              </a:rPr>
              <a:t> di </a:t>
            </a:r>
            <a:r>
              <a:rPr lang="en-US" sz="1600" dirty="0" err="1" smtClean="0">
                <a:latin typeface="Arial Narrow" pitchFamily="34" charset="0"/>
              </a:rPr>
              <a:t>halaman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utama</a:t>
            </a:r>
            <a:r>
              <a:rPr lang="en-US" sz="1600" dirty="0" smtClean="0">
                <a:latin typeface="Arial Narrow" pitchFamily="34" charset="0"/>
              </a:rPr>
              <a:t>  web frontend </a:t>
            </a:r>
            <a:r>
              <a:rPr lang="en-US" sz="1600" dirty="0" err="1" smtClean="0">
                <a:latin typeface="Arial Narrow" pitchFamily="34" charset="0"/>
              </a:rPr>
              <a:t>prodana</a:t>
            </a:r>
            <a:endParaRPr lang="en-US" sz="1600" dirty="0">
              <a:latin typeface="Arial Narrow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40" y="3573016"/>
            <a:ext cx="6548239" cy="3157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23720" y="4869160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 Narrow" pitchFamily="34" charset="0"/>
              </a:rPr>
              <a:t>Jika</a:t>
            </a:r>
            <a:r>
              <a:rPr lang="en-US" sz="1600" dirty="0" smtClean="0">
                <a:latin typeface="Arial Narrow" pitchFamily="34" charset="0"/>
              </a:rPr>
              <a:t> status publish </a:t>
            </a:r>
            <a:r>
              <a:rPr lang="en-US" sz="1600" dirty="0" err="1" smtClean="0">
                <a:latin typeface="Arial Narrow" pitchFamily="34" charset="0"/>
              </a:rPr>
              <a:t>maka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akan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mucul</a:t>
            </a:r>
            <a:r>
              <a:rPr lang="en-US" sz="1600" dirty="0" smtClean="0">
                <a:latin typeface="Arial Narrow" pitchFamily="34" charset="0"/>
              </a:rPr>
              <a:t> di </a:t>
            </a:r>
            <a:r>
              <a:rPr lang="en-US" sz="1600" dirty="0" err="1" smtClean="0">
                <a:latin typeface="Arial Narrow" pitchFamily="34" charset="0"/>
              </a:rPr>
              <a:t>halaman</a:t>
            </a:r>
            <a:r>
              <a:rPr lang="en-US" sz="1600" dirty="0" smtClean="0">
                <a:latin typeface="Arial Narrow" pitchFamily="34" charset="0"/>
              </a:rPr>
              <a:t> web frontend </a:t>
            </a:r>
            <a:r>
              <a:rPr lang="en-US" sz="1600" dirty="0" err="1" smtClean="0">
                <a:latin typeface="Arial Narrow" pitchFamily="34" charset="0"/>
              </a:rPr>
              <a:t>prodana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seperti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ini</a:t>
            </a:r>
            <a:endParaRPr lang="en-US" sz="1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7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213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Rifaldi</dc:creator>
  <cp:lastModifiedBy>Rifaldi</cp:lastModifiedBy>
  <cp:revision>6</cp:revision>
  <dcterms:created xsi:type="dcterms:W3CDTF">2021-03-12T02:31:33Z</dcterms:created>
  <dcterms:modified xsi:type="dcterms:W3CDTF">2021-03-12T03:36:50Z</dcterms:modified>
</cp:coreProperties>
</file>