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59" r:id="rId6"/>
    <p:sldId id="261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151"/>
    <a:srgbClr val="383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A85A-1157-4093-99A1-142D4ED9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3FE58-0CC0-4062-9406-01B3BDB98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7FB9-B07E-4552-A58F-7A805D69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FCCC-3483-42F2-9B77-99C17396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F74C-38B8-482D-AFA3-B28D47B1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B796-D70A-44B1-84F6-24B24CBF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7004-A398-4E9C-976D-C1A480CB2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6814-1136-4AD3-85A4-44909FE0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6F40-1B3D-46FC-BFF2-1253FE3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F7B6-3925-4B6A-971C-EDAE2504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B3747-D0FA-425A-94C2-75B35F3B9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72C47-CBD9-4902-8079-704E86350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4934-2B7E-4E04-AAD7-8ED0CBA9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556EB-AC3C-403E-BEB8-70B1EAFE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329E-0686-42A9-872E-9438884F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7FC5-28DF-467A-9B2A-15EF3481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B9AC-D262-4CA3-8F55-66E1EC94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83F70-D6B2-463F-8C69-792F880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D00E3-82EC-4B57-815A-4F67FE22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3373-8B34-4B9B-A700-088F2854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00D1-4948-43F4-9B30-59F24C97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C20C-8C2C-45D4-B543-7D79A468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B55AC-EA8D-44E2-9507-A214CA17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0C28-BE5C-426F-8800-4F345C7C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5C30-4E2F-4E5B-921C-1D5F443C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E089-2645-4DAB-83EB-58023B4A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5BBE-6995-4239-87D9-E3B4AAF2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0CE67-2928-4B32-A37F-E90A5971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C385-052C-45D7-A197-41174C3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06FC4-C276-4C84-8FE7-384F1814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19168-0582-4BB7-BC2C-E9F94019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3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E162-00DA-41B4-81D4-E2924C23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FA285-23D7-470B-B361-AC00DA6C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2AF2-6859-4702-B3B2-277FF05B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E0827-631E-4099-8834-BF5529CA3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059E5-4AB8-4101-B783-EEC580A68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4EFF9-D3FE-412C-A772-A83830BE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B0B0D-8A0D-4875-8565-F04D2519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E8450-7932-47F8-A644-2A8B0ACB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593C-3332-40A9-BF3D-BB6447A1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AD28-C18F-409C-BDD1-C063C30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4345-1A76-4281-8F0C-4F1A5B32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27B38-6BB9-4262-A121-C6BA8C2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0273A-9BE3-4702-BBEA-9A3AB71A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5B4FC-901B-4270-BD64-C05E2CA3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910F8-62A0-4A57-9ABC-5B57B12B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E90-F038-47E4-8A35-51DCC178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DD95-796A-412A-9E34-FC4198C9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07FA3-E0DE-42DC-98E7-FD213AA1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113E6-EBA4-45D8-8A09-D00D06E2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4675F-28F4-4291-98AD-A10D5A33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585-2DC5-49EA-9FD0-DE73CD4F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C4BC-5643-4624-BD22-AAFF2D2A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C4662-1DA3-4CE9-8484-AB6D22163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75148-245B-47AD-9014-104960325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28C1-C3F9-41D6-8CB7-FCB84445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D734-9BB1-4897-8053-53E9017A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FC96-F28E-4B5F-BC4E-E05D52F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BE575-08F0-4CB0-AEF5-21E88054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AEC5-E466-49ED-8481-9EEF995F5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05E7-2162-429B-B365-7D0AD532C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F9174-9EAB-4AF2-B0B4-56EA8A44E9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5FA9-3B08-4A12-9B8D-A960FAE9E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43-D7F5-4E0A-ADDD-C565C0903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D4A0-4C64-4F8F-B258-64555EC9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9496AC-EE8E-4BD0-ACE4-7F3539FA7501}"/>
              </a:ext>
            </a:extLst>
          </p:cNvPr>
          <p:cNvSpPr/>
          <p:nvPr/>
        </p:nvSpPr>
        <p:spPr>
          <a:xfrm>
            <a:off x="-1" y="715010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8EE72-6CC3-47B6-8C4B-ABECF8F0A5AD}"/>
              </a:ext>
            </a:extLst>
          </p:cNvPr>
          <p:cNvGrpSpPr/>
          <p:nvPr/>
        </p:nvGrpSpPr>
        <p:grpSpPr>
          <a:xfrm>
            <a:off x="5320247" y="-1660979"/>
            <a:ext cx="3397084" cy="1024322"/>
            <a:chOff x="5320247" y="2758621"/>
            <a:chExt cx="3397084" cy="10243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E28AA-3746-41CC-AA2F-A943B3E06E14}"/>
                </a:ext>
              </a:extLst>
            </p:cNvPr>
            <p:cNvSpPr/>
            <p:nvPr/>
          </p:nvSpPr>
          <p:spPr>
            <a:xfrm>
              <a:off x="5320247" y="2758621"/>
              <a:ext cx="272222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95B70-4AC6-4D47-B5D3-52CE67D66B5A}"/>
                </a:ext>
              </a:extLst>
            </p:cNvPr>
            <p:cNvSpPr/>
            <p:nvPr/>
          </p:nvSpPr>
          <p:spPr>
            <a:xfrm>
              <a:off x="5320247" y="3075057"/>
              <a:ext cx="339708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cap="none" spc="0" dirty="0">
                  <a:ln w="0"/>
                  <a:solidFill>
                    <a:srgbClr val="38365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KeuanganKu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3392379" y="2550636"/>
            <a:ext cx="5407249" cy="1477328"/>
            <a:chOff x="3392379" y="2413337"/>
            <a:chExt cx="5407249" cy="14773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1333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Presentasi </a:t>
              </a:r>
              <a:r>
                <a:rPr lang="en-US" sz="1400" b="0" i="0" dirty="0" err="1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Proyek</a:t>
              </a:r>
              <a:r>
                <a:rPr lang="en-US" sz="1400" dirty="0"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 </a:t>
              </a:r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Akhir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3392379" y="2721114"/>
              <a:ext cx="540724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cap="none" spc="0" dirty="0">
                  <a:ln w="0"/>
                  <a:solidFill>
                    <a:srgbClr val="38365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Mobile Programming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8F7704-7DC9-45B2-AEF8-575BD5A1E500}"/>
                </a:ext>
              </a:extLst>
            </p:cNvPr>
            <p:cNvSpPr/>
            <p:nvPr/>
          </p:nvSpPr>
          <p:spPr>
            <a:xfrm>
              <a:off x="4787933" y="3429000"/>
              <a:ext cx="2616132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1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Kelompok Fajar</a:t>
              </a:r>
              <a:endParaRPr lang="en-US" sz="2400" b="1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50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9496AC-EE8E-4BD0-ACE4-7F3539FA7501}"/>
              </a:ext>
            </a:extLst>
          </p:cNvPr>
          <p:cNvSpPr/>
          <p:nvPr/>
        </p:nvSpPr>
        <p:spPr>
          <a:xfrm>
            <a:off x="-1" y="715010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8EE72-6CC3-47B6-8C4B-ABECF8F0A5AD}"/>
              </a:ext>
            </a:extLst>
          </p:cNvPr>
          <p:cNvGrpSpPr/>
          <p:nvPr/>
        </p:nvGrpSpPr>
        <p:grpSpPr>
          <a:xfrm>
            <a:off x="5320247" y="-1660979"/>
            <a:ext cx="3397084" cy="1024322"/>
            <a:chOff x="5320247" y="2758621"/>
            <a:chExt cx="3397084" cy="10243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2E28AA-3746-41CC-AA2F-A943B3E06E14}"/>
                </a:ext>
              </a:extLst>
            </p:cNvPr>
            <p:cNvSpPr/>
            <p:nvPr/>
          </p:nvSpPr>
          <p:spPr>
            <a:xfrm>
              <a:off x="5320247" y="2758621"/>
              <a:ext cx="2722220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Mobile Programming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A95B70-4AC6-4D47-B5D3-52CE67D66B5A}"/>
                </a:ext>
              </a:extLst>
            </p:cNvPr>
            <p:cNvSpPr/>
            <p:nvPr/>
          </p:nvSpPr>
          <p:spPr>
            <a:xfrm>
              <a:off x="5320247" y="3075057"/>
              <a:ext cx="3397084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b="1" cap="none" spc="0" dirty="0">
                  <a:ln w="0"/>
                  <a:solidFill>
                    <a:srgbClr val="38365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KeuanganKu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D290D-2461-4F87-A76C-B3343B4C8FDE}"/>
              </a:ext>
            </a:extLst>
          </p:cNvPr>
          <p:cNvSpPr/>
          <p:nvPr/>
        </p:nvSpPr>
        <p:spPr>
          <a:xfrm>
            <a:off x="867789" y="1317278"/>
            <a:ext cx="43316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cap="none" spc="0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Anggota</a:t>
            </a:r>
            <a:r>
              <a:rPr lang="en-US" sz="3600" cap="none" spc="0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Kelompok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B880C-BAB6-46D6-B7BC-2512BDFEC30C}"/>
              </a:ext>
            </a:extLst>
          </p:cNvPr>
          <p:cNvSpPr/>
          <p:nvPr/>
        </p:nvSpPr>
        <p:spPr>
          <a:xfrm>
            <a:off x="962025" y="237738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8219B-19D4-4C9A-85B8-D6334CEFEEE8}"/>
              </a:ext>
            </a:extLst>
          </p:cNvPr>
          <p:cNvSpPr/>
          <p:nvPr/>
        </p:nvSpPr>
        <p:spPr>
          <a:xfrm>
            <a:off x="1527517" y="2276816"/>
            <a:ext cx="19976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Derza Andreas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14332-EDF6-4F68-9117-C97BCFDA9389}"/>
              </a:ext>
            </a:extLst>
          </p:cNvPr>
          <p:cNvSpPr/>
          <p:nvPr/>
        </p:nvSpPr>
        <p:spPr>
          <a:xfrm>
            <a:off x="1527517" y="2598538"/>
            <a:ext cx="33377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UI/UX | Front-end | Back-end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B585A5-139C-4274-81F7-05A318AC4A3A}"/>
              </a:ext>
            </a:extLst>
          </p:cNvPr>
          <p:cNvSpPr/>
          <p:nvPr/>
        </p:nvSpPr>
        <p:spPr>
          <a:xfrm>
            <a:off x="1533709" y="3201003"/>
            <a:ext cx="17748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Rifki</a:t>
            </a:r>
            <a:r>
              <a:rPr lang="en-US" sz="200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00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Abdillah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74C29-DA68-4837-A313-F4A7AA2DB112}"/>
              </a:ext>
            </a:extLst>
          </p:cNvPr>
          <p:cNvSpPr/>
          <p:nvPr/>
        </p:nvSpPr>
        <p:spPr>
          <a:xfrm>
            <a:off x="1524656" y="3544378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89A93-DFFF-4619-B93F-DC110E307642}"/>
              </a:ext>
            </a:extLst>
          </p:cNvPr>
          <p:cNvSpPr/>
          <p:nvPr/>
        </p:nvSpPr>
        <p:spPr>
          <a:xfrm>
            <a:off x="992505" y="330702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8E21BE-7973-4B9A-8C39-641AFAE0B7DA}"/>
              </a:ext>
            </a:extLst>
          </p:cNvPr>
          <p:cNvSpPr/>
          <p:nvPr/>
        </p:nvSpPr>
        <p:spPr>
          <a:xfrm>
            <a:off x="1533709" y="4138263"/>
            <a:ext cx="26340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M. </a:t>
            </a:r>
            <a:r>
              <a:rPr lang="en-US" sz="2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Dhafa</a:t>
            </a:r>
            <a:r>
              <a:rPr lang="en-US" sz="2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Mahardika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7795-B02B-427E-B7CE-75AC7A954709}"/>
              </a:ext>
            </a:extLst>
          </p:cNvPr>
          <p:cNvSpPr/>
          <p:nvPr/>
        </p:nvSpPr>
        <p:spPr>
          <a:xfrm>
            <a:off x="1524656" y="4481638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1C359B-B7B4-4130-8959-97E2974CC74D}"/>
              </a:ext>
            </a:extLst>
          </p:cNvPr>
          <p:cNvSpPr/>
          <p:nvPr/>
        </p:nvSpPr>
        <p:spPr>
          <a:xfrm>
            <a:off x="992505" y="424428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34375C-A237-4298-8D66-3C0939F6F06F}"/>
              </a:ext>
            </a:extLst>
          </p:cNvPr>
          <p:cNvSpPr/>
          <p:nvPr/>
        </p:nvSpPr>
        <p:spPr>
          <a:xfrm>
            <a:off x="6415418" y="2276816"/>
            <a:ext cx="28051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Muhammad Fajar Raihan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9D8C4-5B96-44D6-8C2E-590B10158CA8}"/>
              </a:ext>
            </a:extLst>
          </p:cNvPr>
          <p:cNvSpPr/>
          <p:nvPr/>
        </p:nvSpPr>
        <p:spPr>
          <a:xfrm>
            <a:off x="6406365" y="2620191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A9A1AE-4A4B-4D9A-842E-C2AB1459E37B}"/>
              </a:ext>
            </a:extLst>
          </p:cNvPr>
          <p:cNvSpPr/>
          <p:nvPr/>
        </p:nvSpPr>
        <p:spPr>
          <a:xfrm>
            <a:off x="5874214" y="237738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C9199F-9463-4CB4-B217-4CC56B11EB36}"/>
              </a:ext>
            </a:extLst>
          </p:cNvPr>
          <p:cNvSpPr/>
          <p:nvPr/>
        </p:nvSpPr>
        <p:spPr>
          <a:xfrm>
            <a:off x="6415418" y="3259796"/>
            <a:ext cx="1651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Syafiq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Najwan</a:t>
            </a:r>
            <a:endParaRPr lang="en-US" sz="2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3E9E29-80D5-4080-944F-A1B8D20FD794}"/>
              </a:ext>
            </a:extLst>
          </p:cNvPr>
          <p:cNvSpPr/>
          <p:nvPr/>
        </p:nvSpPr>
        <p:spPr>
          <a:xfrm>
            <a:off x="6406365" y="3603171"/>
            <a:ext cx="39132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Desainer</a:t>
            </a:r>
            <a:r>
              <a:rPr lang="en-US" dirty="0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basis data | </a:t>
            </a:r>
            <a:r>
              <a:rPr lang="en-US" dirty="0" err="1">
                <a:ln w="0"/>
                <a:solidFill>
                  <a:srgbClr val="38365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Dokumentasi</a:t>
            </a:r>
            <a:endParaRPr lang="en-US" cap="none" spc="0" dirty="0">
              <a:ln w="0"/>
              <a:solidFill>
                <a:srgbClr val="383651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38B3-342F-4BD1-BE18-B490B8F06384}"/>
              </a:ext>
            </a:extLst>
          </p:cNvPr>
          <p:cNvSpPr/>
          <p:nvPr/>
        </p:nvSpPr>
        <p:spPr>
          <a:xfrm>
            <a:off x="5874214" y="3360361"/>
            <a:ext cx="443572" cy="517326"/>
          </a:xfrm>
          <a:prstGeom prst="rect">
            <a:avLst/>
          </a:prstGeom>
          <a:solidFill>
            <a:srgbClr val="3836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5805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ED64C1-3F9A-4A16-818F-CAA312EB262D}"/>
              </a:ext>
            </a:extLst>
          </p:cNvPr>
          <p:cNvGrpSpPr/>
          <p:nvPr/>
        </p:nvGrpSpPr>
        <p:grpSpPr>
          <a:xfrm>
            <a:off x="4407076" y="2956093"/>
            <a:ext cx="3377848" cy="945813"/>
            <a:chOff x="4407081" y="2483187"/>
            <a:chExt cx="3377848" cy="94581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07DB0B-D986-43D8-AE8E-A07270394A1A}"/>
                </a:ext>
              </a:extLst>
            </p:cNvPr>
            <p:cNvSpPr/>
            <p:nvPr/>
          </p:nvSpPr>
          <p:spPr>
            <a:xfrm>
              <a:off x="4965769" y="2483187"/>
              <a:ext cx="226046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383651"/>
                  </a:solidFill>
                  <a:effectLst/>
                  <a:latin typeface="Inter Medium" panose="02000503000000020004" pitchFamily="2" charset="0"/>
                  <a:ea typeface="Inter Medium" panose="02000503000000020004" pitchFamily="2" charset="0"/>
                </a:rPr>
                <a:t>Bagian I</a:t>
              </a:r>
              <a:endParaRPr lang="en-US" sz="14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7EBECD-02BD-4033-91DF-0B27ACF851F3}"/>
                </a:ext>
              </a:extLst>
            </p:cNvPr>
            <p:cNvSpPr/>
            <p:nvPr/>
          </p:nvSpPr>
          <p:spPr>
            <a:xfrm>
              <a:off x="4407081" y="2721114"/>
              <a:ext cx="337784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cap="none" spc="0" dirty="0" err="1">
                  <a:ln w="0"/>
                  <a:solidFill>
                    <a:srgbClr val="38365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Pendahuluan</a:t>
              </a:r>
              <a:endParaRPr lang="en-US" sz="4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9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7EBECD-02BD-4033-91DF-0B27ACF851F3}"/>
              </a:ext>
            </a:extLst>
          </p:cNvPr>
          <p:cNvSpPr/>
          <p:nvPr/>
        </p:nvSpPr>
        <p:spPr>
          <a:xfrm>
            <a:off x="4176246" y="3194020"/>
            <a:ext cx="38395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Latar</a:t>
            </a:r>
            <a:r>
              <a:rPr lang="en-US" sz="4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4000" cap="none" spc="0" dirty="0" err="1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Belakang</a:t>
            </a:r>
            <a:endParaRPr lang="en-US" sz="40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93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1EC03-C5AC-4FCE-A6B4-64CB3A995E93}"/>
              </a:ext>
            </a:extLst>
          </p:cNvPr>
          <p:cNvSpPr/>
          <p:nvPr/>
        </p:nvSpPr>
        <p:spPr>
          <a:xfrm>
            <a:off x="847188" y="3013501"/>
            <a:ext cx="1049762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Latar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belakang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masalah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yang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dihadapi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dalam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mengelola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keuangan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pribadi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seringkali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kompleks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dan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menantang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4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9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30C1AF-1AA8-438F-BCDD-3FB1476A4E2B}"/>
              </a:ext>
            </a:extLst>
          </p:cNvPr>
          <p:cNvSpPr/>
          <p:nvPr/>
        </p:nvSpPr>
        <p:spPr>
          <a:xfrm>
            <a:off x="725269" y="2470248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Tidak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b="1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Mengetahui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b="1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Keuangan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b="1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secara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b="1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keseluruhan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7B89DF-50EE-4FEB-BFBA-CC55FC892A7E}"/>
              </a:ext>
            </a:extLst>
          </p:cNvPr>
          <p:cNvSpPr/>
          <p:nvPr/>
        </p:nvSpPr>
        <p:spPr>
          <a:xfrm>
            <a:off x="3895189" y="3658968"/>
            <a:ext cx="56069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Tidak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b="1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Mengetahui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b="1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Keuangan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b="1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secara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2400" b="1" i="0" dirty="0" err="1">
                <a:solidFill>
                  <a:srgbClr val="374151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keseluruhan</a:t>
            </a:r>
            <a:endParaRPr lang="en-US" sz="2400" cap="none" spc="0" dirty="0">
              <a:ln w="0"/>
              <a:solidFill>
                <a:srgbClr val="3741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8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101ABD-60D1-4386-B481-D9BCC8F1381F}"/>
              </a:ext>
            </a:extLst>
          </p:cNvPr>
          <p:cNvSpPr/>
          <p:nvPr/>
        </p:nvSpPr>
        <p:spPr>
          <a:xfrm>
            <a:off x="-1" y="0"/>
            <a:ext cx="4211273" cy="6858000"/>
          </a:xfrm>
          <a:prstGeom prst="rect">
            <a:avLst/>
          </a:prstGeom>
          <a:solidFill>
            <a:srgbClr val="383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E0A69-E195-4C4E-9815-25BE61D98BA8}"/>
              </a:ext>
            </a:extLst>
          </p:cNvPr>
          <p:cNvSpPr/>
          <p:nvPr/>
        </p:nvSpPr>
        <p:spPr>
          <a:xfrm>
            <a:off x="4814346" y="2545286"/>
            <a:ext cx="32912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cap="none" spc="0" dirty="0">
                <a:ln w="0"/>
                <a:solidFill>
                  <a:srgbClr val="38365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KeuanganKu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B72A47-D41F-46EB-8753-37C15EF4DF17}"/>
              </a:ext>
            </a:extLst>
          </p:cNvPr>
          <p:cNvSpPr/>
          <p:nvPr/>
        </p:nvSpPr>
        <p:spPr>
          <a:xfrm>
            <a:off x="4816613" y="3253172"/>
            <a:ext cx="564564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i="0" dirty="0" err="1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Aplikasi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yang </a:t>
            </a:r>
            <a:r>
              <a:rPr lang="en-US" sz="1400" b="0" i="0" dirty="0" err="1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dirancang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untuk </a:t>
            </a:r>
            <a:r>
              <a:rPr lang="en-US" sz="1400" b="0" i="0" dirty="0" err="1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memberikan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dukungan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dalam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mengelola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</a:t>
            </a:r>
            <a:r>
              <a:rPr lang="en-US" sz="1400" b="0" i="0" dirty="0" err="1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keuangan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Anda </a:t>
            </a:r>
            <a:r>
              <a:rPr lang="en-US" sz="1400" b="0" i="0" dirty="0" err="1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secara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 lebih </a:t>
            </a:r>
            <a:r>
              <a:rPr lang="en-US" sz="1400" b="0" i="0" dirty="0" err="1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efisien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Inter Medium" panose="02000503000000020004" pitchFamily="2" charset="0"/>
                <a:ea typeface="Inter Medium" panose="02000503000000020004" pitchFamily="2" charset="0"/>
              </a:rPr>
              <a:t>.</a:t>
            </a:r>
            <a:endParaRPr lang="en-US" sz="1400" cap="none" spc="0" dirty="0">
              <a:ln w="0"/>
              <a:solidFill>
                <a:srgbClr val="38365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5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99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Inter</vt:lpstr>
      <vt:lpstr>Inter Light</vt:lpstr>
      <vt:lpstr>Inter Medium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Derza Andreas</dc:creator>
  <cp:lastModifiedBy>Derza Andreas</cp:lastModifiedBy>
  <cp:revision>9</cp:revision>
  <dcterms:created xsi:type="dcterms:W3CDTF">2023-12-18T13:25:26Z</dcterms:created>
  <dcterms:modified xsi:type="dcterms:W3CDTF">2023-12-18T15:24:22Z</dcterms:modified>
</cp:coreProperties>
</file>