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80" r:id="rId5"/>
    <p:sldId id="266" r:id="rId6"/>
    <p:sldId id="258" r:id="rId7"/>
    <p:sldId id="281" r:id="rId8"/>
    <p:sldId id="259" r:id="rId9"/>
    <p:sldId id="260" r:id="rId10"/>
    <p:sldId id="261" r:id="rId11"/>
    <p:sldId id="273" r:id="rId12"/>
    <p:sldId id="262" r:id="rId13"/>
    <p:sldId id="264" r:id="rId14"/>
    <p:sldId id="265" r:id="rId15"/>
    <p:sldId id="269" r:id="rId16"/>
    <p:sldId id="272" r:id="rId17"/>
    <p:sldId id="271" r:id="rId18"/>
    <p:sldId id="282" r:id="rId19"/>
    <p:sldId id="275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urul%20Afiqah\Desktop\ResultNNOld\Test2_FinalResult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urul%20Afiqah\Desktop\ResultNNOld\Test2_FinalResult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urul%20Afiqah\Desktop\ResultNNOld\Test2_FinalResult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TRAINING MSE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ms-MY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'200N'!$C$2</c:f>
              <c:strCache>
                <c:ptCount val="1"/>
                <c:pt idx="0">
                  <c:v>One Hidden Layer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'200N'!$B$3:$B$103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'200N'!$C$3:$C$103</c:f>
              <c:numCache>
                <c:formatCode>General</c:formatCode>
                <c:ptCount val="101"/>
                <c:pt idx="0">
                  <c:v>9.2778502621654199E-2</c:v>
                </c:pt>
                <c:pt idx="1">
                  <c:v>8.9132667024232601E-2</c:v>
                </c:pt>
                <c:pt idx="2">
                  <c:v>8.2432278368198303E-2</c:v>
                </c:pt>
                <c:pt idx="3">
                  <c:v>7.4826293845062397E-2</c:v>
                </c:pt>
                <c:pt idx="4">
                  <c:v>7.1106552278608501E-2</c:v>
                </c:pt>
                <c:pt idx="5">
                  <c:v>6.8980184157697605E-2</c:v>
                </c:pt>
                <c:pt idx="6">
                  <c:v>7.0072191039892304E-2</c:v>
                </c:pt>
                <c:pt idx="7">
                  <c:v>6.8603193441680796E-2</c:v>
                </c:pt>
                <c:pt idx="8">
                  <c:v>6.6578121070997504E-2</c:v>
                </c:pt>
                <c:pt idx="9">
                  <c:v>6.6210387781320601E-2</c:v>
                </c:pt>
                <c:pt idx="10">
                  <c:v>6.7696595270091503E-2</c:v>
                </c:pt>
                <c:pt idx="11">
                  <c:v>6.9019654622191395E-2</c:v>
                </c:pt>
                <c:pt idx="12">
                  <c:v>6.7833064710451793E-2</c:v>
                </c:pt>
                <c:pt idx="13">
                  <c:v>6.7031286722235697E-2</c:v>
                </c:pt>
                <c:pt idx="14">
                  <c:v>6.7986005361255999E-2</c:v>
                </c:pt>
                <c:pt idx="15">
                  <c:v>6.7479323628008195E-2</c:v>
                </c:pt>
                <c:pt idx="16">
                  <c:v>6.7519449053975694E-2</c:v>
                </c:pt>
                <c:pt idx="17">
                  <c:v>6.7038828384541699E-2</c:v>
                </c:pt>
                <c:pt idx="18">
                  <c:v>7.1049522599897705E-2</c:v>
                </c:pt>
                <c:pt idx="19">
                  <c:v>7.1535360023695496E-2</c:v>
                </c:pt>
                <c:pt idx="20">
                  <c:v>7.2039652507159296E-2</c:v>
                </c:pt>
                <c:pt idx="21">
                  <c:v>7.1806814811654698E-2</c:v>
                </c:pt>
                <c:pt idx="22">
                  <c:v>7.1398228545631298E-2</c:v>
                </c:pt>
                <c:pt idx="23">
                  <c:v>7.0394205653489902E-2</c:v>
                </c:pt>
                <c:pt idx="24">
                  <c:v>7.2614770740723006E-2</c:v>
                </c:pt>
                <c:pt idx="25">
                  <c:v>7.2302081775552904E-2</c:v>
                </c:pt>
                <c:pt idx="26">
                  <c:v>7.1456904059224294E-2</c:v>
                </c:pt>
                <c:pt idx="27">
                  <c:v>7.1677867262405007E-2</c:v>
                </c:pt>
                <c:pt idx="28">
                  <c:v>7.1850126296388594E-2</c:v>
                </c:pt>
                <c:pt idx="29">
                  <c:v>7.0805095003779198E-2</c:v>
                </c:pt>
                <c:pt idx="30">
                  <c:v>7.0955050476525394E-2</c:v>
                </c:pt>
                <c:pt idx="31">
                  <c:v>7.13989998518164E-2</c:v>
                </c:pt>
                <c:pt idx="32">
                  <c:v>7.1406993316244102E-2</c:v>
                </c:pt>
                <c:pt idx="33">
                  <c:v>7.1312223759763704E-2</c:v>
                </c:pt>
                <c:pt idx="34">
                  <c:v>7.1133254670224896E-2</c:v>
                </c:pt>
                <c:pt idx="35">
                  <c:v>7.0989253830158999E-2</c:v>
                </c:pt>
                <c:pt idx="36">
                  <c:v>7.0816977313711005E-2</c:v>
                </c:pt>
                <c:pt idx="37">
                  <c:v>7.0653877108035598E-2</c:v>
                </c:pt>
                <c:pt idx="38">
                  <c:v>7.0531751981350005E-2</c:v>
                </c:pt>
                <c:pt idx="39">
                  <c:v>7.0417364709366798E-2</c:v>
                </c:pt>
                <c:pt idx="40">
                  <c:v>7.0309149146453004E-2</c:v>
                </c:pt>
                <c:pt idx="41">
                  <c:v>7.0206331622498605E-2</c:v>
                </c:pt>
                <c:pt idx="42">
                  <c:v>7.0094985349866107E-2</c:v>
                </c:pt>
                <c:pt idx="43">
                  <c:v>7.0000969623718004E-2</c:v>
                </c:pt>
                <c:pt idx="44">
                  <c:v>6.9910759390882607E-2</c:v>
                </c:pt>
                <c:pt idx="45">
                  <c:v>6.9824051956109801E-2</c:v>
                </c:pt>
                <c:pt idx="46">
                  <c:v>6.9740497416244204E-2</c:v>
                </c:pt>
                <c:pt idx="47">
                  <c:v>6.9659791931087303E-2</c:v>
                </c:pt>
                <c:pt idx="48">
                  <c:v>6.9581655368058506E-2</c:v>
                </c:pt>
                <c:pt idx="49">
                  <c:v>6.9505619031239405E-2</c:v>
                </c:pt>
                <c:pt idx="50">
                  <c:v>6.9431946197605496E-2</c:v>
                </c:pt>
                <c:pt idx="51">
                  <c:v>6.9360213484651601E-2</c:v>
                </c:pt>
                <c:pt idx="52">
                  <c:v>6.9290771471906806E-2</c:v>
                </c:pt>
                <c:pt idx="53">
                  <c:v>6.9222981056222599E-2</c:v>
                </c:pt>
                <c:pt idx="54">
                  <c:v>6.9156298340112804E-2</c:v>
                </c:pt>
                <c:pt idx="55">
                  <c:v>6.9105462144472607E-2</c:v>
                </c:pt>
                <c:pt idx="56">
                  <c:v>6.9101682538466797E-2</c:v>
                </c:pt>
                <c:pt idx="57">
                  <c:v>6.9044699282583999E-2</c:v>
                </c:pt>
                <c:pt idx="58">
                  <c:v>6.8981573248364694E-2</c:v>
                </c:pt>
                <c:pt idx="59">
                  <c:v>6.8564462982612095E-2</c:v>
                </c:pt>
                <c:pt idx="60">
                  <c:v>6.8013054107481596E-2</c:v>
                </c:pt>
                <c:pt idx="61">
                  <c:v>6.8946856536123993E-2</c:v>
                </c:pt>
                <c:pt idx="62">
                  <c:v>6.9752566520415796E-2</c:v>
                </c:pt>
                <c:pt idx="63">
                  <c:v>6.9421987895916401E-2</c:v>
                </c:pt>
                <c:pt idx="64">
                  <c:v>6.9324620829344305E-2</c:v>
                </c:pt>
                <c:pt idx="65">
                  <c:v>6.9243752442290502E-2</c:v>
                </c:pt>
                <c:pt idx="66">
                  <c:v>6.9171659185230605E-2</c:v>
                </c:pt>
                <c:pt idx="67">
                  <c:v>6.9105783660377507E-2</c:v>
                </c:pt>
                <c:pt idx="68">
                  <c:v>6.9053635562564303E-2</c:v>
                </c:pt>
                <c:pt idx="69">
                  <c:v>6.8976270179646096E-2</c:v>
                </c:pt>
                <c:pt idx="70">
                  <c:v>6.89214859933487E-2</c:v>
                </c:pt>
                <c:pt idx="71">
                  <c:v>6.8868914473289397E-2</c:v>
                </c:pt>
                <c:pt idx="72">
                  <c:v>6.92526193016747E-2</c:v>
                </c:pt>
                <c:pt idx="73">
                  <c:v>6.9422545536291194E-2</c:v>
                </c:pt>
                <c:pt idx="74">
                  <c:v>6.9723204930086102E-2</c:v>
                </c:pt>
                <c:pt idx="75">
                  <c:v>6.9649837445353302E-2</c:v>
                </c:pt>
                <c:pt idx="76">
                  <c:v>6.96076734495778E-2</c:v>
                </c:pt>
                <c:pt idx="77">
                  <c:v>6.9555070355978701E-2</c:v>
                </c:pt>
                <c:pt idx="78">
                  <c:v>6.9508604709578106E-2</c:v>
                </c:pt>
                <c:pt idx="79">
                  <c:v>6.9466950654781895E-2</c:v>
                </c:pt>
                <c:pt idx="80">
                  <c:v>6.9426388561117006E-2</c:v>
                </c:pt>
                <c:pt idx="81">
                  <c:v>6.9386992249607093E-2</c:v>
                </c:pt>
                <c:pt idx="82">
                  <c:v>6.9348702680231397E-2</c:v>
                </c:pt>
                <c:pt idx="83">
                  <c:v>6.9311448675869303E-2</c:v>
                </c:pt>
                <c:pt idx="84">
                  <c:v>6.9275159964698005E-2</c:v>
                </c:pt>
                <c:pt idx="85">
                  <c:v>6.92397693981021E-2</c:v>
                </c:pt>
                <c:pt idx="86">
                  <c:v>6.9205213627567805E-2</c:v>
                </c:pt>
                <c:pt idx="87">
                  <c:v>6.9171406879659197E-2</c:v>
                </c:pt>
                <c:pt idx="88">
                  <c:v>6.9138170209950695E-2</c:v>
                </c:pt>
                <c:pt idx="89">
                  <c:v>6.9105696513570097E-2</c:v>
                </c:pt>
                <c:pt idx="90">
                  <c:v>6.90739332876915E-2</c:v>
                </c:pt>
                <c:pt idx="91">
                  <c:v>6.9042776136685302E-2</c:v>
                </c:pt>
                <c:pt idx="92">
                  <c:v>6.9012176310204801E-2</c:v>
                </c:pt>
                <c:pt idx="93">
                  <c:v>6.8982100122532405E-2</c:v>
                </c:pt>
                <c:pt idx="94">
                  <c:v>6.8952518192799406E-2</c:v>
                </c:pt>
                <c:pt idx="95">
                  <c:v>6.89233549786466E-2</c:v>
                </c:pt>
                <c:pt idx="96">
                  <c:v>6.8894799974837204E-2</c:v>
                </c:pt>
                <c:pt idx="97">
                  <c:v>6.88665106804323E-2</c:v>
                </c:pt>
                <c:pt idx="98">
                  <c:v>6.8864222708073297E-2</c:v>
                </c:pt>
                <c:pt idx="99">
                  <c:v>6.8657421843296595E-2</c:v>
                </c:pt>
                <c:pt idx="100">
                  <c:v>6.8657421843296595E-2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8E-44EA-AF6B-9FA6A6CE2F34}"/>
            </c:ext>
          </c:extLst>
        </c:ser>
        <c:ser>
          <c:idx val="1"/>
          <c:order val="1"/>
          <c:tx>
            <c:strRef>
              <c:f>'200N'!$D$2</c:f>
              <c:strCache>
                <c:ptCount val="1"/>
                <c:pt idx="0">
                  <c:v>Two Hidden Layers(28 Neurons in Second Layer)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'200N'!$B$3:$B$103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'200N'!$D$3:$D$103</c:f>
              <c:numCache>
                <c:formatCode>General</c:formatCode>
                <c:ptCount val="101"/>
                <c:pt idx="0">
                  <c:v>9.3061716751996496E-2</c:v>
                </c:pt>
                <c:pt idx="1">
                  <c:v>8.9378584690318397E-2</c:v>
                </c:pt>
                <c:pt idx="2">
                  <c:v>8.3561494619412299E-2</c:v>
                </c:pt>
                <c:pt idx="3">
                  <c:v>7.7789204760694702E-2</c:v>
                </c:pt>
                <c:pt idx="4">
                  <c:v>7.4911072628192493E-2</c:v>
                </c:pt>
                <c:pt idx="5">
                  <c:v>7.1995790842190099E-2</c:v>
                </c:pt>
                <c:pt idx="6">
                  <c:v>7.0882513193175706E-2</c:v>
                </c:pt>
                <c:pt idx="7">
                  <c:v>7.1449569017705494E-2</c:v>
                </c:pt>
                <c:pt idx="8">
                  <c:v>6.9546390608307501E-2</c:v>
                </c:pt>
                <c:pt idx="9">
                  <c:v>6.9120346042432598E-2</c:v>
                </c:pt>
                <c:pt idx="10">
                  <c:v>6.7756084534574906E-2</c:v>
                </c:pt>
                <c:pt idx="11">
                  <c:v>6.7037402002543198E-2</c:v>
                </c:pt>
                <c:pt idx="12">
                  <c:v>6.65557316530518E-2</c:v>
                </c:pt>
                <c:pt idx="13">
                  <c:v>6.5808593522800204E-2</c:v>
                </c:pt>
                <c:pt idx="14">
                  <c:v>6.4144524768301098E-2</c:v>
                </c:pt>
                <c:pt idx="15">
                  <c:v>6.4687704168694904E-2</c:v>
                </c:pt>
                <c:pt idx="16">
                  <c:v>6.3369917201010997E-2</c:v>
                </c:pt>
                <c:pt idx="17">
                  <c:v>6.2692712808722004E-2</c:v>
                </c:pt>
                <c:pt idx="18">
                  <c:v>6.2079783657785902E-2</c:v>
                </c:pt>
                <c:pt idx="19">
                  <c:v>6.1290880492904501E-2</c:v>
                </c:pt>
                <c:pt idx="20">
                  <c:v>6.0882735838210703E-2</c:v>
                </c:pt>
                <c:pt idx="21">
                  <c:v>6.0626415621727103E-2</c:v>
                </c:pt>
                <c:pt idx="22">
                  <c:v>6.3997971195131398E-2</c:v>
                </c:pt>
                <c:pt idx="23">
                  <c:v>6.5408986950032805E-2</c:v>
                </c:pt>
                <c:pt idx="24">
                  <c:v>6.5027951399980494E-2</c:v>
                </c:pt>
                <c:pt idx="25">
                  <c:v>6.4597234656955896E-2</c:v>
                </c:pt>
                <c:pt idx="26">
                  <c:v>6.3576193961088101E-2</c:v>
                </c:pt>
                <c:pt idx="27">
                  <c:v>6.3325827894642597E-2</c:v>
                </c:pt>
                <c:pt idx="28">
                  <c:v>6.3109663969009203E-2</c:v>
                </c:pt>
                <c:pt idx="29">
                  <c:v>6.4149343362406797E-2</c:v>
                </c:pt>
                <c:pt idx="30">
                  <c:v>6.4273476107569102E-2</c:v>
                </c:pt>
                <c:pt idx="31">
                  <c:v>6.4114017302715196E-2</c:v>
                </c:pt>
                <c:pt idx="32">
                  <c:v>6.3809309692200597E-2</c:v>
                </c:pt>
                <c:pt idx="33">
                  <c:v>6.3546091563398396E-2</c:v>
                </c:pt>
                <c:pt idx="34">
                  <c:v>6.3301493793182506E-2</c:v>
                </c:pt>
                <c:pt idx="35">
                  <c:v>6.3070695054408404E-2</c:v>
                </c:pt>
                <c:pt idx="36">
                  <c:v>6.2892551301211894E-2</c:v>
                </c:pt>
                <c:pt idx="37">
                  <c:v>6.26940145283513E-2</c:v>
                </c:pt>
                <c:pt idx="38">
                  <c:v>6.25055283423082E-2</c:v>
                </c:pt>
                <c:pt idx="39">
                  <c:v>6.2326284872241497E-2</c:v>
                </c:pt>
                <c:pt idx="40">
                  <c:v>6.2154825846284102E-2</c:v>
                </c:pt>
                <c:pt idx="41">
                  <c:v>6.1883603907178203E-2</c:v>
                </c:pt>
                <c:pt idx="42">
                  <c:v>6.17556679751484E-2</c:v>
                </c:pt>
                <c:pt idx="43">
                  <c:v>6.1533921074086097E-2</c:v>
                </c:pt>
                <c:pt idx="44">
                  <c:v>6.1307541970966099E-2</c:v>
                </c:pt>
                <c:pt idx="45">
                  <c:v>6.1287591406239003E-2</c:v>
                </c:pt>
                <c:pt idx="46">
                  <c:v>6.1145227323719499E-2</c:v>
                </c:pt>
                <c:pt idx="47">
                  <c:v>6.1007726104546398E-2</c:v>
                </c:pt>
                <c:pt idx="48">
                  <c:v>6.0924300767505699E-2</c:v>
                </c:pt>
                <c:pt idx="49">
                  <c:v>6.0807075315705401E-2</c:v>
                </c:pt>
                <c:pt idx="50">
                  <c:v>6.0646512669979599E-2</c:v>
                </c:pt>
                <c:pt idx="51">
                  <c:v>6.0556569106203703E-2</c:v>
                </c:pt>
                <c:pt idx="52">
                  <c:v>6.0442617427184597E-2</c:v>
                </c:pt>
                <c:pt idx="53">
                  <c:v>6.0333913996985698E-2</c:v>
                </c:pt>
                <c:pt idx="54">
                  <c:v>6.0229085816245899E-2</c:v>
                </c:pt>
                <c:pt idx="55">
                  <c:v>6.0127906388831802E-2</c:v>
                </c:pt>
                <c:pt idx="56">
                  <c:v>6.0027907670479899E-2</c:v>
                </c:pt>
                <c:pt idx="57">
                  <c:v>5.9933693323441603E-2</c:v>
                </c:pt>
                <c:pt idx="58">
                  <c:v>5.99053238907538E-2</c:v>
                </c:pt>
                <c:pt idx="59">
                  <c:v>6.0255770821193197E-2</c:v>
                </c:pt>
                <c:pt idx="60">
                  <c:v>6.0152985603358501E-2</c:v>
                </c:pt>
                <c:pt idx="61">
                  <c:v>6.0597743491476098E-2</c:v>
                </c:pt>
                <c:pt idx="62">
                  <c:v>6.2918785251912801E-2</c:v>
                </c:pt>
                <c:pt idx="63">
                  <c:v>6.2883448711399795E-2</c:v>
                </c:pt>
                <c:pt idx="64">
                  <c:v>6.3058390363344402E-2</c:v>
                </c:pt>
                <c:pt idx="65">
                  <c:v>6.2920795876135999E-2</c:v>
                </c:pt>
                <c:pt idx="66">
                  <c:v>6.2681354630557698E-2</c:v>
                </c:pt>
                <c:pt idx="67">
                  <c:v>6.2533590658895896E-2</c:v>
                </c:pt>
                <c:pt idx="68">
                  <c:v>6.2404470897080101E-2</c:v>
                </c:pt>
                <c:pt idx="69">
                  <c:v>6.2289840119231298E-2</c:v>
                </c:pt>
                <c:pt idx="70">
                  <c:v>6.21861531367554E-2</c:v>
                </c:pt>
                <c:pt idx="71">
                  <c:v>6.2105867512228102E-2</c:v>
                </c:pt>
                <c:pt idx="72">
                  <c:v>6.1908431595572001E-2</c:v>
                </c:pt>
                <c:pt idx="73">
                  <c:v>6.1578825355513199E-2</c:v>
                </c:pt>
                <c:pt idx="74">
                  <c:v>6.1391386716649697E-2</c:v>
                </c:pt>
                <c:pt idx="75">
                  <c:v>6.1119617363443901E-2</c:v>
                </c:pt>
                <c:pt idx="76">
                  <c:v>6.0997067970951703E-2</c:v>
                </c:pt>
                <c:pt idx="77">
                  <c:v>6.08990560605321E-2</c:v>
                </c:pt>
                <c:pt idx="78">
                  <c:v>6.0810276231976899E-2</c:v>
                </c:pt>
                <c:pt idx="79">
                  <c:v>6.0729162320786199E-2</c:v>
                </c:pt>
                <c:pt idx="80">
                  <c:v>6.0654150753628497E-2</c:v>
                </c:pt>
                <c:pt idx="81">
                  <c:v>6.0584011067470703E-2</c:v>
                </c:pt>
                <c:pt idx="82">
                  <c:v>6.05177885199411E-2</c:v>
                </c:pt>
                <c:pt idx="83">
                  <c:v>6.0454736962999703E-2</c:v>
                </c:pt>
                <c:pt idx="84">
                  <c:v>6.0323508992673101E-2</c:v>
                </c:pt>
                <c:pt idx="85">
                  <c:v>6.0144781708704298E-2</c:v>
                </c:pt>
                <c:pt idx="86">
                  <c:v>6.0145938227462899E-2</c:v>
                </c:pt>
                <c:pt idx="87">
                  <c:v>6.0095586782281302E-2</c:v>
                </c:pt>
                <c:pt idx="88">
                  <c:v>5.9791224338723699E-2</c:v>
                </c:pt>
                <c:pt idx="89">
                  <c:v>5.9600396789714898E-2</c:v>
                </c:pt>
                <c:pt idx="90">
                  <c:v>5.9099471214985398E-2</c:v>
                </c:pt>
                <c:pt idx="91">
                  <c:v>5.8933748044593497E-2</c:v>
                </c:pt>
                <c:pt idx="92">
                  <c:v>5.8792879427923203E-2</c:v>
                </c:pt>
                <c:pt idx="93">
                  <c:v>5.9150719173187302E-2</c:v>
                </c:pt>
                <c:pt idx="94">
                  <c:v>5.9502433698813403E-2</c:v>
                </c:pt>
                <c:pt idx="95">
                  <c:v>5.9973518891777197E-2</c:v>
                </c:pt>
                <c:pt idx="96">
                  <c:v>5.9826135879944002E-2</c:v>
                </c:pt>
                <c:pt idx="97">
                  <c:v>5.9720001252788799E-2</c:v>
                </c:pt>
                <c:pt idx="98">
                  <c:v>5.9665485957067201E-2</c:v>
                </c:pt>
                <c:pt idx="99">
                  <c:v>5.96126871254615E-2</c:v>
                </c:pt>
                <c:pt idx="100">
                  <c:v>5.96126871254615E-2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8E-44EA-AF6B-9FA6A6CE2F34}"/>
            </c:ext>
          </c:extLst>
        </c:ser>
        <c:ser>
          <c:idx val="2"/>
          <c:order val="2"/>
          <c:tx>
            <c:strRef>
              <c:f>'200N'!$E$2</c:f>
              <c:strCache>
                <c:ptCount val="1"/>
                <c:pt idx="0">
                  <c:v>Two Hidden Layers + NoiseOut Initial Pruning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'200N'!$B$3:$B$103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'200N'!$E$3:$E$103</c:f>
              <c:numCache>
                <c:formatCode>General</c:formatCode>
                <c:ptCount val="101"/>
                <c:pt idx="0">
                  <c:v>9.2906314310245805E-2</c:v>
                </c:pt>
                <c:pt idx="1">
                  <c:v>8.9450821829493002E-2</c:v>
                </c:pt>
                <c:pt idx="2">
                  <c:v>8.3306758940872694E-2</c:v>
                </c:pt>
                <c:pt idx="3">
                  <c:v>7.6881402155872705E-2</c:v>
                </c:pt>
                <c:pt idx="4">
                  <c:v>7.2688516509960804E-2</c:v>
                </c:pt>
                <c:pt idx="5">
                  <c:v>7.0441610359718701E-2</c:v>
                </c:pt>
                <c:pt idx="6">
                  <c:v>7.2069291399088103E-2</c:v>
                </c:pt>
                <c:pt idx="7">
                  <c:v>6.9520966305555501E-2</c:v>
                </c:pt>
                <c:pt idx="8">
                  <c:v>7.0876547110838101E-2</c:v>
                </c:pt>
                <c:pt idx="9">
                  <c:v>7.0629662600252302E-2</c:v>
                </c:pt>
                <c:pt idx="10">
                  <c:v>7.0317541729180894E-2</c:v>
                </c:pt>
                <c:pt idx="11">
                  <c:v>6.9217580287277605E-2</c:v>
                </c:pt>
                <c:pt idx="12">
                  <c:v>6.9532905108697196E-2</c:v>
                </c:pt>
                <c:pt idx="13">
                  <c:v>6.7041289154198297E-2</c:v>
                </c:pt>
                <c:pt idx="14">
                  <c:v>6.6496353228157098E-2</c:v>
                </c:pt>
                <c:pt idx="15">
                  <c:v>6.6649297893987103E-2</c:v>
                </c:pt>
                <c:pt idx="16">
                  <c:v>6.58323345569818E-2</c:v>
                </c:pt>
                <c:pt idx="17">
                  <c:v>6.6783532797028505E-2</c:v>
                </c:pt>
                <c:pt idx="18">
                  <c:v>6.6444942915601102E-2</c:v>
                </c:pt>
                <c:pt idx="19">
                  <c:v>6.5718078739405605E-2</c:v>
                </c:pt>
                <c:pt idx="20">
                  <c:v>6.5117238510481401E-2</c:v>
                </c:pt>
                <c:pt idx="21">
                  <c:v>6.4618432442152901E-2</c:v>
                </c:pt>
                <c:pt idx="22">
                  <c:v>6.4170456804364201E-2</c:v>
                </c:pt>
                <c:pt idx="23">
                  <c:v>6.3484171109699603E-2</c:v>
                </c:pt>
                <c:pt idx="24">
                  <c:v>6.34636919960717E-2</c:v>
                </c:pt>
                <c:pt idx="25">
                  <c:v>6.2741766070587304E-2</c:v>
                </c:pt>
                <c:pt idx="26">
                  <c:v>6.1890128945381602E-2</c:v>
                </c:pt>
                <c:pt idx="27">
                  <c:v>6.1592865121013501E-2</c:v>
                </c:pt>
                <c:pt idx="28">
                  <c:v>6.0595946682008503E-2</c:v>
                </c:pt>
                <c:pt idx="29">
                  <c:v>6.2344441832277601E-2</c:v>
                </c:pt>
                <c:pt idx="30">
                  <c:v>6.5110344721621499E-2</c:v>
                </c:pt>
                <c:pt idx="31">
                  <c:v>6.4297436846279199E-2</c:v>
                </c:pt>
                <c:pt idx="32">
                  <c:v>6.3955652338964095E-2</c:v>
                </c:pt>
                <c:pt idx="33">
                  <c:v>6.3164455163633101E-2</c:v>
                </c:pt>
                <c:pt idx="34">
                  <c:v>6.53198633122615E-2</c:v>
                </c:pt>
                <c:pt idx="35">
                  <c:v>6.3524905651600003E-2</c:v>
                </c:pt>
                <c:pt idx="36">
                  <c:v>6.4025513461723693E-2</c:v>
                </c:pt>
                <c:pt idx="37">
                  <c:v>6.4456043034767596E-2</c:v>
                </c:pt>
                <c:pt idx="38">
                  <c:v>6.32492947711987E-2</c:v>
                </c:pt>
                <c:pt idx="39">
                  <c:v>6.3287546840054706E-2</c:v>
                </c:pt>
                <c:pt idx="40">
                  <c:v>6.3116395869005804E-2</c:v>
                </c:pt>
                <c:pt idx="41">
                  <c:v>6.2671253387526202E-2</c:v>
                </c:pt>
                <c:pt idx="42">
                  <c:v>6.2508838538653105E-2</c:v>
                </c:pt>
                <c:pt idx="43">
                  <c:v>6.2739688445715605E-2</c:v>
                </c:pt>
                <c:pt idx="44">
                  <c:v>6.2462385950239702E-2</c:v>
                </c:pt>
                <c:pt idx="45">
                  <c:v>6.2319387085319401E-2</c:v>
                </c:pt>
                <c:pt idx="46">
                  <c:v>6.2195277791187803E-2</c:v>
                </c:pt>
                <c:pt idx="47">
                  <c:v>6.2068317324391803E-2</c:v>
                </c:pt>
                <c:pt idx="48">
                  <c:v>6.1944502561135199E-2</c:v>
                </c:pt>
                <c:pt idx="49">
                  <c:v>6.18046196628168E-2</c:v>
                </c:pt>
                <c:pt idx="50">
                  <c:v>6.1588801305297897E-2</c:v>
                </c:pt>
                <c:pt idx="51">
                  <c:v>6.1379951255338398E-2</c:v>
                </c:pt>
                <c:pt idx="52">
                  <c:v>6.10897454443185E-2</c:v>
                </c:pt>
                <c:pt idx="53">
                  <c:v>6.1358635807341598E-2</c:v>
                </c:pt>
                <c:pt idx="54">
                  <c:v>6.11884086905247E-2</c:v>
                </c:pt>
                <c:pt idx="55">
                  <c:v>6.10799189544129E-2</c:v>
                </c:pt>
                <c:pt idx="56">
                  <c:v>6.0971284803945203E-2</c:v>
                </c:pt>
                <c:pt idx="57">
                  <c:v>6.0862760123517101E-2</c:v>
                </c:pt>
                <c:pt idx="58">
                  <c:v>6.07540144005565E-2</c:v>
                </c:pt>
                <c:pt idx="59">
                  <c:v>6.0645209842977499E-2</c:v>
                </c:pt>
                <c:pt idx="60">
                  <c:v>6.0536396662825398E-2</c:v>
                </c:pt>
                <c:pt idx="61">
                  <c:v>6.0425967251893302E-2</c:v>
                </c:pt>
                <c:pt idx="62">
                  <c:v>6.0324262865276902E-2</c:v>
                </c:pt>
                <c:pt idx="63">
                  <c:v>6.0253573589961203E-2</c:v>
                </c:pt>
                <c:pt idx="64">
                  <c:v>6.0121319048916398E-2</c:v>
                </c:pt>
                <c:pt idx="65">
                  <c:v>6.0017468608928502E-2</c:v>
                </c:pt>
                <c:pt idx="66">
                  <c:v>5.9874155526344501E-2</c:v>
                </c:pt>
                <c:pt idx="67">
                  <c:v>5.9773870794907702E-2</c:v>
                </c:pt>
                <c:pt idx="68">
                  <c:v>5.96771180982733E-2</c:v>
                </c:pt>
                <c:pt idx="69">
                  <c:v>5.9603870819792099E-2</c:v>
                </c:pt>
                <c:pt idx="70">
                  <c:v>5.9513229362373597E-2</c:v>
                </c:pt>
                <c:pt idx="71">
                  <c:v>5.9429770726281E-2</c:v>
                </c:pt>
                <c:pt idx="72">
                  <c:v>5.93484133573473E-2</c:v>
                </c:pt>
                <c:pt idx="73">
                  <c:v>5.9270703685249698E-2</c:v>
                </c:pt>
                <c:pt idx="74">
                  <c:v>5.9196556259215903E-2</c:v>
                </c:pt>
                <c:pt idx="75">
                  <c:v>5.9125748465056402E-2</c:v>
                </c:pt>
                <c:pt idx="76">
                  <c:v>5.9058044977305199E-2</c:v>
                </c:pt>
                <c:pt idx="77">
                  <c:v>5.8993215571830203E-2</c:v>
                </c:pt>
                <c:pt idx="78">
                  <c:v>5.89310418502976E-2</c:v>
                </c:pt>
                <c:pt idx="79">
                  <c:v>5.8871320856088302E-2</c:v>
                </c:pt>
                <c:pt idx="80">
                  <c:v>5.8813866773697702E-2</c:v>
                </c:pt>
                <c:pt idx="81">
                  <c:v>5.87585113150852E-2</c:v>
                </c:pt>
                <c:pt idx="82">
                  <c:v>5.8705103255206399E-2</c:v>
                </c:pt>
                <c:pt idx="83">
                  <c:v>5.8653507455526603E-2</c:v>
                </c:pt>
                <c:pt idx="84">
                  <c:v>5.8603603597335199E-2</c:v>
                </c:pt>
                <c:pt idx="85">
                  <c:v>5.8555284660281301E-2</c:v>
                </c:pt>
                <c:pt idx="86">
                  <c:v>5.8508528950185199E-2</c:v>
                </c:pt>
                <c:pt idx="87">
                  <c:v>5.84630316889551E-2</c:v>
                </c:pt>
                <c:pt idx="88">
                  <c:v>5.8418942879018498E-2</c:v>
                </c:pt>
                <c:pt idx="89">
                  <c:v>5.8376116527977397E-2</c:v>
                </c:pt>
                <c:pt idx="90">
                  <c:v>5.8366088769725301E-2</c:v>
                </c:pt>
                <c:pt idx="91">
                  <c:v>5.8388587348627702E-2</c:v>
                </c:pt>
                <c:pt idx="92">
                  <c:v>5.8349242382254703E-2</c:v>
                </c:pt>
                <c:pt idx="93">
                  <c:v>5.8251839466297597E-2</c:v>
                </c:pt>
                <c:pt idx="94">
                  <c:v>5.81267007139427E-2</c:v>
                </c:pt>
                <c:pt idx="95">
                  <c:v>5.8119198836168999E-2</c:v>
                </c:pt>
                <c:pt idx="96">
                  <c:v>5.7999686652670697E-2</c:v>
                </c:pt>
                <c:pt idx="97">
                  <c:v>5.8199442642435498E-2</c:v>
                </c:pt>
                <c:pt idx="98">
                  <c:v>5.81608965118477E-2</c:v>
                </c:pt>
                <c:pt idx="99">
                  <c:v>5.7977015139709202E-2</c:v>
                </c:pt>
                <c:pt idx="100">
                  <c:v>5.7977015139709202E-2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E-44EA-AF6B-9FA6A6CE2F34}"/>
            </c:ext>
          </c:extLst>
        </c:ser>
        <c:ser>
          <c:idx val="3"/>
          <c:order val="3"/>
          <c:tx>
            <c:strRef>
              <c:f>'200N'!$F$2</c:f>
              <c:strCache>
                <c:ptCount val="1"/>
                <c:pt idx="0">
                  <c:v>Two Hidden Layers + NoiseOut Final Pruning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'200N'!$B$3:$B$103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'200N'!$F$3:$F$103</c:f>
              <c:numCache>
                <c:formatCode>General</c:formatCode>
                <c:ptCount val="101"/>
                <c:pt idx="0">
                  <c:v>9.2893395744181595E-2</c:v>
                </c:pt>
                <c:pt idx="1">
                  <c:v>8.89522642467198E-2</c:v>
                </c:pt>
                <c:pt idx="2">
                  <c:v>8.12037423130927E-2</c:v>
                </c:pt>
                <c:pt idx="3">
                  <c:v>7.4850911401202799E-2</c:v>
                </c:pt>
                <c:pt idx="4">
                  <c:v>7.3497645092835906E-2</c:v>
                </c:pt>
                <c:pt idx="5">
                  <c:v>7.2293464899247997E-2</c:v>
                </c:pt>
                <c:pt idx="6">
                  <c:v>7.0536284918725503E-2</c:v>
                </c:pt>
                <c:pt idx="7">
                  <c:v>7.0020294759992094E-2</c:v>
                </c:pt>
                <c:pt idx="8">
                  <c:v>6.7764637663149704E-2</c:v>
                </c:pt>
                <c:pt idx="9">
                  <c:v>6.7643518320257195E-2</c:v>
                </c:pt>
                <c:pt idx="10">
                  <c:v>6.6972865379057805E-2</c:v>
                </c:pt>
                <c:pt idx="11">
                  <c:v>6.8636534361189605E-2</c:v>
                </c:pt>
                <c:pt idx="12">
                  <c:v>6.9372316637509396E-2</c:v>
                </c:pt>
                <c:pt idx="13">
                  <c:v>6.7682615324731202E-2</c:v>
                </c:pt>
                <c:pt idx="14">
                  <c:v>6.83625753749839E-2</c:v>
                </c:pt>
                <c:pt idx="15">
                  <c:v>6.7076335543460194E-2</c:v>
                </c:pt>
                <c:pt idx="16">
                  <c:v>6.7918076583601605E-2</c:v>
                </c:pt>
                <c:pt idx="17">
                  <c:v>6.9352138363992594E-2</c:v>
                </c:pt>
                <c:pt idx="18">
                  <c:v>6.8121611264222406E-2</c:v>
                </c:pt>
                <c:pt idx="19">
                  <c:v>6.8060607136225304E-2</c:v>
                </c:pt>
                <c:pt idx="20">
                  <c:v>6.7991802571672894E-2</c:v>
                </c:pt>
                <c:pt idx="21">
                  <c:v>6.6358568604764703E-2</c:v>
                </c:pt>
                <c:pt idx="22">
                  <c:v>6.5874418952171304E-2</c:v>
                </c:pt>
                <c:pt idx="23">
                  <c:v>6.6408458862025094E-2</c:v>
                </c:pt>
                <c:pt idx="24">
                  <c:v>6.6151070233156001E-2</c:v>
                </c:pt>
                <c:pt idx="25">
                  <c:v>6.5604834093210995E-2</c:v>
                </c:pt>
                <c:pt idx="26">
                  <c:v>6.50710968107793E-2</c:v>
                </c:pt>
                <c:pt idx="27">
                  <c:v>6.5686051222347996E-2</c:v>
                </c:pt>
                <c:pt idx="28">
                  <c:v>6.5274199273979705E-2</c:v>
                </c:pt>
                <c:pt idx="29">
                  <c:v>6.5193510717864403E-2</c:v>
                </c:pt>
                <c:pt idx="30">
                  <c:v>6.4474659437184903E-2</c:v>
                </c:pt>
                <c:pt idx="31">
                  <c:v>6.4183206778538296E-2</c:v>
                </c:pt>
                <c:pt idx="32">
                  <c:v>6.4396212564119495E-2</c:v>
                </c:pt>
                <c:pt idx="33">
                  <c:v>6.4138415869069695E-2</c:v>
                </c:pt>
                <c:pt idx="34">
                  <c:v>6.3714734094202696E-2</c:v>
                </c:pt>
                <c:pt idx="35">
                  <c:v>6.3610641253070199E-2</c:v>
                </c:pt>
                <c:pt idx="36">
                  <c:v>6.3261333765128797E-2</c:v>
                </c:pt>
                <c:pt idx="37">
                  <c:v>6.3617687804768397E-2</c:v>
                </c:pt>
                <c:pt idx="38">
                  <c:v>6.2944955022546795E-2</c:v>
                </c:pt>
                <c:pt idx="39">
                  <c:v>6.2403425241047999E-2</c:v>
                </c:pt>
                <c:pt idx="40">
                  <c:v>6.2589996177808804E-2</c:v>
                </c:pt>
                <c:pt idx="41">
                  <c:v>6.3457372348855595E-2</c:v>
                </c:pt>
                <c:pt idx="42">
                  <c:v>6.3222144653899803E-2</c:v>
                </c:pt>
                <c:pt idx="43">
                  <c:v>6.3138986609281494E-2</c:v>
                </c:pt>
                <c:pt idx="44">
                  <c:v>6.3056958962929996E-2</c:v>
                </c:pt>
                <c:pt idx="45">
                  <c:v>6.2938475649392298E-2</c:v>
                </c:pt>
                <c:pt idx="46">
                  <c:v>6.2817452208427604E-2</c:v>
                </c:pt>
                <c:pt idx="47">
                  <c:v>6.27032594520959E-2</c:v>
                </c:pt>
                <c:pt idx="48">
                  <c:v>6.2594696084568496E-2</c:v>
                </c:pt>
                <c:pt idx="49">
                  <c:v>6.25131438593933E-2</c:v>
                </c:pt>
                <c:pt idx="50">
                  <c:v>6.2395006908607303E-2</c:v>
                </c:pt>
                <c:pt idx="51">
                  <c:v>6.2115764514620503E-2</c:v>
                </c:pt>
                <c:pt idx="52">
                  <c:v>6.26351940263421E-2</c:v>
                </c:pt>
                <c:pt idx="53">
                  <c:v>6.2506263185509406E-2</c:v>
                </c:pt>
                <c:pt idx="54">
                  <c:v>6.2407667686260798E-2</c:v>
                </c:pt>
                <c:pt idx="55">
                  <c:v>6.2313601388141397E-2</c:v>
                </c:pt>
                <c:pt idx="56">
                  <c:v>6.3234311923522996E-2</c:v>
                </c:pt>
                <c:pt idx="57">
                  <c:v>6.3579919011396202E-2</c:v>
                </c:pt>
                <c:pt idx="58">
                  <c:v>6.3318767222092204E-2</c:v>
                </c:pt>
                <c:pt idx="59">
                  <c:v>6.3251852783755697E-2</c:v>
                </c:pt>
                <c:pt idx="60">
                  <c:v>6.3113052161438199E-2</c:v>
                </c:pt>
                <c:pt idx="61">
                  <c:v>6.3000393697057205E-2</c:v>
                </c:pt>
                <c:pt idx="62">
                  <c:v>6.2875991891673699E-2</c:v>
                </c:pt>
                <c:pt idx="63">
                  <c:v>6.2761959298429607E-2</c:v>
                </c:pt>
                <c:pt idx="64">
                  <c:v>6.2654637326059207E-2</c:v>
                </c:pt>
                <c:pt idx="65">
                  <c:v>6.2556088848668506E-2</c:v>
                </c:pt>
                <c:pt idx="66">
                  <c:v>6.2463054066882899E-2</c:v>
                </c:pt>
                <c:pt idx="67">
                  <c:v>6.2372557088240202E-2</c:v>
                </c:pt>
                <c:pt idx="68">
                  <c:v>6.2331716245956501E-2</c:v>
                </c:pt>
                <c:pt idx="69">
                  <c:v>6.2230580503996602E-2</c:v>
                </c:pt>
                <c:pt idx="70">
                  <c:v>6.2568934615157001E-2</c:v>
                </c:pt>
                <c:pt idx="71">
                  <c:v>6.2489248725499297E-2</c:v>
                </c:pt>
                <c:pt idx="72">
                  <c:v>6.2419312402636401E-2</c:v>
                </c:pt>
                <c:pt idx="73">
                  <c:v>6.2365670763515402E-2</c:v>
                </c:pt>
                <c:pt idx="74">
                  <c:v>6.2302615722081699E-2</c:v>
                </c:pt>
                <c:pt idx="75">
                  <c:v>6.22421543759379E-2</c:v>
                </c:pt>
                <c:pt idx="76">
                  <c:v>6.2183911440507902E-2</c:v>
                </c:pt>
                <c:pt idx="77">
                  <c:v>6.2127619292072701E-2</c:v>
                </c:pt>
                <c:pt idx="78">
                  <c:v>6.2073082598874098E-2</c:v>
                </c:pt>
                <c:pt idx="79">
                  <c:v>6.2020149587428498E-2</c:v>
                </c:pt>
                <c:pt idx="80">
                  <c:v>6.1968696163797299E-2</c:v>
                </c:pt>
                <c:pt idx="81">
                  <c:v>6.1918617294487201E-2</c:v>
                </c:pt>
                <c:pt idx="82">
                  <c:v>6.1869822485555101E-2</c:v>
                </c:pt>
                <c:pt idx="83">
                  <c:v>6.1822233443488001E-2</c:v>
                </c:pt>
                <c:pt idx="84">
                  <c:v>6.1775782688060298E-2</c:v>
                </c:pt>
                <c:pt idx="85">
                  <c:v>6.1730412387908398E-2</c:v>
                </c:pt>
                <c:pt idx="86">
                  <c:v>6.1686073729244402E-2</c:v>
                </c:pt>
                <c:pt idx="87">
                  <c:v>6.1642440491435399E-2</c:v>
                </c:pt>
                <c:pt idx="88">
                  <c:v>6.1600639710259197E-2</c:v>
                </c:pt>
                <c:pt idx="89">
                  <c:v>6.1559673189056897E-2</c:v>
                </c:pt>
                <c:pt idx="90">
                  <c:v>6.1519151901018698E-2</c:v>
                </c:pt>
                <c:pt idx="91">
                  <c:v>6.1479425945311798E-2</c:v>
                </c:pt>
                <c:pt idx="92">
                  <c:v>6.1440005139085402E-2</c:v>
                </c:pt>
                <c:pt idx="93">
                  <c:v>6.14014486021221E-2</c:v>
                </c:pt>
                <c:pt idx="94">
                  <c:v>6.1365530142021903E-2</c:v>
                </c:pt>
                <c:pt idx="95">
                  <c:v>6.1327661660655397E-2</c:v>
                </c:pt>
                <c:pt idx="96">
                  <c:v>6.2048073697570698E-2</c:v>
                </c:pt>
                <c:pt idx="97">
                  <c:v>6.2229667226283397E-2</c:v>
                </c:pt>
                <c:pt idx="98">
                  <c:v>6.2186442689083202E-2</c:v>
                </c:pt>
                <c:pt idx="99">
                  <c:v>6.21451746391527E-2</c:v>
                </c:pt>
                <c:pt idx="100">
                  <c:v>6.21451746391527E-2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8E-44EA-AF6B-9FA6A6CE2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3232303"/>
        <c:axId val="1045404959"/>
      </c:lineChart>
      <c:catAx>
        <c:axId val="120323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ms-MY" dirty="0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ms-MY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ms-MY"/>
          </a:p>
        </c:txPr>
        <c:crossAx val="1045404959"/>
        <c:crosses val="autoZero"/>
        <c:auto val="1"/>
        <c:lblAlgn val="ctr"/>
        <c:lblOffset val="100"/>
        <c:noMultiLvlLbl val="0"/>
      </c:catAx>
      <c:valAx>
        <c:axId val="1045404959"/>
        <c:scaling>
          <c:orientation val="minMax"/>
          <c:min val="4.0000000000000008E-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ms-MY" dirty="0"/>
                  <a:t>Training 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ms-MY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ms-MY"/>
          </a:p>
        </c:txPr>
        <c:crossAx val="1203232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ms-MY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ms-MY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ms-MY" b="1">
                <a:latin typeface="+mn-lt"/>
              </a:rPr>
              <a:t>TESTING</a:t>
            </a:r>
            <a:r>
              <a:rPr lang="ms-MY" b="1" baseline="0">
                <a:latin typeface="+mn-lt"/>
              </a:rPr>
              <a:t> MSE</a:t>
            </a:r>
            <a:endParaRPr lang="ms-MY" b="1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ms-MY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ms-MY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'200N'!$T$2:$W$2</c:f>
              <c:strCache>
                <c:ptCount val="4"/>
                <c:pt idx="0">
                  <c:v>One Hidden Layer</c:v>
                </c:pt>
                <c:pt idx="1">
                  <c:v>Two Hidden Layers(28 Neurons in Second Layer)</c:v>
                </c:pt>
                <c:pt idx="2">
                  <c:v>Two Hidden Layers + NoiseOut Initial Pruning</c:v>
                </c:pt>
                <c:pt idx="3">
                  <c:v>Two Hidden Layers + NoiseOutFinalPruning</c:v>
                </c:pt>
              </c:strCache>
            </c:strRef>
          </c:cat>
          <c:val>
            <c:numRef>
              <c:f>'200N'!$T$3:$W$3</c:f>
              <c:numCache>
                <c:formatCode>General</c:formatCode>
                <c:ptCount val="4"/>
                <c:pt idx="0">
                  <c:v>7.5009999999999993E-2</c:v>
                </c:pt>
                <c:pt idx="1">
                  <c:v>6.8349999999999994E-2</c:v>
                </c:pt>
                <c:pt idx="2">
                  <c:v>6.4674359335477799E-2</c:v>
                </c:pt>
                <c:pt idx="3">
                  <c:v>7.0669090568347998E-2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F4-4A19-B9CB-D627494807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1202611151"/>
        <c:axId val="1321758655"/>
      </c:barChart>
      <c:catAx>
        <c:axId val="1202611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ms-MY"/>
          </a:p>
        </c:txPr>
        <c:crossAx val="1321758655"/>
        <c:crosses val="autoZero"/>
        <c:auto val="1"/>
        <c:lblAlgn val="ctr"/>
        <c:lblOffset val="100"/>
        <c:noMultiLvlLbl val="0"/>
      </c:catAx>
      <c:valAx>
        <c:axId val="1321758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Testing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mse</a:t>
                </a:r>
                <a:endParaRPr lang="ms-MY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ms-MY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ms-MY"/>
          </a:p>
        </c:txPr>
        <c:crossAx val="1202611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ms-MY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ms-MY" b="1" dirty="0">
                <a:latin typeface="+mn-lt"/>
              </a:rPr>
              <a:t>ELAPSED</a:t>
            </a:r>
            <a:r>
              <a:rPr lang="ms-MY" b="1" baseline="0" dirty="0">
                <a:latin typeface="+mn-lt"/>
              </a:rPr>
              <a:t> TIME(MINUTES)</a:t>
            </a:r>
            <a:endParaRPr lang="ms-MY" b="1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ms-MY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ms-MY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'200N'!$AD$2:$AG$2</c:f>
              <c:strCache>
                <c:ptCount val="4"/>
                <c:pt idx="0">
                  <c:v>One Hidden Layer</c:v>
                </c:pt>
                <c:pt idx="1">
                  <c:v>Two Hidden Layers(28 Neurons in Second Layer)</c:v>
                </c:pt>
                <c:pt idx="2">
                  <c:v>Two Hidden Layers + NoiseOut Initial Pruning</c:v>
                </c:pt>
                <c:pt idx="3">
                  <c:v>Two Hidden Layers + NoiseOutFinalPruning</c:v>
                </c:pt>
              </c:strCache>
            </c:strRef>
          </c:cat>
          <c:val>
            <c:numRef>
              <c:f>'200N'!$AD$3:$AG$3</c:f>
              <c:numCache>
                <c:formatCode>General</c:formatCode>
                <c:ptCount val="4"/>
                <c:pt idx="0">
                  <c:v>200.7004</c:v>
                </c:pt>
                <c:pt idx="1">
                  <c:v>204.2903</c:v>
                </c:pt>
                <c:pt idx="2">
                  <c:v>142.29725999999999</c:v>
                </c:pt>
                <c:pt idx="3">
                  <c:v>138.11778000000001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0F-4E48-92F9-538FE41C48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1265953775"/>
        <c:axId val="1097675887"/>
      </c:barChart>
      <c:catAx>
        <c:axId val="1265953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ms-MY"/>
          </a:p>
        </c:txPr>
        <c:crossAx val="1097675887"/>
        <c:crosses val="autoZero"/>
        <c:auto val="1"/>
        <c:lblAlgn val="ctr"/>
        <c:lblOffset val="100"/>
        <c:noMultiLvlLbl val="0"/>
      </c:catAx>
      <c:valAx>
        <c:axId val="109767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ms-MY" dirty="0"/>
                  <a:t>ELAPSED TIME(MINUTES)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ms-MY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ms-MY"/>
          </a:p>
        </c:txPr>
        <c:crossAx val="1265953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ms-MY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0562-9167-4F0D-A551-71D115505CA0}" type="datetimeFigureOut">
              <a:rPr lang="ms-MY" smtClean="0"/>
              <a:t>27/10/2019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59CE-1C06-4318-84B8-203F517A650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41017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0562-9167-4F0D-A551-71D115505CA0}" type="datetimeFigureOut">
              <a:rPr lang="ms-MY" smtClean="0"/>
              <a:t>27/10/2019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59CE-1C06-4318-84B8-203F517A650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68930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0562-9167-4F0D-A551-71D115505CA0}" type="datetimeFigureOut">
              <a:rPr lang="ms-MY" smtClean="0"/>
              <a:t>27/10/2019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59CE-1C06-4318-84B8-203F517A650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383060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0562-9167-4F0D-A551-71D115505CA0}" type="datetimeFigureOut">
              <a:rPr lang="ms-MY" smtClean="0"/>
              <a:t>27/10/2019</a:t>
            </a:fld>
            <a:endParaRPr lang="ms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59CE-1C06-4318-84B8-203F517A650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189358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0562-9167-4F0D-A551-71D115505CA0}" type="datetimeFigureOut">
              <a:rPr lang="ms-MY" smtClean="0"/>
              <a:t>27/10/2019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59CE-1C06-4318-84B8-203F517A650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250569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0562-9167-4F0D-A551-71D115505CA0}" type="datetimeFigureOut">
              <a:rPr lang="ms-MY" smtClean="0"/>
              <a:t>27/10/2019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59CE-1C06-4318-84B8-203F517A650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4220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0562-9167-4F0D-A551-71D115505CA0}" type="datetimeFigureOut">
              <a:rPr lang="ms-MY" smtClean="0"/>
              <a:t>27/10/2019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59CE-1C06-4318-84B8-203F517A650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28931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0562-9167-4F0D-A551-71D115505CA0}" type="datetimeFigureOut">
              <a:rPr lang="ms-MY" smtClean="0"/>
              <a:t>27/10/2019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59CE-1C06-4318-84B8-203F517A650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4681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0562-9167-4F0D-A551-71D115505CA0}" type="datetimeFigureOut">
              <a:rPr lang="ms-MY" smtClean="0"/>
              <a:t>27/10/2019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59CE-1C06-4318-84B8-203F517A650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7686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0562-9167-4F0D-A551-71D115505CA0}" type="datetimeFigureOut">
              <a:rPr lang="ms-MY" smtClean="0"/>
              <a:t>27/10/2019</a:t>
            </a:fld>
            <a:endParaRPr lang="ms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59CE-1C06-4318-84B8-203F517A650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64087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0562-9167-4F0D-A551-71D115505CA0}" type="datetimeFigureOut">
              <a:rPr lang="ms-MY" smtClean="0"/>
              <a:t>27/10/2019</a:t>
            </a:fld>
            <a:endParaRPr lang="ms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59CE-1C06-4318-84B8-203F517A650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30438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0562-9167-4F0D-A551-71D115505CA0}" type="datetimeFigureOut">
              <a:rPr lang="ms-MY" smtClean="0"/>
              <a:t>27/10/2019</a:t>
            </a:fld>
            <a:endParaRPr lang="ms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59CE-1C06-4318-84B8-203F517A650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71660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0562-9167-4F0D-A551-71D115505CA0}" type="datetimeFigureOut">
              <a:rPr lang="ms-MY" smtClean="0"/>
              <a:t>27/10/2019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59CE-1C06-4318-84B8-203F517A650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094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9700562-9167-4F0D-A551-71D115505CA0}" type="datetimeFigureOut">
              <a:rPr lang="ms-MY" smtClean="0"/>
              <a:t>27/10/2019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9C359CE-1C06-4318-84B8-203F517A650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74037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ms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700562-9167-4F0D-A551-71D115505CA0}" type="datetimeFigureOut">
              <a:rPr lang="ms-MY" smtClean="0"/>
              <a:t>27/10/2019</a:t>
            </a:fld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9C359CE-1C06-4318-84B8-203F517A6500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662798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b2.web.engr.illinois.ed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C77F-417A-460E-B4AB-985A69CAA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NOISE OUT PRUNING</a:t>
            </a:r>
            <a:endParaRPr lang="ms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EBF11-E39B-4AD2-ABB6-E443A3DC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04359"/>
          </a:xfrm>
        </p:spPr>
        <p:txBody>
          <a:bodyPr>
            <a:normAutofit/>
          </a:bodyPr>
          <a:lstStyle/>
          <a:p>
            <a:r>
              <a:rPr lang="en-US" dirty="0"/>
              <a:t>NURUL AFIQAH MOHD HASBULLAH</a:t>
            </a:r>
          </a:p>
          <a:p>
            <a:r>
              <a:rPr lang="en-US" dirty="0"/>
              <a:t>(17065831)</a:t>
            </a:r>
          </a:p>
          <a:p>
            <a:r>
              <a:rPr lang="ms-MY" dirty="0"/>
              <a:t>Bachelor of Engineering(Hons): Electronics and Computer </a:t>
            </a:r>
          </a:p>
        </p:txBody>
      </p:sp>
    </p:spTree>
    <p:extLst>
      <p:ext uri="{BB962C8B-B14F-4D97-AF65-F5344CB8AC3E}">
        <p14:creationId xmlns:p14="http://schemas.microsoft.com/office/powerpoint/2010/main" val="405201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5EB3AD6-AA06-4EEC-990E-22B56D946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206449"/>
              </p:ext>
            </p:extLst>
          </p:nvPr>
        </p:nvGraphicFramePr>
        <p:xfrm>
          <a:off x="2994402" y="355391"/>
          <a:ext cx="6599763" cy="4568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996732C-2811-46B6-82A3-AE5F2AB975D3}"/>
              </a:ext>
            </a:extLst>
          </p:cNvPr>
          <p:cNvSpPr txBox="1">
            <a:spLocks/>
          </p:cNvSpPr>
          <p:nvPr/>
        </p:nvSpPr>
        <p:spPr>
          <a:xfrm>
            <a:off x="818713" y="5092505"/>
            <a:ext cx="10554574" cy="9351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Backpropagation Neural Networks with Two Hidden Layers &amp; Noise Out Final Pruning has the lowest Testing MSE 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705075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638F-85F7-4BEB-9DD0-0546EF72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DISCUSSION</a:t>
            </a:r>
            <a:endParaRPr lang="ms-MY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B83F2-885E-4543-8F31-CFE4F704A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The founder of </a:t>
            </a:r>
            <a:r>
              <a:rPr lang="en-US"/>
              <a:t>Noise Out apply </a:t>
            </a:r>
            <a:r>
              <a:rPr lang="en-US" dirty="0"/>
              <a:t>the algorithm with Python and Keras Library</a:t>
            </a:r>
          </a:p>
          <a:p>
            <a:r>
              <a:rPr lang="en-US" dirty="0"/>
              <a:t>There is no implementation on Simbrain framework(Java and BeanShell script) yet</a:t>
            </a:r>
          </a:p>
          <a:p>
            <a:r>
              <a:rPr lang="en-US" dirty="0"/>
              <a:t>Regularly discuss with the founder of Simbrain</a:t>
            </a:r>
          </a:p>
          <a:p>
            <a:endParaRPr lang="en-US" dirty="0"/>
          </a:p>
          <a:p>
            <a:pPr algn="l"/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395717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638F-85F7-4BEB-9DD0-0546EF72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Implementation for </a:t>
            </a:r>
            <a:br>
              <a:rPr lang="en-US" dirty="0"/>
            </a:br>
            <a:r>
              <a:rPr lang="en-US" dirty="0"/>
              <a:t>Initial Pruning</a:t>
            </a:r>
            <a:endParaRPr lang="ms-MY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B83F2-885E-4543-8F31-CFE4F704A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Constant Variables: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s-MY" dirty="0"/>
              <a:t>Learning Rate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s-MY" dirty="0"/>
              <a:t>Learning Momentum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s-MY" dirty="0"/>
              <a:t>Number of Neurons in First Layer(200 Neurons)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s-MY" dirty="0"/>
              <a:t>Backpropagation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s-MY" dirty="0"/>
              <a:t>Number of Iterations(100)</a:t>
            </a:r>
          </a:p>
        </p:txBody>
      </p:sp>
    </p:spTree>
    <p:extLst>
      <p:ext uri="{BB962C8B-B14F-4D97-AF65-F5344CB8AC3E}">
        <p14:creationId xmlns:p14="http://schemas.microsoft.com/office/powerpoint/2010/main" val="2499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50C922-93E1-4DDE-9499-6AFBE898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842962"/>
            <a:ext cx="109061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2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BF8E7-5822-458C-850A-2CFEF8AD5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852487"/>
            <a:ext cx="108394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7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6A1B0D-D592-458D-B400-1CF717473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366837"/>
            <a:ext cx="108966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55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638F-85F7-4BEB-9DD0-0546EF72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Implementation for </a:t>
            </a:r>
            <a:br>
              <a:rPr lang="en-US" dirty="0"/>
            </a:br>
            <a:r>
              <a:rPr lang="en-US" dirty="0"/>
              <a:t>Final Pruning</a:t>
            </a:r>
            <a:endParaRPr lang="ms-MY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B83F2-885E-4543-8F31-CFE4F704A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Constant Variables: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s-MY" dirty="0"/>
              <a:t>Learning Rate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s-MY" dirty="0"/>
              <a:t>Learning Momentum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s-MY" dirty="0"/>
              <a:t>Number of Neurons in First Layer(200 Neurons)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s-MY" dirty="0"/>
              <a:t>Backpropagation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s-MY" dirty="0"/>
              <a:t>Number of Iterations(100)</a:t>
            </a:r>
          </a:p>
        </p:txBody>
      </p:sp>
    </p:spTree>
    <p:extLst>
      <p:ext uri="{BB962C8B-B14F-4D97-AF65-F5344CB8AC3E}">
        <p14:creationId xmlns:p14="http://schemas.microsoft.com/office/powerpoint/2010/main" val="2090308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B8B6E7-1184-47FE-9B3A-00E0BF421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833437"/>
            <a:ext cx="109061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19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82F924-CD69-4CBB-9334-3A6569416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6" y="332899"/>
            <a:ext cx="10705513" cy="26631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7B142F-AE61-44B4-B616-71763CA7F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7" b="31767"/>
          <a:stretch/>
        </p:blipFill>
        <p:spPr>
          <a:xfrm>
            <a:off x="942536" y="2996035"/>
            <a:ext cx="10705513" cy="28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12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632C6-7A78-4633-BEF4-31AA623AD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7" y="1055190"/>
            <a:ext cx="10813366" cy="41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8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68FA-FDB1-4146-9314-4F58BC5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Founder</a:t>
            </a:r>
            <a:endParaRPr lang="ms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C33324-8680-46CF-B26A-1F73214A3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5537" y="2081823"/>
            <a:ext cx="4664606" cy="3636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AEFCB4-0267-4A80-B35A-A1CE88ACE4D6}"/>
              </a:ext>
            </a:extLst>
          </p:cNvPr>
          <p:cNvSpPr txBox="1"/>
          <p:nvPr/>
        </p:nvSpPr>
        <p:spPr>
          <a:xfrm>
            <a:off x="471857" y="2287566"/>
            <a:ext cx="56692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b="1" dirty="0"/>
              <a:t>Mohammad Babaeizadeh</a:t>
            </a:r>
            <a:br>
              <a:rPr lang="ms-MY" dirty="0"/>
            </a:br>
            <a:r>
              <a:rPr lang="ms-MY" dirty="0"/>
              <a:t>    aka </a:t>
            </a:r>
            <a:r>
              <a:rPr lang="ms-MY" b="1" dirty="0"/>
              <a:t>MBZ</a:t>
            </a:r>
            <a:endParaRPr lang="ms-MY" dirty="0"/>
          </a:p>
          <a:p>
            <a:br>
              <a:rPr lang="ms-MY" dirty="0"/>
            </a:br>
            <a:endParaRPr lang="ms-MY" dirty="0"/>
          </a:p>
          <a:p>
            <a:endParaRPr lang="ms-MY" b="1" dirty="0"/>
          </a:p>
          <a:p>
            <a:r>
              <a:rPr lang="ms-MY" b="1" dirty="0"/>
              <a:t>PhD Candidate</a:t>
            </a:r>
            <a:br>
              <a:rPr lang="ms-MY" dirty="0"/>
            </a:br>
            <a:r>
              <a:rPr lang="ms-MY" dirty="0"/>
              <a:t>University of Illinois at Urbana-Champaign</a:t>
            </a:r>
            <a:br>
              <a:rPr lang="ms-MY" dirty="0"/>
            </a:br>
            <a:r>
              <a:rPr lang="ms-MY" dirty="0"/>
              <a:t>Computer Science Department</a:t>
            </a:r>
          </a:p>
          <a:p>
            <a:endParaRPr lang="ms-MY" dirty="0"/>
          </a:p>
          <a:p>
            <a:r>
              <a:rPr lang="ms-MY" dirty="0"/>
              <a:t>Paper: “</a:t>
            </a:r>
            <a:r>
              <a:rPr lang="en-US" dirty="0"/>
              <a:t>A Simple yet Effective Method to Prune Dense Layers of Neural Networks”(2017)</a:t>
            </a:r>
          </a:p>
          <a:p>
            <a:endParaRPr lang="ms-MY" dirty="0"/>
          </a:p>
          <a:p>
            <a:endParaRPr lang="ms-MY" dirty="0"/>
          </a:p>
          <a:p>
            <a:r>
              <a:rPr lang="ms-MY" dirty="0"/>
              <a:t>Source:</a:t>
            </a:r>
          </a:p>
          <a:p>
            <a:r>
              <a:rPr lang="ms-MY" dirty="0">
                <a:hlinkClick r:id="rId3"/>
              </a:rPr>
              <a:t>http://mb2.web.engr.illinois.edu/</a:t>
            </a:r>
            <a:endParaRPr lang="ms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62083-7151-4760-B22F-5F9EC163F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910" y="2287566"/>
            <a:ext cx="1135527" cy="11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93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BEA212-FD34-46F5-BF87-7F84BB3B6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243012"/>
            <a:ext cx="108775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2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570DA9-4C38-4FD6-AA22-1144F6B4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 Key Point - 1</a:t>
            </a:r>
            <a:endParaRPr lang="ms-MY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5AF816-9DF4-4A9A-A33B-ECAFEE48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565" y="2292626"/>
            <a:ext cx="10554574" cy="619387"/>
          </a:xfrm>
        </p:spPr>
        <p:txBody>
          <a:bodyPr/>
          <a:lstStyle/>
          <a:p>
            <a:r>
              <a:rPr lang="en-US" dirty="0"/>
              <a:t>Remove a single neuron with the highest correlation of activations value</a:t>
            </a:r>
            <a:endParaRPr lang="ms-M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BAAE4A-F97F-4FC1-92E2-9351458EF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65" y="3066757"/>
            <a:ext cx="4429125" cy="2514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4C2A21-E3F2-4B62-8E38-2F7F80C93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852" y="3066757"/>
            <a:ext cx="38957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6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570DA9-4C38-4FD6-AA22-1144F6B4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 Key Point - 2</a:t>
            </a:r>
            <a:endParaRPr lang="ms-MY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5AF816-9DF4-4A9A-A33B-ECAFEE48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57544"/>
            <a:ext cx="10554574" cy="11714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 a noise neuron to build correlations between neuron </a:t>
            </a:r>
          </a:p>
          <a:p>
            <a:r>
              <a:rPr lang="en-US" dirty="0"/>
              <a:t>Noise neuron apply sigmoid rule</a:t>
            </a:r>
          </a:p>
          <a:p>
            <a:r>
              <a:rPr lang="en-US" dirty="0"/>
              <a:t>Noise neuron is independent from input neurons</a:t>
            </a:r>
          </a:p>
          <a:p>
            <a:endParaRPr lang="ms-MY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964965-F361-41E3-AFF1-8E7EE48F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454" y="3313031"/>
            <a:ext cx="2737296" cy="3333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CBC926-7517-44AA-8339-536776899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577" y="3313031"/>
            <a:ext cx="46863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6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68FA-FDB1-4146-9314-4F58BC5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Noise Out Final Algorithm</a:t>
            </a:r>
            <a:endParaRPr lang="ms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9438F-FB4B-490D-A127-BA1BAC8BD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595" y="2188625"/>
            <a:ext cx="5930171" cy="277727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AAE19B-56E8-44A2-B7CE-A139914E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527011" cy="3636511"/>
          </a:xfrm>
        </p:spPr>
        <p:txBody>
          <a:bodyPr/>
          <a:lstStyle/>
          <a:p>
            <a:r>
              <a:rPr lang="en-US" dirty="0"/>
              <a:t>Apply during Training Neural Networks only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113995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68FA-FDB1-4146-9314-4F58BC5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Noise Out Pruning Type</a:t>
            </a:r>
            <a:endParaRPr lang="ms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376707-0416-450B-B5FB-ED3E54F0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302" y="2166017"/>
            <a:ext cx="7931393" cy="1069553"/>
          </a:xfrm>
        </p:spPr>
        <p:txBody>
          <a:bodyPr/>
          <a:lstStyle/>
          <a:p>
            <a:r>
              <a:rPr lang="en-US" dirty="0"/>
              <a:t>Remove Neuron with the Highest Correlation of Activation Value</a:t>
            </a:r>
          </a:p>
          <a:p>
            <a:r>
              <a:rPr lang="en-US" dirty="0"/>
              <a:t>Add Noise Neuron to Increase Correlations in Hidden Layers</a:t>
            </a:r>
            <a:endParaRPr lang="ms-MY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72336A6-E84C-4B13-8D4C-D5621B3805A9}"/>
              </a:ext>
            </a:extLst>
          </p:cNvPr>
          <p:cNvSpPr>
            <a:spLocks noGrp="1"/>
          </p:cNvSpPr>
          <p:nvPr/>
        </p:nvSpPr>
        <p:spPr>
          <a:xfrm>
            <a:off x="1883287" y="3305909"/>
            <a:ext cx="4025144" cy="43211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Initial Pruning</a:t>
            </a:r>
            <a:endParaRPr lang="ms-MY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06F9AA4-8FA0-42E0-917A-E8ED865E18F9}"/>
              </a:ext>
            </a:extLst>
          </p:cNvPr>
          <p:cNvSpPr>
            <a:spLocks noGrp="1"/>
          </p:cNvSpPr>
          <p:nvPr/>
        </p:nvSpPr>
        <p:spPr>
          <a:xfrm>
            <a:off x="1883287" y="3882173"/>
            <a:ext cx="4025143" cy="233197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Remove Neuron with the Highest Correlation of Activation Value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FC7E205-BF41-4634-BFAF-984B26B28126}"/>
              </a:ext>
            </a:extLst>
          </p:cNvPr>
          <p:cNvSpPr>
            <a:spLocks noGrp="1"/>
          </p:cNvSpPr>
          <p:nvPr/>
        </p:nvSpPr>
        <p:spPr>
          <a:xfrm>
            <a:off x="6096000" y="3305909"/>
            <a:ext cx="4025144" cy="43211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Final Pruning</a:t>
            </a:r>
            <a:endParaRPr lang="ms-MY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3FB7A140-9C0F-4722-B8D2-9BD65E2A129C}"/>
              </a:ext>
            </a:extLst>
          </p:cNvPr>
          <p:cNvSpPr>
            <a:spLocks noGrp="1"/>
          </p:cNvSpPr>
          <p:nvPr/>
        </p:nvSpPr>
        <p:spPr>
          <a:xfrm>
            <a:off x="6096000" y="3882173"/>
            <a:ext cx="4025143" cy="233197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 Neuron with the Highest Correlation of Activation Value</a:t>
            </a:r>
          </a:p>
          <a:p>
            <a:r>
              <a:rPr lang="en-US" dirty="0"/>
              <a:t>Add Noise Neuron to Increase Correlations in Hidden Layers</a:t>
            </a:r>
            <a:endParaRPr lang="ms-MY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2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1368-04B3-410E-B27D-B1757761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228.798 – Individual Research Project</a:t>
            </a:r>
            <a:endParaRPr lang="ms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E0B6A-6E18-481C-B4C1-5076486A9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287" y="2147279"/>
            <a:ext cx="2900830" cy="4435618"/>
          </a:xfrm>
        </p:spPr>
      </p:pic>
    </p:spTree>
    <p:extLst>
      <p:ext uri="{BB962C8B-B14F-4D97-AF65-F5344CB8AC3E}">
        <p14:creationId xmlns:p14="http://schemas.microsoft.com/office/powerpoint/2010/main" val="105497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8CD8E41-E56E-404A-95EA-F2F11C6396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125286"/>
              </p:ext>
            </p:extLst>
          </p:nvPr>
        </p:nvGraphicFramePr>
        <p:xfrm>
          <a:off x="2705685" y="491450"/>
          <a:ext cx="6780629" cy="4713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4533E08-EB2A-4CF5-AC03-911D194D3971}"/>
              </a:ext>
            </a:extLst>
          </p:cNvPr>
          <p:cNvSpPr txBox="1">
            <a:spLocks/>
          </p:cNvSpPr>
          <p:nvPr/>
        </p:nvSpPr>
        <p:spPr>
          <a:xfrm>
            <a:off x="818712" y="5317588"/>
            <a:ext cx="10554574" cy="9351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Backpropagation Neural Networks with Two Hidden Layers &amp; Noise Out Initial Pruning has the lowest Training MSE 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10519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4533E08-EB2A-4CF5-AC03-911D194D3971}"/>
              </a:ext>
            </a:extLst>
          </p:cNvPr>
          <p:cNvSpPr txBox="1">
            <a:spLocks/>
          </p:cNvSpPr>
          <p:nvPr/>
        </p:nvSpPr>
        <p:spPr>
          <a:xfrm>
            <a:off x="818712" y="4923692"/>
            <a:ext cx="10554574" cy="9351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Backpropagation Neural Networks with Two Hidden Layers &amp; Noise Out Initial Pruning has the lowest Testing MSE </a:t>
            </a:r>
            <a:endParaRPr lang="ms-MY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C84483-2634-44E1-B427-4542ED6A2E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137967"/>
              </p:ext>
            </p:extLst>
          </p:nvPr>
        </p:nvGraphicFramePr>
        <p:xfrm>
          <a:off x="2815185" y="519222"/>
          <a:ext cx="6561627" cy="3813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6160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4087</TotalTime>
  <Words>291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2</vt:lpstr>
      <vt:lpstr>Quotable</vt:lpstr>
      <vt:lpstr>NOISE OUT PRUNING</vt:lpstr>
      <vt:lpstr>Founder</vt:lpstr>
      <vt:lpstr>Algorithm Key Point - 1</vt:lpstr>
      <vt:lpstr>Algorithm Key Point - 2</vt:lpstr>
      <vt:lpstr>Noise Out Final Algorithm</vt:lpstr>
      <vt:lpstr>Noise Out Pruning Type</vt:lpstr>
      <vt:lpstr>228.798 – Individual Research Project</vt:lpstr>
      <vt:lpstr>PowerPoint Presentation</vt:lpstr>
      <vt:lpstr>PowerPoint Presentation</vt:lpstr>
      <vt:lpstr>PowerPoint Presentation</vt:lpstr>
      <vt:lpstr>DISCUSSION</vt:lpstr>
      <vt:lpstr>Code Implementation for  Initial Pruning</vt:lpstr>
      <vt:lpstr>PowerPoint Presentation</vt:lpstr>
      <vt:lpstr>PowerPoint Presentation</vt:lpstr>
      <vt:lpstr>PowerPoint Presentation</vt:lpstr>
      <vt:lpstr>Code Implementation for  Final Pruning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OUT PRUNING</dc:title>
  <dc:creator>Nurul Afiqah Mohd Hasbullah</dc:creator>
  <cp:lastModifiedBy>Nurul Afiqah Mohd Hasbullah</cp:lastModifiedBy>
  <cp:revision>52</cp:revision>
  <dcterms:created xsi:type="dcterms:W3CDTF">2019-10-16T15:08:08Z</dcterms:created>
  <dcterms:modified xsi:type="dcterms:W3CDTF">2019-10-29T23:18:52Z</dcterms:modified>
</cp:coreProperties>
</file>