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6B2B5-C5E5-4DD8-AB23-C72D71234843}" type="doc">
      <dgm:prSet loTypeId="urn:microsoft.com/office/officeart/2005/8/layout/pictureOrgChart+Icon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D8E448A3-709B-47D6-BCEA-AC8B02B1FA3D}">
      <dgm:prSet phldrT="[Text]" custT="1"/>
      <dgm:spPr/>
      <dgm:t>
        <a:bodyPr/>
        <a:lstStyle/>
        <a:p>
          <a:endParaRPr lang="en-MY" sz="500" dirty="0"/>
        </a:p>
      </dgm:t>
    </dgm:pt>
    <dgm:pt modelId="{82904978-7B69-41E3-8AF1-AE6881A0D4EF}" type="parTrans" cxnId="{64BF10F1-561A-4C95-8AB1-F41EE9B3DC32}">
      <dgm:prSet/>
      <dgm:spPr/>
      <dgm:t>
        <a:bodyPr/>
        <a:lstStyle/>
        <a:p>
          <a:endParaRPr lang="en-MY"/>
        </a:p>
      </dgm:t>
    </dgm:pt>
    <dgm:pt modelId="{026CD65D-D933-4292-8982-74814213ABD0}" type="sibTrans" cxnId="{64BF10F1-561A-4C95-8AB1-F41EE9B3DC32}">
      <dgm:prSet/>
      <dgm:spPr/>
      <dgm:t>
        <a:bodyPr/>
        <a:lstStyle/>
        <a:p>
          <a:endParaRPr lang="en-MY"/>
        </a:p>
      </dgm:t>
    </dgm:pt>
    <dgm:pt modelId="{C9BA3647-A9AC-4659-8403-AD1B81361F7B}">
      <dgm:prSet phldrT="[Text]" custT="1"/>
      <dgm:spPr/>
      <dgm:t>
        <a:bodyPr/>
        <a:lstStyle/>
        <a:p>
          <a:endParaRPr lang="en-MY" sz="600" dirty="0"/>
        </a:p>
      </dgm:t>
    </dgm:pt>
    <dgm:pt modelId="{9E353C56-583D-4047-9A19-D5B4D891D5E5}" type="parTrans" cxnId="{4404747A-6F55-4CC1-BDC4-BE14FED0DDA5}">
      <dgm:prSet/>
      <dgm:spPr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BF6BBD08-C592-4EFD-A40F-0CEAE9A62BDE}" type="sibTrans" cxnId="{4404747A-6F55-4CC1-BDC4-BE14FED0DDA5}">
      <dgm:prSet/>
      <dgm:spPr/>
      <dgm:t>
        <a:bodyPr/>
        <a:lstStyle/>
        <a:p>
          <a:endParaRPr lang="en-MY"/>
        </a:p>
      </dgm:t>
    </dgm:pt>
    <dgm:pt modelId="{41104E20-9BC8-498D-AC03-7B5C28DF7CEF}">
      <dgm:prSet/>
      <dgm:spPr/>
      <dgm:t>
        <a:bodyPr/>
        <a:lstStyle/>
        <a:p>
          <a:endParaRPr lang="en-MY"/>
        </a:p>
      </dgm:t>
    </dgm:pt>
    <dgm:pt modelId="{4DB673D8-96C9-4925-AD6F-739BE28C0BBE}" type="parTrans" cxnId="{BFF3CD9B-A001-43CE-B347-63450DE13291}">
      <dgm:prSet/>
      <dgm:spPr>
        <a:solidFill>
          <a:srgbClr val="FFFF00"/>
        </a:solidFill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430A5A6A-62A5-41A6-B35E-D3E52C732F86}" type="sibTrans" cxnId="{BFF3CD9B-A001-43CE-B347-63450DE13291}">
      <dgm:prSet/>
      <dgm:spPr/>
      <dgm:t>
        <a:bodyPr/>
        <a:lstStyle/>
        <a:p>
          <a:endParaRPr lang="en-MY"/>
        </a:p>
      </dgm:t>
    </dgm:pt>
    <dgm:pt modelId="{636FA64E-5AC5-49D0-9573-B6DF2B252358}">
      <dgm:prSet/>
      <dgm:spPr/>
      <dgm:t>
        <a:bodyPr/>
        <a:lstStyle/>
        <a:p>
          <a:endParaRPr lang="en-MY" dirty="0"/>
        </a:p>
      </dgm:t>
    </dgm:pt>
    <dgm:pt modelId="{7AF21E81-4B29-49C6-9A07-C166C493D606}" type="parTrans" cxnId="{BE0FAA1D-3B7F-4CCD-801C-3A9F9F13B64A}">
      <dgm:prSet/>
      <dgm:spPr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57BFF852-F97C-4434-8914-3129853AB243}" type="sibTrans" cxnId="{BE0FAA1D-3B7F-4CCD-801C-3A9F9F13B64A}">
      <dgm:prSet/>
      <dgm:spPr/>
      <dgm:t>
        <a:bodyPr/>
        <a:lstStyle/>
        <a:p>
          <a:endParaRPr lang="en-MY"/>
        </a:p>
      </dgm:t>
    </dgm:pt>
    <dgm:pt modelId="{982CECF9-CB9A-4E01-A080-FE0A1AD26C5F}">
      <dgm:prSet/>
      <dgm:spPr/>
      <dgm:t>
        <a:bodyPr/>
        <a:lstStyle/>
        <a:p>
          <a:endParaRPr lang="en-MY" dirty="0"/>
        </a:p>
      </dgm:t>
    </dgm:pt>
    <dgm:pt modelId="{54B62831-A04C-41BB-A014-6651D0B8BF1F}" type="parTrans" cxnId="{0DB341BB-522C-4026-BB4F-BC90627840B7}">
      <dgm:prSet/>
      <dgm:spPr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42CA5796-8A23-4618-8F2D-0CCDCFAD6044}" type="sibTrans" cxnId="{0DB341BB-522C-4026-BB4F-BC90627840B7}">
      <dgm:prSet/>
      <dgm:spPr/>
      <dgm:t>
        <a:bodyPr/>
        <a:lstStyle/>
        <a:p>
          <a:endParaRPr lang="en-MY"/>
        </a:p>
      </dgm:t>
    </dgm:pt>
    <dgm:pt modelId="{74C21233-291F-42F4-A2FB-048F0B9D7997}" type="asst">
      <dgm:prSet/>
      <dgm:spPr/>
      <dgm:t>
        <a:bodyPr/>
        <a:lstStyle/>
        <a:p>
          <a:endParaRPr lang="en-MY" dirty="0"/>
        </a:p>
      </dgm:t>
    </dgm:pt>
    <dgm:pt modelId="{9A91B2AF-45A3-4D10-8111-37863460AD1B}" type="parTrans" cxnId="{3254E1A2-5A95-4B69-A68D-12F7926C935C}">
      <dgm:prSet/>
      <dgm:spPr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C652250E-1760-4924-BB9E-4970918F5CE1}" type="sibTrans" cxnId="{3254E1A2-5A95-4B69-A68D-12F7926C935C}">
      <dgm:prSet/>
      <dgm:spPr/>
      <dgm:t>
        <a:bodyPr/>
        <a:lstStyle/>
        <a:p>
          <a:endParaRPr lang="en-MY"/>
        </a:p>
      </dgm:t>
    </dgm:pt>
    <dgm:pt modelId="{00C864C4-E5D5-4376-AEDF-5DA5441C8E65}" type="asst">
      <dgm:prSet/>
      <dgm:spPr/>
      <dgm:t>
        <a:bodyPr/>
        <a:lstStyle/>
        <a:p>
          <a:endParaRPr lang="en-MY" dirty="0"/>
        </a:p>
      </dgm:t>
    </dgm:pt>
    <dgm:pt modelId="{BC9171A9-893A-48CF-B4A4-7FF606B4FD2B}" type="parTrans" cxnId="{699651E3-842A-4E61-B0E6-CEFD67B04D1A}">
      <dgm:prSet/>
      <dgm:spPr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07324033-DCDC-4E3B-837B-3E277F48E2A4}" type="sibTrans" cxnId="{699651E3-842A-4E61-B0E6-CEFD67B04D1A}">
      <dgm:prSet/>
      <dgm:spPr/>
      <dgm:t>
        <a:bodyPr/>
        <a:lstStyle/>
        <a:p>
          <a:endParaRPr lang="en-MY"/>
        </a:p>
      </dgm:t>
    </dgm:pt>
    <dgm:pt modelId="{6C5C5786-1F29-4CE0-B59A-15B183E63442}">
      <dgm:prSet/>
      <dgm:spPr/>
      <dgm:t>
        <a:bodyPr/>
        <a:lstStyle/>
        <a:p>
          <a:endParaRPr lang="en-MY"/>
        </a:p>
      </dgm:t>
    </dgm:pt>
    <dgm:pt modelId="{488A387F-4EA2-4A5F-AEE1-37839C7ED510}" type="parTrans" cxnId="{E3237133-24CE-4301-A106-5A8846139553}">
      <dgm:prSet/>
      <dgm:spPr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7DE84B7D-9D57-4AD3-9A48-1AE95886AB66}" type="sibTrans" cxnId="{E3237133-24CE-4301-A106-5A8846139553}">
      <dgm:prSet/>
      <dgm:spPr/>
      <dgm:t>
        <a:bodyPr/>
        <a:lstStyle/>
        <a:p>
          <a:endParaRPr lang="en-MY"/>
        </a:p>
      </dgm:t>
    </dgm:pt>
    <dgm:pt modelId="{2BADD994-AEC0-4945-9D6F-F6F9FB3069E1}">
      <dgm:prSet/>
      <dgm:spPr/>
      <dgm:t>
        <a:bodyPr/>
        <a:lstStyle/>
        <a:p>
          <a:endParaRPr lang="en-MY"/>
        </a:p>
      </dgm:t>
    </dgm:pt>
    <dgm:pt modelId="{79B6C035-42BA-4F80-9DD9-650E317C69C6}" type="parTrans" cxnId="{7FF2080B-FB7D-4985-9BB8-E9BBA198487D}">
      <dgm:prSet/>
      <dgm:spPr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EAE21EED-B19B-4E23-A2C4-CB8D4705D234}" type="sibTrans" cxnId="{7FF2080B-FB7D-4985-9BB8-E9BBA198487D}">
      <dgm:prSet/>
      <dgm:spPr/>
      <dgm:t>
        <a:bodyPr/>
        <a:lstStyle/>
        <a:p>
          <a:endParaRPr lang="en-MY"/>
        </a:p>
      </dgm:t>
    </dgm:pt>
    <dgm:pt modelId="{5C916AFC-E064-4A65-A6B9-5D107F5F8CDA}">
      <dgm:prSet/>
      <dgm:spPr/>
      <dgm:t>
        <a:bodyPr/>
        <a:lstStyle/>
        <a:p>
          <a:endParaRPr lang="en-MY"/>
        </a:p>
      </dgm:t>
    </dgm:pt>
    <dgm:pt modelId="{3432A0D4-D624-427F-8217-9F62D43C6CC0}" type="parTrans" cxnId="{25AC2248-B7F7-46DF-BF8E-0D7D4BF33F75}">
      <dgm:prSet/>
      <dgm:spPr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E22F00AD-4854-4A7D-A408-B572CF835752}" type="sibTrans" cxnId="{25AC2248-B7F7-46DF-BF8E-0D7D4BF33F75}">
      <dgm:prSet/>
      <dgm:spPr/>
      <dgm:t>
        <a:bodyPr/>
        <a:lstStyle/>
        <a:p>
          <a:endParaRPr lang="en-MY"/>
        </a:p>
      </dgm:t>
    </dgm:pt>
    <dgm:pt modelId="{4B06F7ED-9621-4FB6-BF5A-71BA4AEF733E}">
      <dgm:prSet/>
      <dgm:spPr/>
      <dgm:t>
        <a:bodyPr/>
        <a:lstStyle/>
        <a:p>
          <a:endParaRPr lang="en-MY"/>
        </a:p>
      </dgm:t>
    </dgm:pt>
    <dgm:pt modelId="{BED5E1EC-44AB-446C-BB58-C86EF464B5B7}" type="parTrans" cxnId="{77732806-B349-4ADA-81C2-DE444A740FE8}">
      <dgm:prSet/>
      <dgm:spPr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26ECB567-B514-4554-928D-03E853647C55}" type="sibTrans" cxnId="{77732806-B349-4ADA-81C2-DE444A740FE8}">
      <dgm:prSet/>
      <dgm:spPr/>
      <dgm:t>
        <a:bodyPr/>
        <a:lstStyle/>
        <a:p>
          <a:endParaRPr lang="en-MY"/>
        </a:p>
      </dgm:t>
    </dgm:pt>
    <dgm:pt modelId="{273445C9-2B7E-461D-9EDE-47F672A707FD}">
      <dgm:prSet/>
      <dgm:spPr/>
      <dgm:t>
        <a:bodyPr/>
        <a:lstStyle/>
        <a:p>
          <a:endParaRPr lang="en-MY"/>
        </a:p>
      </dgm:t>
    </dgm:pt>
    <dgm:pt modelId="{1E5F8C46-FA0B-440F-B333-5A8BAB1D0F9D}" type="parTrans" cxnId="{90E93096-281E-4001-9918-44BB7127DBCE}">
      <dgm:prSet/>
      <dgm:spPr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06006097-75BF-471A-9118-1582C43F85D1}" type="sibTrans" cxnId="{90E93096-281E-4001-9918-44BB7127DBCE}">
      <dgm:prSet/>
      <dgm:spPr/>
      <dgm:t>
        <a:bodyPr/>
        <a:lstStyle/>
        <a:p>
          <a:endParaRPr lang="en-MY"/>
        </a:p>
      </dgm:t>
    </dgm:pt>
    <dgm:pt modelId="{2DB32A3D-ADD1-48A2-8442-680F6270924D}">
      <dgm:prSet/>
      <dgm:spPr/>
      <dgm:t>
        <a:bodyPr/>
        <a:lstStyle/>
        <a:p>
          <a:endParaRPr lang="en-MY"/>
        </a:p>
      </dgm:t>
    </dgm:pt>
    <dgm:pt modelId="{FBCDF606-93C0-464E-94D4-ABED2D822D54}" type="parTrans" cxnId="{036ADFB4-F877-44DF-AAE1-A616EE5AFFA5}">
      <dgm:prSet/>
      <dgm:spPr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C5D8C2DC-B5B4-4C07-9C46-4DDF89C28704}" type="sibTrans" cxnId="{036ADFB4-F877-44DF-AAE1-A616EE5AFFA5}">
      <dgm:prSet/>
      <dgm:spPr/>
      <dgm:t>
        <a:bodyPr/>
        <a:lstStyle/>
        <a:p>
          <a:endParaRPr lang="en-MY"/>
        </a:p>
      </dgm:t>
    </dgm:pt>
    <dgm:pt modelId="{E983C90F-460B-41EF-B57A-7A27DEEACAE8}">
      <dgm:prSet/>
      <dgm:spPr/>
      <dgm:t>
        <a:bodyPr/>
        <a:lstStyle/>
        <a:p>
          <a:endParaRPr lang="en-MY"/>
        </a:p>
      </dgm:t>
    </dgm:pt>
    <dgm:pt modelId="{FFAB475E-8CB7-4B03-A96E-5B314E1597D2}" type="parTrans" cxnId="{9B422532-5058-4151-B6FC-121B755232DB}">
      <dgm:prSet/>
      <dgm:spPr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52FA7E1E-0B3F-4F86-B659-0F753BA087AE}" type="sibTrans" cxnId="{9B422532-5058-4151-B6FC-121B755232DB}">
      <dgm:prSet/>
      <dgm:spPr/>
      <dgm:t>
        <a:bodyPr/>
        <a:lstStyle/>
        <a:p>
          <a:endParaRPr lang="en-MY"/>
        </a:p>
      </dgm:t>
    </dgm:pt>
    <dgm:pt modelId="{56B107B4-9921-42CF-BF8A-1E13E941B50D}">
      <dgm:prSet/>
      <dgm:spPr/>
      <dgm:t>
        <a:bodyPr/>
        <a:lstStyle/>
        <a:p>
          <a:endParaRPr lang="en-MY"/>
        </a:p>
      </dgm:t>
    </dgm:pt>
    <dgm:pt modelId="{93F0736E-EB22-46B5-B30E-72DB3D6475BC}" type="parTrans" cxnId="{B170D16F-8401-478B-B2AD-EDCD1411D275}">
      <dgm:prSet/>
      <dgm:spPr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B98102B4-0108-4793-BA28-CD3943220ED5}" type="sibTrans" cxnId="{B170D16F-8401-478B-B2AD-EDCD1411D275}">
      <dgm:prSet/>
      <dgm:spPr/>
      <dgm:t>
        <a:bodyPr/>
        <a:lstStyle/>
        <a:p>
          <a:endParaRPr lang="en-MY"/>
        </a:p>
      </dgm:t>
    </dgm:pt>
    <dgm:pt modelId="{6A1965EC-3670-43A1-AF5C-DD5BB5E2D0D4}">
      <dgm:prSet/>
      <dgm:spPr/>
      <dgm:t>
        <a:bodyPr/>
        <a:lstStyle/>
        <a:p>
          <a:endParaRPr lang="en-MY"/>
        </a:p>
      </dgm:t>
    </dgm:pt>
    <dgm:pt modelId="{4C4CCD5C-7479-464A-B930-C5C9B88A4212}" type="parTrans" cxnId="{4095A221-FD27-45DD-97C5-00DFC8FA2791}">
      <dgm:prSet/>
      <dgm:spPr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DE634424-2A34-4A6F-AD0B-92D10E2E1A58}" type="sibTrans" cxnId="{4095A221-FD27-45DD-97C5-00DFC8FA2791}">
      <dgm:prSet/>
      <dgm:spPr/>
      <dgm:t>
        <a:bodyPr/>
        <a:lstStyle/>
        <a:p>
          <a:endParaRPr lang="en-MY"/>
        </a:p>
      </dgm:t>
    </dgm:pt>
    <dgm:pt modelId="{D4D6E03F-2CD1-4407-B48D-C1FC82944324}">
      <dgm:prSet/>
      <dgm:spPr/>
      <dgm:t>
        <a:bodyPr/>
        <a:lstStyle/>
        <a:p>
          <a:endParaRPr lang="en-MY"/>
        </a:p>
      </dgm:t>
    </dgm:pt>
    <dgm:pt modelId="{0955BC42-D34F-4EB8-A044-206187166C12}" type="parTrans" cxnId="{FE1B823E-EC47-47EF-A870-CAE17C3877CD}">
      <dgm:prSet/>
      <dgm:spPr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95170874-A1E3-4B61-8023-E11F9D479877}" type="sibTrans" cxnId="{FE1B823E-EC47-47EF-A870-CAE17C3877CD}">
      <dgm:prSet/>
      <dgm:spPr/>
      <dgm:t>
        <a:bodyPr/>
        <a:lstStyle/>
        <a:p>
          <a:endParaRPr lang="en-MY"/>
        </a:p>
      </dgm:t>
    </dgm:pt>
    <dgm:pt modelId="{97D12E38-B463-4EFA-8283-7AF628A66161}">
      <dgm:prSet/>
      <dgm:spPr/>
      <dgm:t>
        <a:bodyPr/>
        <a:lstStyle/>
        <a:p>
          <a:endParaRPr lang="en-MY"/>
        </a:p>
      </dgm:t>
    </dgm:pt>
    <dgm:pt modelId="{C1F899E5-6110-41D0-B5D1-8A69B2C50368}" type="parTrans" cxnId="{665B7BDA-99E5-4024-83EF-91F699BF872E}">
      <dgm:prSet/>
      <dgm:spPr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4D7A84D2-2F68-4C61-909A-ABFDA489D83D}" type="sibTrans" cxnId="{665B7BDA-99E5-4024-83EF-91F699BF872E}">
      <dgm:prSet/>
      <dgm:spPr/>
      <dgm:t>
        <a:bodyPr/>
        <a:lstStyle/>
        <a:p>
          <a:endParaRPr lang="en-MY"/>
        </a:p>
      </dgm:t>
    </dgm:pt>
    <dgm:pt modelId="{8F792E83-D335-4622-884F-890287C87467}">
      <dgm:prSet/>
      <dgm:spPr/>
      <dgm:t>
        <a:bodyPr/>
        <a:lstStyle/>
        <a:p>
          <a:endParaRPr lang="en-MY"/>
        </a:p>
      </dgm:t>
    </dgm:pt>
    <dgm:pt modelId="{0D884C5D-6930-47FC-8464-CD2638587498}" type="parTrans" cxnId="{A1008915-8C1B-4FAE-9E17-26C71B85993E}">
      <dgm:prSet/>
      <dgm:spPr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3B52A790-6E36-497B-8EE0-ACA4A2056918}" type="sibTrans" cxnId="{A1008915-8C1B-4FAE-9E17-26C71B85993E}">
      <dgm:prSet/>
      <dgm:spPr/>
      <dgm:t>
        <a:bodyPr/>
        <a:lstStyle/>
        <a:p>
          <a:endParaRPr lang="en-MY"/>
        </a:p>
      </dgm:t>
    </dgm:pt>
    <dgm:pt modelId="{0E248ECE-215B-49F9-91A7-DCC6B52867E3}" type="asst">
      <dgm:prSet/>
      <dgm:spPr/>
      <dgm:t>
        <a:bodyPr/>
        <a:lstStyle/>
        <a:p>
          <a:endParaRPr lang="en-MY"/>
        </a:p>
      </dgm:t>
    </dgm:pt>
    <dgm:pt modelId="{E2957CEF-0DB4-4C57-A107-2F4A7BA14861}" type="parTrans" cxnId="{D027B7EE-9A47-47E7-8505-2B1E7BC91C4F}">
      <dgm:prSet/>
      <dgm:spPr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11BFC3A7-EA08-47CA-A96A-72603847E3C6}" type="sibTrans" cxnId="{D027B7EE-9A47-47E7-8505-2B1E7BC91C4F}">
      <dgm:prSet/>
      <dgm:spPr/>
      <dgm:t>
        <a:bodyPr/>
        <a:lstStyle/>
        <a:p>
          <a:endParaRPr lang="en-MY"/>
        </a:p>
      </dgm:t>
    </dgm:pt>
    <dgm:pt modelId="{D5AF4740-50C5-4B04-9EB1-FDA84B72004D}" type="asst">
      <dgm:prSet/>
      <dgm:spPr/>
      <dgm:t>
        <a:bodyPr/>
        <a:lstStyle/>
        <a:p>
          <a:endParaRPr lang="en-MY"/>
        </a:p>
      </dgm:t>
    </dgm:pt>
    <dgm:pt modelId="{075BD1C4-3296-4EC0-ADF1-2E1B3998F3D1}" type="parTrans" cxnId="{626925BB-FA41-4459-AF19-6D452957E6BF}">
      <dgm:prSet/>
      <dgm:spPr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F1EF6BF1-841A-4561-9B2E-12D7B31DF9CC}" type="sibTrans" cxnId="{626925BB-FA41-4459-AF19-6D452957E6BF}">
      <dgm:prSet/>
      <dgm:spPr/>
      <dgm:t>
        <a:bodyPr/>
        <a:lstStyle/>
        <a:p>
          <a:endParaRPr lang="en-MY"/>
        </a:p>
      </dgm:t>
    </dgm:pt>
    <dgm:pt modelId="{F5570886-5A3C-4525-B8CF-19BA5FA2F911}" type="asst">
      <dgm:prSet/>
      <dgm:spPr/>
      <dgm:t>
        <a:bodyPr/>
        <a:lstStyle/>
        <a:p>
          <a:endParaRPr lang="en-MY"/>
        </a:p>
      </dgm:t>
    </dgm:pt>
    <dgm:pt modelId="{1E828C95-9080-4C4C-BF83-659E3C44A916}" type="sibTrans" cxnId="{46390032-68C3-41A0-879F-DC0976523B4F}">
      <dgm:prSet/>
      <dgm:spPr/>
      <dgm:t>
        <a:bodyPr/>
        <a:lstStyle/>
        <a:p>
          <a:endParaRPr lang="en-MY"/>
        </a:p>
      </dgm:t>
    </dgm:pt>
    <dgm:pt modelId="{65B6129B-BF8E-4438-90EB-F74254090A16}" type="parTrans" cxnId="{46390032-68C3-41A0-879F-DC0976523B4F}">
      <dgm:prSet/>
      <dgm:spPr>
        <a:ln>
          <a:solidFill>
            <a:srgbClr val="FF0000"/>
          </a:solidFill>
        </a:ln>
      </dgm:spPr>
      <dgm:t>
        <a:bodyPr/>
        <a:lstStyle/>
        <a:p>
          <a:endParaRPr lang="en-MY"/>
        </a:p>
      </dgm:t>
    </dgm:pt>
    <dgm:pt modelId="{C3597846-64FE-4689-8938-A59121301474}" type="pres">
      <dgm:prSet presAssocID="{3156B2B5-C5E5-4DD8-AB23-C72D712348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A82720-84F7-4096-8EA2-6ABE6403B46A}" type="pres">
      <dgm:prSet presAssocID="{D8E448A3-709B-47D6-BCEA-AC8B02B1FA3D}" presName="hierRoot1" presStyleCnt="0">
        <dgm:presLayoutVars>
          <dgm:hierBranch val="init"/>
        </dgm:presLayoutVars>
      </dgm:prSet>
      <dgm:spPr/>
    </dgm:pt>
    <dgm:pt modelId="{07AFBD45-82B7-4438-8755-D6CC330E6EE8}" type="pres">
      <dgm:prSet presAssocID="{D8E448A3-709B-47D6-BCEA-AC8B02B1FA3D}" presName="rootComposite1" presStyleCnt="0"/>
      <dgm:spPr/>
    </dgm:pt>
    <dgm:pt modelId="{73C3D9B2-2CB6-4ADD-9717-ECA677EE84D3}" type="pres">
      <dgm:prSet presAssocID="{D8E448A3-709B-47D6-BCEA-AC8B02B1FA3D}" presName="rootText1" presStyleLbl="node0" presStyleIdx="0" presStyleCnt="1" custLinFactNeighborX="-30528" custLinFactNeighborY="-43657">
        <dgm:presLayoutVars>
          <dgm:chPref val="3"/>
        </dgm:presLayoutVars>
      </dgm:prSet>
      <dgm:spPr/>
    </dgm:pt>
    <dgm:pt modelId="{3B6056DF-AFE8-44F0-9A05-C899C94527D3}" type="pres">
      <dgm:prSet presAssocID="{D8E448A3-709B-47D6-BCEA-AC8B02B1FA3D}" presName="rootPict1" presStyleLbl="alignImgPlace1" presStyleIdx="0" presStyleCnt="22" custLinFactX="-1758" custLinFactNeighborX="-100000" custLinFactNeighborY="-5049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User outline"/>
        </a:ext>
      </dgm:extLst>
    </dgm:pt>
    <dgm:pt modelId="{7C9516F0-439D-4480-8861-51A5D075D86F}" type="pres">
      <dgm:prSet presAssocID="{D8E448A3-709B-47D6-BCEA-AC8B02B1FA3D}" presName="rootConnector1" presStyleLbl="node1" presStyleIdx="0" presStyleCnt="0"/>
      <dgm:spPr/>
    </dgm:pt>
    <dgm:pt modelId="{2B03B0F2-DD6A-44B3-9510-493986729981}" type="pres">
      <dgm:prSet presAssocID="{D8E448A3-709B-47D6-BCEA-AC8B02B1FA3D}" presName="hierChild2" presStyleCnt="0"/>
      <dgm:spPr/>
    </dgm:pt>
    <dgm:pt modelId="{56F054B0-D1E2-4307-B65F-EAAE6054F6BC}" type="pres">
      <dgm:prSet presAssocID="{9E353C56-583D-4047-9A19-D5B4D891D5E5}" presName="Name37" presStyleLbl="parChTrans1D2" presStyleIdx="0" presStyleCnt="1"/>
      <dgm:spPr/>
    </dgm:pt>
    <dgm:pt modelId="{6C221A3F-88B0-45B6-95FB-D5AFE451F19E}" type="pres">
      <dgm:prSet presAssocID="{C9BA3647-A9AC-4659-8403-AD1B81361F7B}" presName="hierRoot2" presStyleCnt="0">
        <dgm:presLayoutVars>
          <dgm:hierBranch val="init"/>
        </dgm:presLayoutVars>
      </dgm:prSet>
      <dgm:spPr/>
    </dgm:pt>
    <dgm:pt modelId="{0B8EE029-357D-41AC-99A6-5BD4BDB356AB}" type="pres">
      <dgm:prSet presAssocID="{C9BA3647-A9AC-4659-8403-AD1B81361F7B}" presName="rootComposite" presStyleCnt="0"/>
      <dgm:spPr/>
    </dgm:pt>
    <dgm:pt modelId="{6E175BF3-8146-43CD-92DD-3F8A2CD52735}" type="pres">
      <dgm:prSet presAssocID="{C9BA3647-A9AC-4659-8403-AD1B81361F7B}" presName="rootText" presStyleLbl="node2" presStyleIdx="0" presStyleCnt="1" custLinFactNeighborX="-30528" custLinFactNeighborY="-40397">
        <dgm:presLayoutVars>
          <dgm:chPref val="3"/>
        </dgm:presLayoutVars>
      </dgm:prSet>
      <dgm:spPr/>
    </dgm:pt>
    <dgm:pt modelId="{FC68C4EF-0F1B-47A6-B6DE-7B90E4A8FE8F}" type="pres">
      <dgm:prSet presAssocID="{C9BA3647-A9AC-4659-8403-AD1B81361F7B}" presName="rootPict" presStyleLbl="alignImgPlace1" presStyleIdx="1" presStyleCnt="22" custLinFactX="-1758" custLinFactNeighborX="-100000" custLinFactNeighborY="-5049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</dgm:pt>
    <dgm:pt modelId="{E08AF309-64AE-4ED2-A364-115735A1395D}" type="pres">
      <dgm:prSet presAssocID="{C9BA3647-A9AC-4659-8403-AD1B81361F7B}" presName="rootConnector" presStyleLbl="node2" presStyleIdx="0" presStyleCnt="1"/>
      <dgm:spPr/>
    </dgm:pt>
    <dgm:pt modelId="{28A4D890-277D-4765-9155-26A02D21D758}" type="pres">
      <dgm:prSet presAssocID="{C9BA3647-A9AC-4659-8403-AD1B81361F7B}" presName="hierChild4" presStyleCnt="0"/>
      <dgm:spPr/>
    </dgm:pt>
    <dgm:pt modelId="{8912BCF3-9F7B-4C13-9A2C-7D84FBD0647F}" type="pres">
      <dgm:prSet presAssocID="{4DB673D8-96C9-4925-AD6F-739BE28C0BBE}" presName="Name37" presStyleLbl="parChTrans1D3" presStyleIdx="0" presStyleCnt="3"/>
      <dgm:spPr/>
    </dgm:pt>
    <dgm:pt modelId="{E67FD4DF-B190-488D-A1CA-145F96CE91C1}" type="pres">
      <dgm:prSet presAssocID="{41104E20-9BC8-498D-AC03-7B5C28DF7CEF}" presName="hierRoot2" presStyleCnt="0">
        <dgm:presLayoutVars>
          <dgm:hierBranch val="init"/>
        </dgm:presLayoutVars>
      </dgm:prSet>
      <dgm:spPr/>
    </dgm:pt>
    <dgm:pt modelId="{FEB81CAA-B925-4305-82F2-AA6D4461765C}" type="pres">
      <dgm:prSet presAssocID="{41104E20-9BC8-498D-AC03-7B5C28DF7CEF}" presName="rootComposite" presStyleCnt="0"/>
      <dgm:spPr/>
    </dgm:pt>
    <dgm:pt modelId="{5B9FA3E7-2A86-46FF-A087-354401055625}" type="pres">
      <dgm:prSet presAssocID="{41104E20-9BC8-498D-AC03-7B5C28DF7CEF}" presName="rootText" presStyleLbl="node3" presStyleIdx="0" presStyleCnt="3" custLinFactNeighborX="-871" custLinFactNeighborY="-40122">
        <dgm:presLayoutVars>
          <dgm:chPref val="3"/>
        </dgm:presLayoutVars>
      </dgm:prSet>
      <dgm:spPr/>
    </dgm:pt>
    <dgm:pt modelId="{810709A0-41B9-4AB7-A84A-512BCE932C93}" type="pres">
      <dgm:prSet presAssocID="{41104E20-9BC8-498D-AC03-7B5C28DF7CEF}" presName="rootPict" presStyleLbl="alignImgPlace1" presStyleIdx="2" presStyleCnt="22" custLinFactNeighborX="-2904" custLinFactNeighborY="-501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User outline"/>
        </a:ext>
      </dgm:extLst>
    </dgm:pt>
    <dgm:pt modelId="{E0FFB43C-75E1-448C-A862-48DA4BC52003}" type="pres">
      <dgm:prSet presAssocID="{41104E20-9BC8-498D-AC03-7B5C28DF7CEF}" presName="rootConnector" presStyleLbl="node3" presStyleIdx="0" presStyleCnt="3"/>
      <dgm:spPr/>
    </dgm:pt>
    <dgm:pt modelId="{8BCC157E-0B6C-4C51-8D09-7F4BE5856DC7}" type="pres">
      <dgm:prSet presAssocID="{41104E20-9BC8-498D-AC03-7B5C28DF7CEF}" presName="hierChild4" presStyleCnt="0"/>
      <dgm:spPr/>
    </dgm:pt>
    <dgm:pt modelId="{020411E9-99A9-4C4B-999F-BC413D198105}" type="pres">
      <dgm:prSet presAssocID="{488A387F-4EA2-4A5F-AEE1-37839C7ED510}" presName="Name37" presStyleLbl="parChTrans1D4" presStyleIdx="0" presStyleCnt="17"/>
      <dgm:spPr/>
    </dgm:pt>
    <dgm:pt modelId="{D6BBA7C9-27F9-4DD4-BF66-7D4945B9B56D}" type="pres">
      <dgm:prSet presAssocID="{6C5C5786-1F29-4CE0-B59A-15B183E63442}" presName="hierRoot2" presStyleCnt="0">
        <dgm:presLayoutVars>
          <dgm:hierBranch val="init"/>
        </dgm:presLayoutVars>
      </dgm:prSet>
      <dgm:spPr/>
    </dgm:pt>
    <dgm:pt modelId="{B2AD4480-AF3B-4A2F-BAF5-4AAA71628AA2}" type="pres">
      <dgm:prSet presAssocID="{6C5C5786-1F29-4CE0-B59A-15B183E63442}" presName="rootComposite" presStyleCnt="0"/>
      <dgm:spPr/>
    </dgm:pt>
    <dgm:pt modelId="{C881E23E-538F-42E5-AD4D-FEA55DF5E564}" type="pres">
      <dgm:prSet presAssocID="{6C5C5786-1F29-4CE0-B59A-15B183E63442}" presName="rootText" presStyleLbl="node4" presStyleIdx="0" presStyleCnt="12">
        <dgm:presLayoutVars>
          <dgm:chPref val="3"/>
        </dgm:presLayoutVars>
      </dgm:prSet>
      <dgm:spPr/>
    </dgm:pt>
    <dgm:pt modelId="{18D1324A-7F10-4CED-899A-9852F7CFFB57}" type="pres">
      <dgm:prSet presAssocID="{6C5C5786-1F29-4CE0-B59A-15B183E63442}" presName="rootPict" presStyleLbl="alignImgPlace1" presStyleIdx="3" presStyleCnt="2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</dgm:pt>
    <dgm:pt modelId="{F34E70EB-7544-4058-BA2E-558E1BC4FB8F}" type="pres">
      <dgm:prSet presAssocID="{6C5C5786-1F29-4CE0-B59A-15B183E63442}" presName="rootConnector" presStyleLbl="node4" presStyleIdx="0" presStyleCnt="12"/>
      <dgm:spPr/>
    </dgm:pt>
    <dgm:pt modelId="{48E0DDC6-C556-4CB3-9D77-02B12A58B9AF}" type="pres">
      <dgm:prSet presAssocID="{6C5C5786-1F29-4CE0-B59A-15B183E63442}" presName="hierChild4" presStyleCnt="0"/>
      <dgm:spPr/>
    </dgm:pt>
    <dgm:pt modelId="{5B1CBED4-02B2-4E45-9A41-3E86440DA2C0}" type="pres">
      <dgm:prSet presAssocID="{93F0736E-EB22-46B5-B30E-72DB3D6475BC}" presName="Name37" presStyleLbl="parChTrans1D4" presStyleIdx="1" presStyleCnt="17"/>
      <dgm:spPr/>
    </dgm:pt>
    <dgm:pt modelId="{90DDD7F6-B735-4C4D-BB43-C72A95290771}" type="pres">
      <dgm:prSet presAssocID="{56B107B4-9921-42CF-BF8A-1E13E941B50D}" presName="hierRoot2" presStyleCnt="0">
        <dgm:presLayoutVars>
          <dgm:hierBranch val="init"/>
        </dgm:presLayoutVars>
      </dgm:prSet>
      <dgm:spPr/>
    </dgm:pt>
    <dgm:pt modelId="{F067D56D-A872-4776-A88A-EDB673427773}" type="pres">
      <dgm:prSet presAssocID="{56B107B4-9921-42CF-BF8A-1E13E941B50D}" presName="rootComposite" presStyleCnt="0"/>
      <dgm:spPr/>
    </dgm:pt>
    <dgm:pt modelId="{4237F8CD-900B-46E7-9155-22DCDC231354}" type="pres">
      <dgm:prSet presAssocID="{56B107B4-9921-42CF-BF8A-1E13E941B50D}" presName="rootText" presStyleLbl="node4" presStyleIdx="1" presStyleCnt="12">
        <dgm:presLayoutVars>
          <dgm:chPref val="3"/>
        </dgm:presLayoutVars>
      </dgm:prSet>
      <dgm:spPr/>
    </dgm:pt>
    <dgm:pt modelId="{65718633-622D-4B98-9166-BDCFD73F46DC}" type="pres">
      <dgm:prSet presAssocID="{56B107B4-9921-42CF-BF8A-1E13E941B50D}" presName="rootPict" presStyleLbl="alignImgPlace1" presStyleIdx="4" presStyleCnt="2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</dgm:pt>
    <dgm:pt modelId="{DA88EAA8-9283-4FC3-BAA9-692648F8FD0F}" type="pres">
      <dgm:prSet presAssocID="{56B107B4-9921-42CF-BF8A-1E13E941B50D}" presName="rootConnector" presStyleLbl="node4" presStyleIdx="1" presStyleCnt="12"/>
      <dgm:spPr/>
    </dgm:pt>
    <dgm:pt modelId="{699157E0-A837-4F67-BCE4-DDEE4D721BB8}" type="pres">
      <dgm:prSet presAssocID="{56B107B4-9921-42CF-BF8A-1E13E941B50D}" presName="hierChild4" presStyleCnt="0"/>
      <dgm:spPr/>
    </dgm:pt>
    <dgm:pt modelId="{F34BD27D-892B-4A5C-A88F-559BD853E3AD}" type="pres">
      <dgm:prSet presAssocID="{56B107B4-9921-42CF-BF8A-1E13E941B50D}" presName="hierChild5" presStyleCnt="0"/>
      <dgm:spPr/>
    </dgm:pt>
    <dgm:pt modelId="{C39EC85D-C0FF-4FE6-B02C-1D972173A1C9}" type="pres">
      <dgm:prSet presAssocID="{4C4CCD5C-7479-464A-B930-C5C9B88A4212}" presName="Name37" presStyleLbl="parChTrans1D4" presStyleIdx="2" presStyleCnt="17"/>
      <dgm:spPr/>
    </dgm:pt>
    <dgm:pt modelId="{7B8E7074-62AE-4397-AD5F-F2BA6399BCBC}" type="pres">
      <dgm:prSet presAssocID="{6A1965EC-3670-43A1-AF5C-DD5BB5E2D0D4}" presName="hierRoot2" presStyleCnt="0">
        <dgm:presLayoutVars>
          <dgm:hierBranch val="init"/>
        </dgm:presLayoutVars>
      </dgm:prSet>
      <dgm:spPr/>
    </dgm:pt>
    <dgm:pt modelId="{BF48C145-A5A3-427A-9795-1F0DC3FE3A2C}" type="pres">
      <dgm:prSet presAssocID="{6A1965EC-3670-43A1-AF5C-DD5BB5E2D0D4}" presName="rootComposite" presStyleCnt="0"/>
      <dgm:spPr/>
    </dgm:pt>
    <dgm:pt modelId="{A689050A-B054-451D-BD69-0E818E1BA1A9}" type="pres">
      <dgm:prSet presAssocID="{6A1965EC-3670-43A1-AF5C-DD5BB5E2D0D4}" presName="rootText" presStyleLbl="node4" presStyleIdx="2" presStyleCnt="12">
        <dgm:presLayoutVars>
          <dgm:chPref val="3"/>
        </dgm:presLayoutVars>
      </dgm:prSet>
      <dgm:spPr/>
    </dgm:pt>
    <dgm:pt modelId="{E751D61B-92BB-41EF-932A-FCF164E98222}" type="pres">
      <dgm:prSet presAssocID="{6A1965EC-3670-43A1-AF5C-DD5BB5E2D0D4}" presName="rootPict" presStyleLbl="alignImgPlace1" presStyleIdx="5" presStyleCnt="2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</dgm:pt>
    <dgm:pt modelId="{0D4500CF-A756-4070-B0EF-40568B2C4E4A}" type="pres">
      <dgm:prSet presAssocID="{6A1965EC-3670-43A1-AF5C-DD5BB5E2D0D4}" presName="rootConnector" presStyleLbl="node4" presStyleIdx="2" presStyleCnt="12"/>
      <dgm:spPr/>
    </dgm:pt>
    <dgm:pt modelId="{D3140CD1-05A9-4DE1-B32F-95325D3B63E8}" type="pres">
      <dgm:prSet presAssocID="{6A1965EC-3670-43A1-AF5C-DD5BB5E2D0D4}" presName="hierChild4" presStyleCnt="0"/>
      <dgm:spPr/>
    </dgm:pt>
    <dgm:pt modelId="{0CF158D5-4183-454F-BD52-2E9D05DD2881}" type="pres">
      <dgm:prSet presAssocID="{6A1965EC-3670-43A1-AF5C-DD5BB5E2D0D4}" presName="hierChild5" presStyleCnt="0"/>
      <dgm:spPr/>
    </dgm:pt>
    <dgm:pt modelId="{338B693B-648B-438E-9AF0-8454890363D5}" type="pres">
      <dgm:prSet presAssocID="{6C5C5786-1F29-4CE0-B59A-15B183E63442}" presName="hierChild5" presStyleCnt="0"/>
      <dgm:spPr/>
    </dgm:pt>
    <dgm:pt modelId="{B5577AB3-B920-42B7-813B-C085EB789FB2}" type="pres">
      <dgm:prSet presAssocID="{79B6C035-42BA-4F80-9DD9-650E317C69C6}" presName="Name37" presStyleLbl="parChTrans1D4" presStyleIdx="3" presStyleCnt="17"/>
      <dgm:spPr/>
    </dgm:pt>
    <dgm:pt modelId="{2B697ACB-35FE-44F6-A919-5C2C3AF385B7}" type="pres">
      <dgm:prSet presAssocID="{2BADD994-AEC0-4945-9D6F-F6F9FB3069E1}" presName="hierRoot2" presStyleCnt="0">
        <dgm:presLayoutVars>
          <dgm:hierBranch val="init"/>
        </dgm:presLayoutVars>
      </dgm:prSet>
      <dgm:spPr/>
    </dgm:pt>
    <dgm:pt modelId="{FDDF32A0-FEFF-4DCB-995F-5472BB1E8DDD}" type="pres">
      <dgm:prSet presAssocID="{2BADD994-AEC0-4945-9D6F-F6F9FB3069E1}" presName="rootComposite" presStyleCnt="0"/>
      <dgm:spPr/>
    </dgm:pt>
    <dgm:pt modelId="{A003F837-F87A-4E0B-9B4F-28A5F318FA63}" type="pres">
      <dgm:prSet presAssocID="{2BADD994-AEC0-4945-9D6F-F6F9FB3069E1}" presName="rootText" presStyleLbl="node4" presStyleIdx="3" presStyleCnt="12">
        <dgm:presLayoutVars>
          <dgm:chPref val="3"/>
        </dgm:presLayoutVars>
      </dgm:prSet>
      <dgm:spPr/>
    </dgm:pt>
    <dgm:pt modelId="{A416BCB4-6D47-4A7F-89BD-B3778ED2225D}" type="pres">
      <dgm:prSet presAssocID="{2BADD994-AEC0-4945-9D6F-F6F9FB3069E1}" presName="rootPict" presStyleLbl="alignImgPlace1" presStyleIdx="6" presStyleCnt="2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</dgm:pt>
    <dgm:pt modelId="{FAC926AE-12DB-431F-9B31-6207BE206E7A}" type="pres">
      <dgm:prSet presAssocID="{2BADD994-AEC0-4945-9D6F-F6F9FB3069E1}" presName="rootConnector" presStyleLbl="node4" presStyleIdx="3" presStyleCnt="12"/>
      <dgm:spPr/>
    </dgm:pt>
    <dgm:pt modelId="{422BC5CD-44B0-4FBC-BD92-B5B926ADE8C9}" type="pres">
      <dgm:prSet presAssocID="{2BADD994-AEC0-4945-9D6F-F6F9FB3069E1}" presName="hierChild4" presStyleCnt="0"/>
      <dgm:spPr/>
    </dgm:pt>
    <dgm:pt modelId="{B7F661D9-4A6F-4A29-A887-7CC967C7923F}" type="pres">
      <dgm:prSet presAssocID="{FBCDF606-93C0-464E-94D4-ABED2D822D54}" presName="Name37" presStyleLbl="parChTrans1D4" presStyleIdx="4" presStyleCnt="17"/>
      <dgm:spPr/>
    </dgm:pt>
    <dgm:pt modelId="{B2351C89-519D-4698-B7A5-7F316CE78140}" type="pres">
      <dgm:prSet presAssocID="{2DB32A3D-ADD1-48A2-8442-680F6270924D}" presName="hierRoot2" presStyleCnt="0">
        <dgm:presLayoutVars>
          <dgm:hierBranch val="init"/>
        </dgm:presLayoutVars>
      </dgm:prSet>
      <dgm:spPr/>
    </dgm:pt>
    <dgm:pt modelId="{BCEC570E-06DA-4BFC-B01D-44410F501E1B}" type="pres">
      <dgm:prSet presAssocID="{2DB32A3D-ADD1-48A2-8442-680F6270924D}" presName="rootComposite" presStyleCnt="0"/>
      <dgm:spPr/>
    </dgm:pt>
    <dgm:pt modelId="{A6DBC1E0-F8DB-4F80-BFF2-3EAEE6D711DB}" type="pres">
      <dgm:prSet presAssocID="{2DB32A3D-ADD1-48A2-8442-680F6270924D}" presName="rootText" presStyleLbl="node4" presStyleIdx="4" presStyleCnt="12">
        <dgm:presLayoutVars>
          <dgm:chPref val="3"/>
        </dgm:presLayoutVars>
      </dgm:prSet>
      <dgm:spPr/>
    </dgm:pt>
    <dgm:pt modelId="{BA4FDA07-CA5C-419D-90C3-8534AD44DBDD}" type="pres">
      <dgm:prSet presAssocID="{2DB32A3D-ADD1-48A2-8442-680F6270924D}" presName="rootPict" presStyleLbl="alignImgPlace1" presStyleIdx="7" presStyleCnt="2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</dgm:pt>
    <dgm:pt modelId="{A871201D-6CDF-476A-8A56-E26C5EE7CCC0}" type="pres">
      <dgm:prSet presAssocID="{2DB32A3D-ADD1-48A2-8442-680F6270924D}" presName="rootConnector" presStyleLbl="node4" presStyleIdx="4" presStyleCnt="12"/>
      <dgm:spPr/>
    </dgm:pt>
    <dgm:pt modelId="{6C9AFB85-8A9F-4EBD-A721-1829F81674E4}" type="pres">
      <dgm:prSet presAssocID="{2DB32A3D-ADD1-48A2-8442-680F6270924D}" presName="hierChild4" presStyleCnt="0"/>
      <dgm:spPr/>
    </dgm:pt>
    <dgm:pt modelId="{B8E43A07-1A50-4E62-8289-9EBD4BC56A5C}" type="pres">
      <dgm:prSet presAssocID="{2DB32A3D-ADD1-48A2-8442-680F6270924D}" presName="hierChild5" presStyleCnt="0"/>
      <dgm:spPr/>
    </dgm:pt>
    <dgm:pt modelId="{5C2305D9-9558-44AF-8BF3-5F9EDB5ECFF5}" type="pres">
      <dgm:prSet presAssocID="{FFAB475E-8CB7-4B03-A96E-5B314E1597D2}" presName="Name37" presStyleLbl="parChTrans1D4" presStyleIdx="5" presStyleCnt="17"/>
      <dgm:spPr/>
    </dgm:pt>
    <dgm:pt modelId="{835B6C77-BAAD-47A3-82DC-B6B88BB67528}" type="pres">
      <dgm:prSet presAssocID="{E983C90F-460B-41EF-B57A-7A27DEEACAE8}" presName="hierRoot2" presStyleCnt="0">
        <dgm:presLayoutVars>
          <dgm:hierBranch val="init"/>
        </dgm:presLayoutVars>
      </dgm:prSet>
      <dgm:spPr/>
    </dgm:pt>
    <dgm:pt modelId="{1D88E649-212E-4033-96D2-E933118C7E4B}" type="pres">
      <dgm:prSet presAssocID="{E983C90F-460B-41EF-B57A-7A27DEEACAE8}" presName="rootComposite" presStyleCnt="0"/>
      <dgm:spPr/>
    </dgm:pt>
    <dgm:pt modelId="{62923798-D73C-4892-842F-1D9698A7AA36}" type="pres">
      <dgm:prSet presAssocID="{E983C90F-460B-41EF-B57A-7A27DEEACAE8}" presName="rootText" presStyleLbl="node4" presStyleIdx="5" presStyleCnt="12">
        <dgm:presLayoutVars>
          <dgm:chPref val="3"/>
        </dgm:presLayoutVars>
      </dgm:prSet>
      <dgm:spPr/>
    </dgm:pt>
    <dgm:pt modelId="{7A274E53-30D1-4833-B53D-3306F949CCA0}" type="pres">
      <dgm:prSet presAssocID="{E983C90F-460B-41EF-B57A-7A27DEEACAE8}" presName="rootPict" presStyleLbl="alignImgPlace1" presStyleIdx="8" presStyleCnt="2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</dgm:pt>
    <dgm:pt modelId="{BB6E781A-E13F-44C9-A129-CB27FD136FB1}" type="pres">
      <dgm:prSet presAssocID="{E983C90F-460B-41EF-B57A-7A27DEEACAE8}" presName="rootConnector" presStyleLbl="node4" presStyleIdx="5" presStyleCnt="12"/>
      <dgm:spPr/>
    </dgm:pt>
    <dgm:pt modelId="{AA07FC95-1487-4282-9585-500A7A3CD053}" type="pres">
      <dgm:prSet presAssocID="{E983C90F-460B-41EF-B57A-7A27DEEACAE8}" presName="hierChild4" presStyleCnt="0"/>
      <dgm:spPr/>
    </dgm:pt>
    <dgm:pt modelId="{77D3787C-E9A1-4EDD-BC98-4659A2614517}" type="pres">
      <dgm:prSet presAssocID="{E983C90F-460B-41EF-B57A-7A27DEEACAE8}" presName="hierChild5" presStyleCnt="0"/>
      <dgm:spPr/>
    </dgm:pt>
    <dgm:pt modelId="{F6991415-A9DC-49F1-97AC-C4E6FEF474EC}" type="pres">
      <dgm:prSet presAssocID="{2BADD994-AEC0-4945-9D6F-F6F9FB3069E1}" presName="hierChild5" presStyleCnt="0"/>
      <dgm:spPr/>
    </dgm:pt>
    <dgm:pt modelId="{6DCF66E6-28FF-4BA2-AA6B-294E8477DE1F}" type="pres">
      <dgm:prSet presAssocID="{3432A0D4-D624-427F-8217-9F62D43C6CC0}" presName="Name37" presStyleLbl="parChTrans1D4" presStyleIdx="6" presStyleCnt="17"/>
      <dgm:spPr/>
    </dgm:pt>
    <dgm:pt modelId="{D10BB2BC-C65A-492C-B355-0C55BE6D5FE9}" type="pres">
      <dgm:prSet presAssocID="{5C916AFC-E064-4A65-A6B9-5D107F5F8CDA}" presName="hierRoot2" presStyleCnt="0">
        <dgm:presLayoutVars>
          <dgm:hierBranch val="init"/>
        </dgm:presLayoutVars>
      </dgm:prSet>
      <dgm:spPr/>
    </dgm:pt>
    <dgm:pt modelId="{96EFF5A2-7BAD-48C3-8003-C9CDA386538C}" type="pres">
      <dgm:prSet presAssocID="{5C916AFC-E064-4A65-A6B9-5D107F5F8CDA}" presName="rootComposite" presStyleCnt="0"/>
      <dgm:spPr/>
    </dgm:pt>
    <dgm:pt modelId="{A4C08B43-DEE3-44A4-8D7D-FB4795CC723C}" type="pres">
      <dgm:prSet presAssocID="{5C916AFC-E064-4A65-A6B9-5D107F5F8CDA}" presName="rootText" presStyleLbl="node4" presStyleIdx="6" presStyleCnt="12">
        <dgm:presLayoutVars>
          <dgm:chPref val="3"/>
        </dgm:presLayoutVars>
      </dgm:prSet>
      <dgm:spPr/>
    </dgm:pt>
    <dgm:pt modelId="{868DD5CE-E7EA-4CB2-86B7-2FBAAB1073FD}" type="pres">
      <dgm:prSet presAssocID="{5C916AFC-E064-4A65-A6B9-5D107F5F8CDA}" presName="rootPict" presStyleLbl="alignImgPlace1" presStyleIdx="9" presStyleCnt="2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</dgm:pt>
    <dgm:pt modelId="{87E1E992-B4B4-4846-A9F1-A4AFA664847E}" type="pres">
      <dgm:prSet presAssocID="{5C916AFC-E064-4A65-A6B9-5D107F5F8CDA}" presName="rootConnector" presStyleLbl="node4" presStyleIdx="6" presStyleCnt="12"/>
      <dgm:spPr/>
    </dgm:pt>
    <dgm:pt modelId="{3AE2045D-28EA-46A8-90B3-6C3894475175}" type="pres">
      <dgm:prSet presAssocID="{5C916AFC-E064-4A65-A6B9-5D107F5F8CDA}" presName="hierChild4" presStyleCnt="0"/>
      <dgm:spPr/>
    </dgm:pt>
    <dgm:pt modelId="{EBBCFD0B-3A38-4072-95A7-D6E5D6A175D3}" type="pres">
      <dgm:prSet presAssocID="{BED5E1EC-44AB-446C-BB58-C86EF464B5B7}" presName="Name37" presStyleLbl="parChTrans1D4" presStyleIdx="7" presStyleCnt="17"/>
      <dgm:spPr/>
    </dgm:pt>
    <dgm:pt modelId="{5641464D-E946-481A-A7CC-A4DE8DA51F25}" type="pres">
      <dgm:prSet presAssocID="{4B06F7ED-9621-4FB6-BF5A-71BA4AEF733E}" presName="hierRoot2" presStyleCnt="0">
        <dgm:presLayoutVars>
          <dgm:hierBranch val="init"/>
        </dgm:presLayoutVars>
      </dgm:prSet>
      <dgm:spPr/>
    </dgm:pt>
    <dgm:pt modelId="{A3635C83-C2BC-4273-9369-5A594C387A59}" type="pres">
      <dgm:prSet presAssocID="{4B06F7ED-9621-4FB6-BF5A-71BA4AEF733E}" presName="rootComposite" presStyleCnt="0"/>
      <dgm:spPr/>
    </dgm:pt>
    <dgm:pt modelId="{EABE93A0-CEEF-4F36-B765-0A67BC3D9497}" type="pres">
      <dgm:prSet presAssocID="{4B06F7ED-9621-4FB6-BF5A-71BA4AEF733E}" presName="rootText" presStyleLbl="node4" presStyleIdx="7" presStyleCnt="12">
        <dgm:presLayoutVars>
          <dgm:chPref val="3"/>
        </dgm:presLayoutVars>
      </dgm:prSet>
      <dgm:spPr/>
    </dgm:pt>
    <dgm:pt modelId="{ABCD5A9C-9A7B-414E-A024-40521DF05093}" type="pres">
      <dgm:prSet presAssocID="{4B06F7ED-9621-4FB6-BF5A-71BA4AEF733E}" presName="rootPict" presStyleLbl="alignImgPlace1" presStyleIdx="10" presStyleCnt="2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</dgm:pt>
    <dgm:pt modelId="{EF59DE74-B1C8-4CC8-8610-F24D5F324F72}" type="pres">
      <dgm:prSet presAssocID="{4B06F7ED-9621-4FB6-BF5A-71BA4AEF733E}" presName="rootConnector" presStyleLbl="node4" presStyleIdx="7" presStyleCnt="12"/>
      <dgm:spPr/>
    </dgm:pt>
    <dgm:pt modelId="{6879DBE3-ECEA-4A59-AF8C-347FC851B492}" type="pres">
      <dgm:prSet presAssocID="{4B06F7ED-9621-4FB6-BF5A-71BA4AEF733E}" presName="hierChild4" presStyleCnt="0"/>
      <dgm:spPr/>
    </dgm:pt>
    <dgm:pt modelId="{CA873332-A803-40EF-AE99-B8DDE61CE7B7}" type="pres">
      <dgm:prSet presAssocID="{4B06F7ED-9621-4FB6-BF5A-71BA4AEF733E}" presName="hierChild5" presStyleCnt="0"/>
      <dgm:spPr/>
    </dgm:pt>
    <dgm:pt modelId="{725DA7C0-1E34-43E6-9C1C-11C4200DDC3D}" type="pres">
      <dgm:prSet presAssocID="{1E5F8C46-FA0B-440F-B333-5A8BAB1D0F9D}" presName="Name37" presStyleLbl="parChTrans1D4" presStyleIdx="8" presStyleCnt="17"/>
      <dgm:spPr/>
    </dgm:pt>
    <dgm:pt modelId="{5B11D0C3-4A96-44F8-9E59-B8A30F98523A}" type="pres">
      <dgm:prSet presAssocID="{273445C9-2B7E-461D-9EDE-47F672A707FD}" presName="hierRoot2" presStyleCnt="0">
        <dgm:presLayoutVars>
          <dgm:hierBranch val="init"/>
        </dgm:presLayoutVars>
      </dgm:prSet>
      <dgm:spPr/>
    </dgm:pt>
    <dgm:pt modelId="{411C7A74-6855-44AD-98B3-8A62F69A418E}" type="pres">
      <dgm:prSet presAssocID="{273445C9-2B7E-461D-9EDE-47F672A707FD}" presName="rootComposite" presStyleCnt="0"/>
      <dgm:spPr/>
    </dgm:pt>
    <dgm:pt modelId="{FC41D7E8-A943-4C6A-823F-EFC9D2B7F315}" type="pres">
      <dgm:prSet presAssocID="{273445C9-2B7E-461D-9EDE-47F672A707FD}" presName="rootText" presStyleLbl="node4" presStyleIdx="8" presStyleCnt="12">
        <dgm:presLayoutVars>
          <dgm:chPref val="3"/>
        </dgm:presLayoutVars>
      </dgm:prSet>
      <dgm:spPr/>
    </dgm:pt>
    <dgm:pt modelId="{6412978D-B027-4037-9875-8C151D1CB358}" type="pres">
      <dgm:prSet presAssocID="{273445C9-2B7E-461D-9EDE-47F672A707FD}" presName="rootPict" presStyleLbl="alignImgPlace1" presStyleIdx="11" presStyleCnt="2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</dgm:pt>
    <dgm:pt modelId="{634A5D1B-7525-410B-B421-283B39ED6617}" type="pres">
      <dgm:prSet presAssocID="{273445C9-2B7E-461D-9EDE-47F672A707FD}" presName="rootConnector" presStyleLbl="node4" presStyleIdx="8" presStyleCnt="12"/>
      <dgm:spPr/>
    </dgm:pt>
    <dgm:pt modelId="{6439F0CB-22CF-43B3-8031-11320AC50963}" type="pres">
      <dgm:prSet presAssocID="{273445C9-2B7E-461D-9EDE-47F672A707FD}" presName="hierChild4" presStyleCnt="0"/>
      <dgm:spPr/>
    </dgm:pt>
    <dgm:pt modelId="{F0F70AB9-4943-4C5F-8AD1-1678C2E1EECA}" type="pres">
      <dgm:prSet presAssocID="{273445C9-2B7E-461D-9EDE-47F672A707FD}" presName="hierChild5" presStyleCnt="0"/>
      <dgm:spPr/>
    </dgm:pt>
    <dgm:pt modelId="{8154BC8B-8A43-4567-8F19-E0E57EF783F2}" type="pres">
      <dgm:prSet presAssocID="{5C916AFC-E064-4A65-A6B9-5D107F5F8CDA}" presName="hierChild5" presStyleCnt="0"/>
      <dgm:spPr/>
    </dgm:pt>
    <dgm:pt modelId="{C2ED599A-6059-4C38-B2A9-32999C0CFDF8}" type="pres">
      <dgm:prSet presAssocID="{41104E20-9BC8-498D-AC03-7B5C28DF7CEF}" presName="hierChild5" presStyleCnt="0"/>
      <dgm:spPr/>
    </dgm:pt>
    <dgm:pt modelId="{FD592CC6-7386-4460-AD93-9AF79DC5FD96}" type="pres">
      <dgm:prSet presAssocID="{7AF21E81-4B29-49C6-9A07-C166C493D606}" presName="Name37" presStyleLbl="parChTrans1D3" presStyleIdx="1" presStyleCnt="3"/>
      <dgm:spPr/>
    </dgm:pt>
    <dgm:pt modelId="{8D75FB5E-F512-47ED-8975-60775E8591F8}" type="pres">
      <dgm:prSet presAssocID="{636FA64E-5AC5-49D0-9573-B6DF2B252358}" presName="hierRoot2" presStyleCnt="0">
        <dgm:presLayoutVars>
          <dgm:hierBranch val="init"/>
        </dgm:presLayoutVars>
      </dgm:prSet>
      <dgm:spPr/>
    </dgm:pt>
    <dgm:pt modelId="{8C70CACE-D495-4C20-835C-DCB56F8A9C7E}" type="pres">
      <dgm:prSet presAssocID="{636FA64E-5AC5-49D0-9573-B6DF2B252358}" presName="rootComposite" presStyleCnt="0"/>
      <dgm:spPr/>
    </dgm:pt>
    <dgm:pt modelId="{2F2942E1-398C-4E7A-ABCD-1EFC3F2C03A1}" type="pres">
      <dgm:prSet presAssocID="{636FA64E-5AC5-49D0-9573-B6DF2B252358}" presName="rootText" presStyleLbl="node3" presStyleIdx="1" presStyleCnt="3">
        <dgm:presLayoutVars>
          <dgm:chPref val="3"/>
        </dgm:presLayoutVars>
      </dgm:prSet>
      <dgm:spPr/>
    </dgm:pt>
    <dgm:pt modelId="{F61BD31F-467F-43C0-98AD-38CFFBA7B723}" type="pres">
      <dgm:prSet presAssocID="{636FA64E-5AC5-49D0-9573-B6DF2B252358}" presName="rootPict" presStyleLbl="alignImgPlace1" presStyleIdx="12" presStyleCnt="2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</dgm:pt>
    <dgm:pt modelId="{FCC33F1C-4620-4342-A119-A3CEA9467BC3}" type="pres">
      <dgm:prSet presAssocID="{636FA64E-5AC5-49D0-9573-B6DF2B252358}" presName="rootConnector" presStyleLbl="node3" presStyleIdx="1" presStyleCnt="3"/>
      <dgm:spPr/>
    </dgm:pt>
    <dgm:pt modelId="{1E9E779C-0B03-4350-8F1D-51E1AC9BE47F}" type="pres">
      <dgm:prSet presAssocID="{636FA64E-5AC5-49D0-9573-B6DF2B252358}" presName="hierChild4" presStyleCnt="0"/>
      <dgm:spPr/>
    </dgm:pt>
    <dgm:pt modelId="{F7D0B477-DB02-4492-9A4E-893381365E39}" type="pres">
      <dgm:prSet presAssocID="{636FA64E-5AC5-49D0-9573-B6DF2B252358}" presName="hierChild5" presStyleCnt="0"/>
      <dgm:spPr/>
    </dgm:pt>
    <dgm:pt modelId="{C449F66B-E372-4C4F-9BB6-5EB386BA0EBB}" type="pres">
      <dgm:prSet presAssocID="{9A91B2AF-45A3-4D10-8111-37863460AD1B}" presName="Name111" presStyleLbl="parChTrans1D4" presStyleIdx="9" presStyleCnt="17"/>
      <dgm:spPr/>
    </dgm:pt>
    <dgm:pt modelId="{EF75AD25-1F33-4E3B-9D57-D5553E31D2CD}" type="pres">
      <dgm:prSet presAssocID="{74C21233-291F-42F4-A2FB-048F0B9D7997}" presName="hierRoot3" presStyleCnt="0">
        <dgm:presLayoutVars>
          <dgm:hierBranch val="init"/>
        </dgm:presLayoutVars>
      </dgm:prSet>
      <dgm:spPr/>
    </dgm:pt>
    <dgm:pt modelId="{84A5DC20-0AD7-418B-B346-445EBF3337B0}" type="pres">
      <dgm:prSet presAssocID="{74C21233-291F-42F4-A2FB-048F0B9D7997}" presName="rootComposite3" presStyleCnt="0"/>
      <dgm:spPr/>
    </dgm:pt>
    <dgm:pt modelId="{4D1BE203-24DD-4FC3-897C-46DCFAD761C6}" type="pres">
      <dgm:prSet presAssocID="{74C21233-291F-42F4-A2FB-048F0B9D7997}" presName="rootText3" presStyleLbl="asst3" presStyleIdx="0" presStyleCnt="2">
        <dgm:presLayoutVars>
          <dgm:chPref val="3"/>
        </dgm:presLayoutVars>
      </dgm:prSet>
      <dgm:spPr/>
    </dgm:pt>
    <dgm:pt modelId="{DB976597-2845-428B-BCA9-8ECA4D554309}" type="pres">
      <dgm:prSet presAssocID="{74C21233-291F-42F4-A2FB-048F0B9D7997}" presName="rootPict3" presStyleLbl="alignImgPlace1" presStyleIdx="13" presStyleCnt="2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</dgm:pt>
    <dgm:pt modelId="{11C64AE0-7393-45A5-A61B-704537418BFB}" type="pres">
      <dgm:prSet presAssocID="{74C21233-291F-42F4-A2FB-048F0B9D7997}" presName="rootConnector3" presStyleLbl="asst3" presStyleIdx="0" presStyleCnt="2"/>
      <dgm:spPr/>
    </dgm:pt>
    <dgm:pt modelId="{0A9C8BBD-E61B-4E42-8EA7-90D8A3834818}" type="pres">
      <dgm:prSet presAssocID="{74C21233-291F-42F4-A2FB-048F0B9D7997}" presName="hierChild6" presStyleCnt="0"/>
      <dgm:spPr/>
    </dgm:pt>
    <dgm:pt modelId="{1492C0B0-C285-4548-9041-400E1DE63378}" type="pres">
      <dgm:prSet presAssocID="{74C21233-291F-42F4-A2FB-048F0B9D7997}" presName="hierChild7" presStyleCnt="0"/>
      <dgm:spPr/>
    </dgm:pt>
    <dgm:pt modelId="{736932D4-9F69-4D45-84F0-1E538C8CAE95}" type="pres">
      <dgm:prSet presAssocID="{BC9171A9-893A-48CF-B4A4-7FF606B4FD2B}" presName="Name111" presStyleLbl="parChTrans1D4" presStyleIdx="10" presStyleCnt="17"/>
      <dgm:spPr/>
    </dgm:pt>
    <dgm:pt modelId="{90F42BE1-5663-434D-AA55-D1C4EA04696B}" type="pres">
      <dgm:prSet presAssocID="{00C864C4-E5D5-4376-AEDF-5DA5441C8E65}" presName="hierRoot3" presStyleCnt="0">
        <dgm:presLayoutVars>
          <dgm:hierBranch val="init"/>
        </dgm:presLayoutVars>
      </dgm:prSet>
      <dgm:spPr/>
    </dgm:pt>
    <dgm:pt modelId="{C04E1BF1-0AD5-4640-8CCA-DE6204669278}" type="pres">
      <dgm:prSet presAssocID="{00C864C4-E5D5-4376-AEDF-5DA5441C8E65}" presName="rootComposite3" presStyleCnt="0"/>
      <dgm:spPr/>
    </dgm:pt>
    <dgm:pt modelId="{91FD40FC-CB83-4875-ADED-D507227ED2D7}" type="pres">
      <dgm:prSet presAssocID="{00C864C4-E5D5-4376-AEDF-5DA5441C8E65}" presName="rootText3" presStyleLbl="asst3" presStyleIdx="1" presStyleCnt="2">
        <dgm:presLayoutVars>
          <dgm:chPref val="3"/>
        </dgm:presLayoutVars>
      </dgm:prSet>
      <dgm:spPr/>
    </dgm:pt>
    <dgm:pt modelId="{9BEED869-E707-4168-B390-CBB26CECB1BA}" type="pres">
      <dgm:prSet presAssocID="{00C864C4-E5D5-4376-AEDF-5DA5441C8E65}" presName="rootPict3" presStyleLbl="alignImgPlace1" presStyleIdx="14" presStyleCnt="2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</dgm:pt>
    <dgm:pt modelId="{2CF5C646-ED25-494F-B055-0B0DEB1EF26F}" type="pres">
      <dgm:prSet presAssocID="{00C864C4-E5D5-4376-AEDF-5DA5441C8E65}" presName="rootConnector3" presStyleLbl="asst3" presStyleIdx="1" presStyleCnt="2"/>
      <dgm:spPr/>
    </dgm:pt>
    <dgm:pt modelId="{C6CADF0C-2944-4C25-83C0-2A15F09C13DC}" type="pres">
      <dgm:prSet presAssocID="{00C864C4-E5D5-4376-AEDF-5DA5441C8E65}" presName="hierChild6" presStyleCnt="0"/>
      <dgm:spPr/>
    </dgm:pt>
    <dgm:pt modelId="{EAB792B8-A96E-4F2E-85DB-3F26FBA53E5D}" type="pres">
      <dgm:prSet presAssocID="{00C864C4-E5D5-4376-AEDF-5DA5441C8E65}" presName="hierChild7" presStyleCnt="0"/>
      <dgm:spPr/>
    </dgm:pt>
    <dgm:pt modelId="{EAC1A915-472A-48D2-8669-81BEA1104D30}" type="pres">
      <dgm:prSet presAssocID="{54B62831-A04C-41BB-A014-6651D0B8BF1F}" presName="Name37" presStyleLbl="parChTrans1D3" presStyleIdx="2" presStyleCnt="3"/>
      <dgm:spPr/>
    </dgm:pt>
    <dgm:pt modelId="{7D7A8C3E-1A92-4758-93DD-D7A0A805B493}" type="pres">
      <dgm:prSet presAssocID="{982CECF9-CB9A-4E01-A080-FE0A1AD26C5F}" presName="hierRoot2" presStyleCnt="0">
        <dgm:presLayoutVars>
          <dgm:hierBranch/>
        </dgm:presLayoutVars>
      </dgm:prSet>
      <dgm:spPr/>
    </dgm:pt>
    <dgm:pt modelId="{A778E9A1-2BC9-4290-BA8E-4E42107DE082}" type="pres">
      <dgm:prSet presAssocID="{982CECF9-CB9A-4E01-A080-FE0A1AD26C5F}" presName="rootComposite" presStyleCnt="0"/>
      <dgm:spPr/>
    </dgm:pt>
    <dgm:pt modelId="{D684373B-2112-48FF-87F9-A6C4C3E519B0}" type="pres">
      <dgm:prSet presAssocID="{982CECF9-CB9A-4E01-A080-FE0A1AD26C5F}" presName="rootText" presStyleLbl="node3" presStyleIdx="2" presStyleCnt="3" custLinFactNeighborX="-1745" custLinFactNeighborY="-40501">
        <dgm:presLayoutVars>
          <dgm:chPref val="3"/>
        </dgm:presLayoutVars>
      </dgm:prSet>
      <dgm:spPr/>
    </dgm:pt>
    <dgm:pt modelId="{632A267F-ED88-440C-9BCE-D031457EA044}" type="pres">
      <dgm:prSet presAssocID="{982CECF9-CB9A-4E01-A080-FE0A1AD26C5F}" presName="rootPict" presStyleLbl="alignImgPlace1" presStyleIdx="15" presStyleCnt="22" custLinFactNeighborX="-5816" custLinFactNeighborY="-5062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</dgm:pt>
    <dgm:pt modelId="{23E91E36-A7AD-440A-B13C-03C9CE1F3324}" type="pres">
      <dgm:prSet presAssocID="{982CECF9-CB9A-4E01-A080-FE0A1AD26C5F}" presName="rootConnector" presStyleLbl="node3" presStyleIdx="2" presStyleCnt="3"/>
      <dgm:spPr/>
    </dgm:pt>
    <dgm:pt modelId="{CBD4E77D-C232-4F34-9AAE-AC089A3B65B4}" type="pres">
      <dgm:prSet presAssocID="{982CECF9-CB9A-4E01-A080-FE0A1AD26C5F}" presName="hierChild4" presStyleCnt="0"/>
      <dgm:spPr/>
    </dgm:pt>
    <dgm:pt modelId="{B7E877B6-EEA0-45D0-989B-20E43953EE16}" type="pres">
      <dgm:prSet presAssocID="{0955BC42-D34F-4EB8-A044-206187166C12}" presName="Name35" presStyleLbl="parChTrans1D4" presStyleIdx="11" presStyleCnt="17"/>
      <dgm:spPr/>
    </dgm:pt>
    <dgm:pt modelId="{0B5ADC98-D5ED-432A-9928-6BAEC5C135F3}" type="pres">
      <dgm:prSet presAssocID="{D4D6E03F-2CD1-4407-B48D-C1FC82944324}" presName="hierRoot2" presStyleCnt="0">
        <dgm:presLayoutVars>
          <dgm:hierBranch val="init"/>
        </dgm:presLayoutVars>
      </dgm:prSet>
      <dgm:spPr/>
    </dgm:pt>
    <dgm:pt modelId="{BE329CDD-A767-4C83-9515-944838141374}" type="pres">
      <dgm:prSet presAssocID="{D4D6E03F-2CD1-4407-B48D-C1FC82944324}" presName="rootComposite" presStyleCnt="0"/>
      <dgm:spPr/>
    </dgm:pt>
    <dgm:pt modelId="{22D3612F-2211-449A-AE9C-214E7DF013DE}" type="pres">
      <dgm:prSet presAssocID="{D4D6E03F-2CD1-4407-B48D-C1FC82944324}" presName="rootText" presStyleLbl="node4" presStyleIdx="9" presStyleCnt="12">
        <dgm:presLayoutVars>
          <dgm:chPref val="3"/>
        </dgm:presLayoutVars>
      </dgm:prSet>
      <dgm:spPr/>
    </dgm:pt>
    <dgm:pt modelId="{C613BE2F-E428-4AB7-B466-225EF4C701BE}" type="pres">
      <dgm:prSet presAssocID="{D4D6E03F-2CD1-4407-B48D-C1FC82944324}" presName="rootPict" presStyleLbl="alignImgPlace1" presStyleIdx="16" presStyleCnt="2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</dgm:pt>
    <dgm:pt modelId="{615BE41B-A090-4D20-95BB-A641FE140C63}" type="pres">
      <dgm:prSet presAssocID="{D4D6E03F-2CD1-4407-B48D-C1FC82944324}" presName="rootConnector" presStyleLbl="node4" presStyleIdx="9" presStyleCnt="12"/>
      <dgm:spPr/>
    </dgm:pt>
    <dgm:pt modelId="{7543E5E9-E014-4CCA-8BCC-D493995133F5}" type="pres">
      <dgm:prSet presAssocID="{D4D6E03F-2CD1-4407-B48D-C1FC82944324}" presName="hierChild4" presStyleCnt="0"/>
      <dgm:spPr/>
    </dgm:pt>
    <dgm:pt modelId="{51F39E8C-7406-4221-B1A1-562E7DDF003C}" type="pres">
      <dgm:prSet presAssocID="{D4D6E03F-2CD1-4407-B48D-C1FC82944324}" presName="hierChild5" presStyleCnt="0"/>
      <dgm:spPr/>
    </dgm:pt>
    <dgm:pt modelId="{BCD10B0A-3B67-4C3E-851E-7395729CCB3F}" type="pres">
      <dgm:prSet presAssocID="{0D884C5D-6930-47FC-8464-CD2638587498}" presName="Name35" presStyleLbl="parChTrans1D4" presStyleIdx="12" presStyleCnt="17"/>
      <dgm:spPr/>
    </dgm:pt>
    <dgm:pt modelId="{8CB74CB1-37AD-479A-847A-DA949D380601}" type="pres">
      <dgm:prSet presAssocID="{8F792E83-D335-4622-884F-890287C87467}" presName="hierRoot2" presStyleCnt="0">
        <dgm:presLayoutVars>
          <dgm:hierBranch val="init"/>
        </dgm:presLayoutVars>
      </dgm:prSet>
      <dgm:spPr/>
    </dgm:pt>
    <dgm:pt modelId="{78A0991F-4E3A-4F92-8392-BF348D8C537D}" type="pres">
      <dgm:prSet presAssocID="{8F792E83-D335-4622-884F-890287C87467}" presName="rootComposite" presStyleCnt="0"/>
      <dgm:spPr/>
    </dgm:pt>
    <dgm:pt modelId="{D48F755A-55AF-44AC-B90F-221D8BFDFCAA}" type="pres">
      <dgm:prSet presAssocID="{8F792E83-D335-4622-884F-890287C87467}" presName="rootText" presStyleLbl="node4" presStyleIdx="10" presStyleCnt="12">
        <dgm:presLayoutVars>
          <dgm:chPref val="3"/>
        </dgm:presLayoutVars>
      </dgm:prSet>
      <dgm:spPr/>
    </dgm:pt>
    <dgm:pt modelId="{240AB1AF-13D0-4C56-AD07-1595C393CBCE}" type="pres">
      <dgm:prSet presAssocID="{8F792E83-D335-4622-884F-890287C87467}" presName="rootPict" presStyleLbl="alignImgPlace1" presStyleIdx="17" presStyleCnt="2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</dgm:pt>
    <dgm:pt modelId="{2267843C-1705-4DF0-A6F3-54A26B5E8451}" type="pres">
      <dgm:prSet presAssocID="{8F792E83-D335-4622-884F-890287C87467}" presName="rootConnector" presStyleLbl="node4" presStyleIdx="10" presStyleCnt="12"/>
      <dgm:spPr/>
    </dgm:pt>
    <dgm:pt modelId="{75E7DAD5-B24E-4181-A8BF-BC3FB0E6EEBE}" type="pres">
      <dgm:prSet presAssocID="{8F792E83-D335-4622-884F-890287C87467}" presName="hierChild4" presStyleCnt="0"/>
      <dgm:spPr/>
    </dgm:pt>
    <dgm:pt modelId="{3EA77799-138C-49FB-BA6E-99315715B852}" type="pres">
      <dgm:prSet presAssocID="{8F792E83-D335-4622-884F-890287C87467}" presName="hierChild5" presStyleCnt="0"/>
      <dgm:spPr/>
    </dgm:pt>
    <dgm:pt modelId="{0F5DF735-7E8A-4878-AEFF-D7082D87A2EB}" type="pres">
      <dgm:prSet presAssocID="{E2957CEF-0DB4-4C57-A107-2F4A7BA14861}" presName="Name111" presStyleLbl="parChTrans1D4" presStyleIdx="13" presStyleCnt="17"/>
      <dgm:spPr/>
    </dgm:pt>
    <dgm:pt modelId="{C9218CDB-746A-4E20-A7B4-1A4BFBF5F98D}" type="pres">
      <dgm:prSet presAssocID="{0E248ECE-215B-49F9-91A7-DCC6B52867E3}" presName="hierRoot3" presStyleCnt="0">
        <dgm:presLayoutVars>
          <dgm:hierBranch val="init"/>
        </dgm:presLayoutVars>
      </dgm:prSet>
      <dgm:spPr/>
    </dgm:pt>
    <dgm:pt modelId="{B63D0D56-E034-4AC0-A1AE-0A025C936E27}" type="pres">
      <dgm:prSet presAssocID="{0E248ECE-215B-49F9-91A7-DCC6B52867E3}" presName="rootComposite3" presStyleCnt="0"/>
      <dgm:spPr/>
    </dgm:pt>
    <dgm:pt modelId="{74C79285-1D4B-4270-9E1C-1825F3A53D18}" type="pres">
      <dgm:prSet presAssocID="{0E248ECE-215B-49F9-91A7-DCC6B52867E3}" presName="rootText3" presStyleLbl="asst4" presStyleIdx="0" presStyleCnt="3">
        <dgm:presLayoutVars>
          <dgm:chPref val="3"/>
        </dgm:presLayoutVars>
      </dgm:prSet>
      <dgm:spPr/>
    </dgm:pt>
    <dgm:pt modelId="{D1E8280D-2F2E-4AD7-902B-7635210FADCB}" type="pres">
      <dgm:prSet presAssocID="{0E248ECE-215B-49F9-91A7-DCC6B52867E3}" presName="rootPict3" presStyleLbl="alignImgPlace1" presStyleIdx="18" presStyleCnt="2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</dgm:pt>
    <dgm:pt modelId="{D0960664-9CEE-4646-9A46-A3D2801AE742}" type="pres">
      <dgm:prSet presAssocID="{0E248ECE-215B-49F9-91A7-DCC6B52867E3}" presName="rootConnector3" presStyleLbl="asst4" presStyleIdx="0" presStyleCnt="3"/>
      <dgm:spPr/>
    </dgm:pt>
    <dgm:pt modelId="{1A7FD33B-1DF2-4F18-9870-9F7AC17B312C}" type="pres">
      <dgm:prSet presAssocID="{0E248ECE-215B-49F9-91A7-DCC6B52867E3}" presName="hierChild6" presStyleCnt="0"/>
      <dgm:spPr/>
    </dgm:pt>
    <dgm:pt modelId="{E2E22DB6-4A22-4C38-B15E-9DB59A2423B2}" type="pres">
      <dgm:prSet presAssocID="{0E248ECE-215B-49F9-91A7-DCC6B52867E3}" presName="hierChild7" presStyleCnt="0"/>
      <dgm:spPr/>
    </dgm:pt>
    <dgm:pt modelId="{CCAED44B-E28A-4222-8111-F633D64994BB}" type="pres">
      <dgm:prSet presAssocID="{075BD1C4-3296-4EC0-ADF1-2E1B3998F3D1}" presName="Name111" presStyleLbl="parChTrans1D4" presStyleIdx="14" presStyleCnt="17"/>
      <dgm:spPr/>
    </dgm:pt>
    <dgm:pt modelId="{317ED98C-38FD-4908-AD9E-FA0250F37CEC}" type="pres">
      <dgm:prSet presAssocID="{D5AF4740-50C5-4B04-9EB1-FDA84B72004D}" presName="hierRoot3" presStyleCnt="0">
        <dgm:presLayoutVars>
          <dgm:hierBranch val="init"/>
        </dgm:presLayoutVars>
      </dgm:prSet>
      <dgm:spPr/>
    </dgm:pt>
    <dgm:pt modelId="{451D09FF-C36D-4782-93B4-38CD65172C5D}" type="pres">
      <dgm:prSet presAssocID="{D5AF4740-50C5-4B04-9EB1-FDA84B72004D}" presName="rootComposite3" presStyleCnt="0"/>
      <dgm:spPr/>
    </dgm:pt>
    <dgm:pt modelId="{50DC332C-BA85-44B2-896E-D4F7052E1F20}" type="pres">
      <dgm:prSet presAssocID="{D5AF4740-50C5-4B04-9EB1-FDA84B72004D}" presName="rootText3" presStyleLbl="asst4" presStyleIdx="1" presStyleCnt="3">
        <dgm:presLayoutVars>
          <dgm:chPref val="3"/>
        </dgm:presLayoutVars>
      </dgm:prSet>
      <dgm:spPr/>
    </dgm:pt>
    <dgm:pt modelId="{5BB037C2-DA6F-4F74-A3BB-CADFA6298711}" type="pres">
      <dgm:prSet presAssocID="{D5AF4740-50C5-4B04-9EB1-FDA84B72004D}" presName="rootPict3" presStyleLbl="alignImgPlace1" presStyleIdx="19" presStyleCnt="2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</dgm:pt>
    <dgm:pt modelId="{64753CCC-45F3-48CE-9C7E-36E113F29871}" type="pres">
      <dgm:prSet presAssocID="{D5AF4740-50C5-4B04-9EB1-FDA84B72004D}" presName="rootConnector3" presStyleLbl="asst4" presStyleIdx="1" presStyleCnt="3"/>
      <dgm:spPr/>
    </dgm:pt>
    <dgm:pt modelId="{CCAE730B-0896-4AC5-B03B-9FCBC8B4FFB6}" type="pres">
      <dgm:prSet presAssocID="{D5AF4740-50C5-4B04-9EB1-FDA84B72004D}" presName="hierChild6" presStyleCnt="0"/>
      <dgm:spPr/>
    </dgm:pt>
    <dgm:pt modelId="{EF20BDE9-64A4-469A-A318-E9276A4409C0}" type="pres">
      <dgm:prSet presAssocID="{D5AF4740-50C5-4B04-9EB1-FDA84B72004D}" presName="hierChild7" presStyleCnt="0"/>
      <dgm:spPr/>
    </dgm:pt>
    <dgm:pt modelId="{676BBC6B-BCD0-440E-95E5-ED41528CA3E1}" type="pres">
      <dgm:prSet presAssocID="{C1F899E5-6110-41D0-B5D1-8A69B2C50368}" presName="Name35" presStyleLbl="parChTrans1D4" presStyleIdx="15" presStyleCnt="17"/>
      <dgm:spPr/>
    </dgm:pt>
    <dgm:pt modelId="{A179603A-47D5-407F-ACF0-DBB7A352796D}" type="pres">
      <dgm:prSet presAssocID="{97D12E38-B463-4EFA-8283-7AF628A66161}" presName="hierRoot2" presStyleCnt="0">
        <dgm:presLayoutVars>
          <dgm:hierBranch val="init"/>
        </dgm:presLayoutVars>
      </dgm:prSet>
      <dgm:spPr/>
    </dgm:pt>
    <dgm:pt modelId="{CA399BE6-898D-4B28-876A-5661E8034A00}" type="pres">
      <dgm:prSet presAssocID="{97D12E38-B463-4EFA-8283-7AF628A66161}" presName="rootComposite" presStyleCnt="0"/>
      <dgm:spPr/>
    </dgm:pt>
    <dgm:pt modelId="{7670340A-47B0-4458-A451-AF8329BE422A}" type="pres">
      <dgm:prSet presAssocID="{97D12E38-B463-4EFA-8283-7AF628A66161}" presName="rootText" presStyleLbl="node4" presStyleIdx="11" presStyleCnt="12">
        <dgm:presLayoutVars>
          <dgm:chPref val="3"/>
        </dgm:presLayoutVars>
      </dgm:prSet>
      <dgm:spPr/>
    </dgm:pt>
    <dgm:pt modelId="{26A6E944-33A0-4904-BF42-BFF26D770F77}" type="pres">
      <dgm:prSet presAssocID="{97D12E38-B463-4EFA-8283-7AF628A66161}" presName="rootPict" presStyleLbl="alignImgPlace1" presStyleIdx="20" presStyleCnt="2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</dgm:pt>
    <dgm:pt modelId="{CA1B1F8E-CD4B-46D8-9B70-5A3B52D2E3DF}" type="pres">
      <dgm:prSet presAssocID="{97D12E38-B463-4EFA-8283-7AF628A66161}" presName="rootConnector" presStyleLbl="node4" presStyleIdx="11" presStyleCnt="12"/>
      <dgm:spPr/>
    </dgm:pt>
    <dgm:pt modelId="{33274E8E-15E1-4D82-99F7-9CFF6CD5F364}" type="pres">
      <dgm:prSet presAssocID="{97D12E38-B463-4EFA-8283-7AF628A66161}" presName="hierChild4" presStyleCnt="0"/>
      <dgm:spPr/>
    </dgm:pt>
    <dgm:pt modelId="{74687245-677B-45F4-8726-9A3E45C3206D}" type="pres">
      <dgm:prSet presAssocID="{97D12E38-B463-4EFA-8283-7AF628A66161}" presName="hierChild5" presStyleCnt="0"/>
      <dgm:spPr/>
    </dgm:pt>
    <dgm:pt modelId="{B04B84FB-519C-4430-871E-127F2CEFB131}" type="pres">
      <dgm:prSet presAssocID="{65B6129B-BF8E-4438-90EB-F74254090A16}" presName="Name111" presStyleLbl="parChTrans1D4" presStyleIdx="16" presStyleCnt="17"/>
      <dgm:spPr/>
    </dgm:pt>
    <dgm:pt modelId="{F86499DC-7E54-45F9-998D-AAA9AEE2F818}" type="pres">
      <dgm:prSet presAssocID="{F5570886-5A3C-4525-B8CF-19BA5FA2F911}" presName="hierRoot3" presStyleCnt="0">
        <dgm:presLayoutVars>
          <dgm:hierBranch val="init"/>
        </dgm:presLayoutVars>
      </dgm:prSet>
      <dgm:spPr/>
    </dgm:pt>
    <dgm:pt modelId="{F15DFE38-6560-466B-90BC-38AD6CD9DEE1}" type="pres">
      <dgm:prSet presAssocID="{F5570886-5A3C-4525-B8CF-19BA5FA2F911}" presName="rootComposite3" presStyleCnt="0"/>
      <dgm:spPr/>
    </dgm:pt>
    <dgm:pt modelId="{ADFD1D88-F7E2-4D4D-B2D5-B960AFE6AEA8}" type="pres">
      <dgm:prSet presAssocID="{F5570886-5A3C-4525-B8CF-19BA5FA2F911}" presName="rootText3" presStyleLbl="asst4" presStyleIdx="2" presStyleCnt="3">
        <dgm:presLayoutVars>
          <dgm:chPref val="3"/>
        </dgm:presLayoutVars>
      </dgm:prSet>
      <dgm:spPr/>
    </dgm:pt>
    <dgm:pt modelId="{8E471B84-B383-46D5-9E07-141D2BD2B207}" type="pres">
      <dgm:prSet presAssocID="{F5570886-5A3C-4525-B8CF-19BA5FA2F911}" presName="rootPict3" presStyleLbl="alignImgPlace1" presStyleIdx="21" presStyleCnt="2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</dgm:pt>
    <dgm:pt modelId="{8B994A23-58DE-468B-BAA6-72F40E161A0D}" type="pres">
      <dgm:prSet presAssocID="{F5570886-5A3C-4525-B8CF-19BA5FA2F911}" presName="rootConnector3" presStyleLbl="asst4" presStyleIdx="2" presStyleCnt="3"/>
      <dgm:spPr/>
    </dgm:pt>
    <dgm:pt modelId="{03A2B574-924D-4C11-A1EA-4189ED10F71B}" type="pres">
      <dgm:prSet presAssocID="{F5570886-5A3C-4525-B8CF-19BA5FA2F911}" presName="hierChild6" presStyleCnt="0"/>
      <dgm:spPr/>
    </dgm:pt>
    <dgm:pt modelId="{BA857A88-ECB6-4FB2-9DB0-A0394DCCC3A0}" type="pres">
      <dgm:prSet presAssocID="{F5570886-5A3C-4525-B8CF-19BA5FA2F911}" presName="hierChild7" presStyleCnt="0"/>
      <dgm:spPr/>
    </dgm:pt>
    <dgm:pt modelId="{F830D08B-3A35-480B-B7C2-DAE48216C6BF}" type="pres">
      <dgm:prSet presAssocID="{982CECF9-CB9A-4E01-A080-FE0A1AD26C5F}" presName="hierChild5" presStyleCnt="0"/>
      <dgm:spPr/>
    </dgm:pt>
    <dgm:pt modelId="{8E3875B3-5AAF-4EFE-9221-AD90B55C3ADF}" type="pres">
      <dgm:prSet presAssocID="{C9BA3647-A9AC-4659-8403-AD1B81361F7B}" presName="hierChild5" presStyleCnt="0"/>
      <dgm:spPr/>
    </dgm:pt>
    <dgm:pt modelId="{A386E915-756F-4033-9548-08DE5E1E3ED1}" type="pres">
      <dgm:prSet presAssocID="{D8E448A3-709B-47D6-BCEA-AC8B02B1FA3D}" presName="hierChild3" presStyleCnt="0"/>
      <dgm:spPr/>
    </dgm:pt>
  </dgm:ptLst>
  <dgm:cxnLst>
    <dgm:cxn modelId="{82A51806-A23D-46ED-961D-B245F0851AAD}" type="presOf" srcId="{D8E448A3-709B-47D6-BCEA-AC8B02B1FA3D}" destId="{73C3D9B2-2CB6-4ADD-9717-ECA677EE84D3}" srcOrd="0" destOrd="0" presId="urn:microsoft.com/office/officeart/2005/8/layout/pictureOrgChart+Icon"/>
    <dgm:cxn modelId="{77732806-B349-4ADA-81C2-DE444A740FE8}" srcId="{5C916AFC-E064-4A65-A6B9-5D107F5F8CDA}" destId="{4B06F7ED-9621-4FB6-BF5A-71BA4AEF733E}" srcOrd="0" destOrd="0" parTransId="{BED5E1EC-44AB-446C-BB58-C86EF464B5B7}" sibTransId="{26ECB567-B514-4554-928D-03E853647C55}"/>
    <dgm:cxn modelId="{189C5106-7C43-4495-AA77-1709AF550ABA}" type="presOf" srcId="{79B6C035-42BA-4F80-9DD9-650E317C69C6}" destId="{B5577AB3-B920-42B7-813B-C085EB789FB2}" srcOrd="0" destOrd="0" presId="urn:microsoft.com/office/officeart/2005/8/layout/pictureOrgChart+Icon"/>
    <dgm:cxn modelId="{68F73608-9B1A-4453-869A-6E68D07B4C2E}" type="presOf" srcId="{7AF21E81-4B29-49C6-9A07-C166C493D606}" destId="{FD592CC6-7386-4460-AD93-9AF79DC5FD96}" srcOrd="0" destOrd="0" presId="urn:microsoft.com/office/officeart/2005/8/layout/pictureOrgChart+Icon"/>
    <dgm:cxn modelId="{6ACF2409-E703-45CC-9459-DC8EFFC82848}" type="presOf" srcId="{FBCDF606-93C0-464E-94D4-ABED2D822D54}" destId="{B7F661D9-4A6F-4A29-A887-7CC967C7923F}" srcOrd="0" destOrd="0" presId="urn:microsoft.com/office/officeart/2005/8/layout/pictureOrgChart+Icon"/>
    <dgm:cxn modelId="{22E5AC0A-B22D-4BD2-AD8B-EFA1E107BBC3}" type="presOf" srcId="{D8E448A3-709B-47D6-BCEA-AC8B02B1FA3D}" destId="{7C9516F0-439D-4480-8861-51A5D075D86F}" srcOrd="1" destOrd="0" presId="urn:microsoft.com/office/officeart/2005/8/layout/pictureOrgChart+Icon"/>
    <dgm:cxn modelId="{7FF2080B-FB7D-4985-9BB8-E9BBA198487D}" srcId="{41104E20-9BC8-498D-AC03-7B5C28DF7CEF}" destId="{2BADD994-AEC0-4945-9D6F-F6F9FB3069E1}" srcOrd="1" destOrd="0" parTransId="{79B6C035-42BA-4F80-9DD9-650E317C69C6}" sibTransId="{EAE21EED-B19B-4E23-A2C4-CB8D4705D234}"/>
    <dgm:cxn modelId="{ABC7170E-0985-4317-B11E-9F9F0C24B000}" type="presOf" srcId="{D5AF4740-50C5-4B04-9EB1-FDA84B72004D}" destId="{50DC332C-BA85-44B2-896E-D4F7052E1F20}" srcOrd="0" destOrd="0" presId="urn:microsoft.com/office/officeart/2005/8/layout/pictureOrgChart+Icon"/>
    <dgm:cxn modelId="{3D72F014-8256-4603-941C-87BD0B403C42}" type="presOf" srcId="{982CECF9-CB9A-4E01-A080-FE0A1AD26C5F}" destId="{D684373B-2112-48FF-87F9-A6C4C3E519B0}" srcOrd="0" destOrd="0" presId="urn:microsoft.com/office/officeart/2005/8/layout/pictureOrgChart+Icon"/>
    <dgm:cxn modelId="{A1008915-8C1B-4FAE-9E17-26C71B85993E}" srcId="{982CECF9-CB9A-4E01-A080-FE0A1AD26C5F}" destId="{8F792E83-D335-4622-884F-890287C87467}" srcOrd="1" destOrd="0" parTransId="{0D884C5D-6930-47FC-8464-CD2638587498}" sibTransId="{3B52A790-6E36-497B-8EE0-ACA4A2056918}"/>
    <dgm:cxn modelId="{128AD315-2295-47BB-AB68-CD255851683C}" type="presOf" srcId="{488A387F-4EA2-4A5F-AEE1-37839C7ED510}" destId="{020411E9-99A9-4C4B-999F-BC413D198105}" srcOrd="0" destOrd="0" presId="urn:microsoft.com/office/officeart/2005/8/layout/pictureOrgChart+Icon"/>
    <dgm:cxn modelId="{9B443C17-154A-49CB-933B-F6E000E84D3B}" type="presOf" srcId="{97D12E38-B463-4EFA-8283-7AF628A66161}" destId="{CA1B1F8E-CD4B-46D8-9B70-5A3B52D2E3DF}" srcOrd="1" destOrd="0" presId="urn:microsoft.com/office/officeart/2005/8/layout/pictureOrgChart+Icon"/>
    <dgm:cxn modelId="{353D3419-4342-485F-B68E-7DD35B0A0E55}" type="presOf" srcId="{4B06F7ED-9621-4FB6-BF5A-71BA4AEF733E}" destId="{EABE93A0-CEEF-4F36-B765-0A67BC3D9497}" srcOrd="0" destOrd="0" presId="urn:microsoft.com/office/officeart/2005/8/layout/pictureOrgChart+Icon"/>
    <dgm:cxn modelId="{C06DE51A-5A66-4644-B38B-000AF1A7EFE3}" type="presOf" srcId="{54B62831-A04C-41BB-A014-6651D0B8BF1F}" destId="{EAC1A915-472A-48D2-8669-81BEA1104D30}" srcOrd="0" destOrd="0" presId="urn:microsoft.com/office/officeart/2005/8/layout/pictureOrgChart+Icon"/>
    <dgm:cxn modelId="{4582241C-F091-4B89-AC21-9128EA1D9A41}" type="presOf" srcId="{E983C90F-460B-41EF-B57A-7A27DEEACAE8}" destId="{62923798-D73C-4892-842F-1D9698A7AA36}" srcOrd="0" destOrd="0" presId="urn:microsoft.com/office/officeart/2005/8/layout/pictureOrgChart+Icon"/>
    <dgm:cxn modelId="{280E931C-B210-4754-AB51-3BD9221B19AF}" type="presOf" srcId="{2DB32A3D-ADD1-48A2-8442-680F6270924D}" destId="{A871201D-6CDF-476A-8A56-E26C5EE7CCC0}" srcOrd="1" destOrd="0" presId="urn:microsoft.com/office/officeart/2005/8/layout/pictureOrgChart+Icon"/>
    <dgm:cxn modelId="{BE0FAA1D-3B7F-4CCD-801C-3A9F9F13B64A}" srcId="{C9BA3647-A9AC-4659-8403-AD1B81361F7B}" destId="{636FA64E-5AC5-49D0-9573-B6DF2B252358}" srcOrd="1" destOrd="0" parTransId="{7AF21E81-4B29-49C6-9A07-C166C493D606}" sibTransId="{57BFF852-F97C-4434-8914-3129853AB243}"/>
    <dgm:cxn modelId="{4095A221-FD27-45DD-97C5-00DFC8FA2791}" srcId="{6C5C5786-1F29-4CE0-B59A-15B183E63442}" destId="{6A1965EC-3670-43A1-AF5C-DD5BB5E2D0D4}" srcOrd="1" destOrd="0" parTransId="{4C4CCD5C-7479-464A-B930-C5C9B88A4212}" sibTransId="{DE634424-2A34-4A6F-AD0B-92D10E2E1A58}"/>
    <dgm:cxn modelId="{72B0BC22-E405-4E2E-8177-886358EC2B2F}" type="presOf" srcId="{C1F899E5-6110-41D0-B5D1-8A69B2C50368}" destId="{676BBC6B-BCD0-440E-95E5-ED41528CA3E1}" srcOrd="0" destOrd="0" presId="urn:microsoft.com/office/officeart/2005/8/layout/pictureOrgChart+Icon"/>
    <dgm:cxn modelId="{2EA19723-343F-4B63-8B66-9E98F3980BFA}" type="presOf" srcId="{0E248ECE-215B-49F9-91A7-DCC6B52867E3}" destId="{74C79285-1D4B-4270-9E1C-1825F3A53D18}" srcOrd="0" destOrd="0" presId="urn:microsoft.com/office/officeart/2005/8/layout/pictureOrgChart+Icon"/>
    <dgm:cxn modelId="{08AD4D25-92B9-423C-A778-39A786F2FE0C}" type="presOf" srcId="{74C21233-291F-42F4-A2FB-048F0B9D7997}" destId="{4D1BE203-24DD-4FC3-897C-46DCFAD761C6}" srcOrd="0" destOrd="0" presId="urn:microsoft.com/office/officeart/2005/8/layout/pictureOrgChart+Icon"/>
    <dgm:cxn modelId="{46390032-68C3-41A0-879F-DC0976523B4F}" srcId="{97D12E38-B463-4EFA-8283-7AF628A66161}" destId="{F5570886-5A3C-4525-B8CF-19BA5FA2F911}" srcOrd="0" destOrd="0" parTransId="{65B6129B-BF8E-4438-90EB-F74254090A16}" sibTransId="{1E828C95-9080-4C4C-BF83-659E3C44A916}"/>
    <dgm:cxn modelId="{9B422532-5058-4151-B6FC-121B755232DB}" srcId="{2BADD994-AEC0-4945-9D6F-F6F9FB3069E1}" destId="{E983C90F-460B-41EF-B57A-7A27DEEACAE8}" srcOrd="1" destOrd="0" parTransId="{FFAB475E-8CB7-4B03-A96E-5B314E1597D2}" sibTransId="{52FA7E1E-0B3F-4F86-B659-0F753BA087AE}"/>
    <dgm:cxn modelId="{E3237133-24CE-4301-A106-5A8846139553}" srcId="{41104E20-9BC8-498D-AC03-7B5C28DF7CEF}" destId="{6C5C5786-1F29-4CE0-B59A-15B183E63442}" srcOrd="0" destOrd="0" parTransId="{488A387F-4EA2-4A5F-AEE1-37839C7ED510}" sibTransId="{7DE84B7D-9D57-4AD3-9A48-1AE95886AB66}"/>
    <dgm:cxn modelId="{D6ACAB33-164C-4AB0-B13A-D10A568BDAF2}" type="presOf" srcId="{636FA64E-5AC5-49D0-9573-B6DF2B252358}" destId="{FCC33F1C-4620-4342-A119-A3CEA9467BC3}" srcOrd="1" destOrd="0" presId="urn:microsoft.com/office/officeart/2005/8/layout/pictureOrgChart+Icon"/>
    <dgm:cxn modelId="{405EC933-89F9-4709-B674-1D0C59B10194}" type="presOf" srcId="{6A1965EC-3670-43A1-AF5C-DD5BB5E2D0D4}" destId="{A689050A-B054-451D-BD69-0E818E1BA1A9}" srcOrd="0" destOrd="0" presId="urn:microsoft.com/office/officeart/2005/8/layout/pictureOrgChart+Icon"/>
    <dgm:cxn modelId="{92A80934-E5AD-4CA8-A9C3-D7B50ACB85D7}" type="presOf" srcId="{E2957CEF-0DB4-4C57-A107-2F4A7BA14861}" destId="{0F5DF735-7E8A-4878-AEFF-D7082D87A2EB}" srcOrd="0" destOrd="0" presId="urn:microsoft.com/office/officeart/2005/8/layout/pictureOrgChart+Icon"/>
    <dgm:cxn modelId="{7459EC3A-75C3-4D8A-A90D-13DB1880B2EE}" type="presOf" srcId="{5C916AFC-E064-4A65-A6B9-5D107F5F8CDA}" destId="{A4C08B43-DEE3-44A4-8D7D-FB4795CC723C}" srcOrd="0" destOrd="0" presId="urn:microsoft.com/office/officeart/2005/8/layout/pictureOrgChart+Icon"/>
    <dgm:cxn modelId="{EDCFB53D-51A6-4C8B-AD19-B9601C1C9488}" type="presOf" srcId="{F5570886-5A3C-4525-B8CF-19BA5FA2F911}" destId="{8B994A23-58DE-468B-BAA6-72F40E161A0D}" srcOrd="1" destOrd="0" presId="urn:microsoft.com/office/officeart/2005/8/layout/pictureOrgChart+Icon"/>
    <dgm:cxn modelId="{FE1B823E-EC47-47EF-A870-CAE17C3877CD}" srcId="{982CECF9-CB9A-4E01-A080-FE0A1AD26C5F}" destId="{D4D6E03F-2CD1-4407-B48D-C1FC82944324}" srcOrd="0" destOrd="0" parTransId="{0955BC42-D34F-4EB8-A044-206187166C12}" sibTransId="{95170874-A1E3-4B61-8023-E11F9D479877}"/>
    <dgm:cxn modelId="{B7D42060-2814-48F0-B186-5FE047554053}" type="presOf" srcId="{BED5E1EC-44AB-446C-BB58-C86EF464B5B7}" destId="{EBBCFD0B-3A38-4072-95A7-D6E5D6A175D3}" srcOrd="0" destOrd="0" presId="urn:microsoft.com/office/officeart/2005/8/layout/pictureOrgChart+Icon"/>
    <dgm:cxn modelId="{0ED66043-B14B-4EB1-B62C-77215660138E}" type="presOf" srcId="{74C21233-291F-42F4-A2FB-048F0B9D7997}" destId="{11C64AE0-7393-45A5-A61B-704537418BFB}" srcOrd="1" destOrd="0" presId="urn:microsoft.com/office/officeart/2005/8/layout/pictureOrgChart+Icon"/>
    <dgm:cxn modelId="{12789B45-FEF1-40DA-8F7D-0391E5E4C386}" type="presOf" srcId="{56B107B4-9921-42CF-BF8A-1E13E941B50D}" destId="{DA88EAA8-9283-4FC3-BAA9-692648F8FD0F}" srcOrd="1" destOrd="0" presId="urn:microsoft.com/office/officeart/2005/8/layout/pictureOrgChart+Icon"/>
    <dgm:cxn modelId="{44D41647-9743-44A4-A29E-39AFAC1FDBC9}" type="presOf" srcId="{3432A0D4-D624-427F-8217-9F62D43C6CC0}" destId="{6DCF66E6-28FF-4BA2-AA6B-294E8477DE1F}" srcOrd="0" destOrd="0" presId="urn:microsoft.com/office/officeart/2005/8/layout/pictureOrgChart+Icon"/>
    <dgm:cxn modelId="{25AC2248-B7F7-46DF-BF8E-0D7D4BF33F75}" srcId="{41104E20-9BC8-498D-AC03-7B5C28DF7CEF}" destId="{5C916AFC-E064-4A65-A6B9-5D107F5F8CDA}" srcOrd="2" destOrd="0" parTransId="{3432A0D4-D624-427F-8217-9F62D43C6CC0}" sibTransId="{E22F00AD-4854-4A7D-A408-B572CF835752}"/>
    <dgm:cxn modelId="{93D0EC6B-1B82-410A-A46E-47BD20DF2F4D}" type="presOf" srcId="{4DB673D8-96C9-4925-AD6F-739BE28C0BBE}" destId="{8912BCF3-9F7B-4C13-9A2C-7D84FBD0647F}" srcOrd="0" destOrd="0" presId="urn:microsoft.com/office/officeart/2005/8/layout/pictureOrgChart+Icon"/>
    <dgm:cxn modelId="{1B42ED6B-5155-43F5-A97A-D539E2293CC4}" type="presOf" srcId="{0D884C5D-6930-47FC-8464-CD2638587498}" destId="{BCD10B0A-3B67-4C3E-851E-7395729CCB3F}" srcOrd="0" destOrd="0" presId="urn:microsoft.com/office/officeart/2005/8/layout/pictureOrgChart+Icon"/>
    <dgm:cxn modelId="{732F336D-55CD-49D3-BEDA-848AE054C3DE}" type="presOf" srcId="{5C916AFC-E064-4A65-A6B9-5D107F5F8CDA}" destId="{87E1E992-B4B4-4846-A9F1-A4AFA664847E}" srcOrd="1" destOrd="0" presId="urn:microsoft.com/office/officeart/2005/8/layout/pictureOrgChart+Icon"/>
    <dgm:cxn modelId="{099AC76D-597C-428D-B299-BC22721B6256}" type="presOf" srcId="{982CECF9-CB9A-4E01-A080-FE0A1AD26C5F}" destId="{23E91E36-A7AD-440A-B13C-03C9CE1F3324}" srcOrd="1" destOrd="0" presId="urn:microsoft.com/office/officeart/2005/8/layout/pictureOrgChart+Icon"/>
    <dgm:cxn modelId="{00E2414F-8140-42F2-9984-68D86D61664B}" type="presOf" srcId="{636FA64E-5AC5-49D0-9573-B6DF2B252358}" destId="{2F2942E1-398C-4E7A-ABCD-1EFC3F2C03A1}" srcOrd="0" destOrd="0" presId="urn:microsoft.com/office/officeart/2005/8/layout/pictureOrgChart+Icon"/>
    <dgm:cxn modelId="{B170D16F-8401-478B-B2AD-EDCD1411D275}" srcId="{6C5C5786-1F29-4CE0-B59A-15B183E63442}" destId="{56B107B4-9921-42CF-BF8A-1E13E941B50D}" srcOrd="0" destOrd="0" parTransId="{93F0736E-EB22-46B5-B30E-72DB3D6475BC}" sibTransId="{B98102B4-0108-4793-BA28-CD3943220ED5}"/>
    <dgm:cxn modelId="{D2B81C70-DD7A-4957-A323-5D195861919A}" type="presOf" srcId="{8F792E83-D335-4622-884F-890287C87467}" destId="{D48F755A-55AF-44AC-B90F-221D8BFDFCAA}" srcOrd="0" destOrd="0" presId="urn:microsoft.com/office/officeart/2005/8/layout/pictureOrgChart+Icon"/>
    <dgm:cxn modelId="{67792170-A6B3-47FD-BC9C-73B31B446CF0}" type="presOf" srcId="{D4D6E03F-2CD1-4407-B48D-C1FC82944324}" destId="{615BE41B-A090-4D20-95BB-A641FE140C63}" srcOrd="1" destOrd="0" presId="urn:microsoft.com/office/officeart/2005/8/layout/pictureOrgChart+Icon"/>
    <dgm:cxn modelId="{0FD8C455-5514-4FAD-8BEF-37E18B9506AB}" type="presOf" srcId="{D5AF4740-50C5-4B04-9EB1-FDA84B72004D}" destId="{64753CCC-45F3-48CE-9C7E-36E113F29871}" srcOrd="1" destOrd="0" presId="urn:microsoft.com/office/officeart/2005/8/layout/pictureOrgChart+Icon"/>
    <dgm:cxn modelId="{28121276-1BB1-48CC-BCEF-C981829353A5}" type="presOf" srcId="{6C5C5786-1F29-4CE0-B59A-15B183E63442}" destId="{C881E23E-538F-42E5-AD4D-FEA55DF5E564}" srcOrd="0" destOrd="0" presId="urn:microsoft.com/office/officeart/2005/8/layout/pictureOrgChart+Icon"/>
    <dgm:cxn modelId="{5EC49C77-7B25-4B11-B23D-1567B5C85679}" type="presOf" srcId="{41104E20-9BC8-498D-AC03-7B5C28DF7CEF}" destId="{E0FFB43C-75E1-448C-A862-48DA4BC52003}" srcOrd="1" destOrd="0" presId="urn:microsoft.com/office/officeart/2005/8/layout/pictureOrgChart+Icon"/>
    <dgm:cxn modelId="{4404747A-6F55-4CC1-BDC4-BE14FED0DDA5}" srcId="{D8E448A3-709B-47D6-BCEA-AC8B02B1FA3D}" destId="{C9BA3647-A9AC-4659-8403-AD1B81361F7B}" srcOrd="0" destOrd="0" parTransId="{9E353C56-583D-4047-9A19-D5B4D891D5E5}" sibTransId="{BF6BBD08-C592-4EFD-A40F-0CEAE9A62BDE}"/>
    <dgm:cxn modelId="{F4746382-D2A6-4DB5-947A-CD799EDFB6D5}" type="presOf" srcId="{FFAB475E-8CB7-4B03-A96E-5B314E1597D2}" destId="{5C2305D9-9558-44AF-8BF3-5F9EDB5ECFF5}" srcOrd="0" destOrd="0" presId="urn:microsoft.com/office/officeart/2005/8/layout/pictureOrgChart+Icon"/>
    <dgm:cxn modelId="{85AB1C89-0055-49DA-888F-54A8ADE247B3}" type="presOf" srcId="{4C4CCD5C-7479-464A-B930-C5C9B88A4212}" destId="{C39EC85D-C0FF-4FE6-B02C-1D972173A1C9}" srcOrd="0" destOrd="0" presId="urn:microsoft.com/office/officeart/2005/8/layout/pictureOrgChart+Icon"/>
    <dgm:cxn modelId="{1DBE8C8B-C7E7-4781-A1C0-61770D945D54}" type="presOf" srcId="{56B107B4-9921-42CF-BF8A-1E13E941B50D}" destId="{4237F8CD-900B-46E7-9155-22DCDC231354}" srcOrd="0" destOrd="0" presId="urn:microsoft.com/office/officeart/2005/8/layout/pictureOrgChart+Icon"/>
    <dgm:cxn modelId="{7CAD238C-6584-48BA-9C0F-01A29D6EF2E0}" type="presOf" srcId="{41104E20-9BC8-498D-AC03-7B5C28DF7CEF}" destId="{5B9FA3E7-2A86-46FF-A087-354401055625}" srcOrd="0" destOrd="0" presId="urn:microsoft.com/office/officeart/2005/8/layout/pictureOrgChart+Icon"/>
    <dgm:cxn modelId="{90E93096-281E-4001-9918-44BB7127DBCE}" srcId="{5C916AFC-E064-4A65-A6B9-5D107F5F8CDA}" destId="{273445C9-2B7E-461D-9EDE-47F672A707FD}" srcOrd="1" destOrd="0" parTransId="{1E5F8C46-FA0B-440F-B333-5A8BAB1D0F9D}" sibTransId="{06006097-75BF-471A-9118-1582C43F85D1}"/>
    <dgm:cxn modelId="{154F4496-F6DC-4A5F-A86A-96520C429B18}" type="presOf" srcId="{2BADD994-AEC0-4945-9D6F-F6F9FB3069E1}" destId="{FAC926AE-12DB-431F-9B31-6207BE206E7A}" srcOrd="1" destOrd="0" presId="urn:microsoft.com/office/officeart/2005/8/layout/pictureOrgChart+Icon"/>
    <dgm:cxn modelId="{69D33098-EE65-47E3-BC63-BE64EBC3F13A}" type="presOf" srcId="{2DB32A3D-ADD1-48A2-8442-680F6270924D}" destId="{A6DBC1E0-F8DB-4F80-BFF2-3EAEE6D711DB}" srcOrd="0" destOrd="0" presId="urn:microsoft.com/office/officeart/2005/8/layout/pictureOrgChart+Icon"/>
    <dgm:cxn modelId="{5315CB99-8D00-4BAA-BC49-84673D8B6407}" type="presOf" srcId="{075BD1C4-3296-4EC0-ADF1-2E1B3998F3D1}" destId="{CCAED44B-E28A-4222-8111-F633D64994BB}" srcOrd="0" destOrd="0" presId="urn:microsoft.com/office/officeart/2005/8/layout/pictureOrgChart+Icon"/>
    <dgm:cxn modelId="{94EB239A-2B81-49F3-A516-F2F449747FFC}" type="presOf" srcId="{6C5C5786-1F29-4CE0-B59A-15B183E63442}" destId="{F34E70EB-7544-4058-BA2E-558E1BC4FB8F}" srcOrd="1" destOrd="0" presId="urn:microsoft.com/office/officeart/2005/8/layout/pictureOrgChart+Icon"/>
    <dgm:cxn modelId="{66D4C29A-A577-4E3B-A44C-F7233C3972FD}" type="presOf" srcId="{9A91B2AF-45A3-4D10-8111-37863460AD1B}" destId="{C449F66B-E372-4C4F-9BB6-5EB386BA0EBB}" srcOrd="0" destOrd="0" presId="urn:microsoft.com/office/officeart/2005/8/layout/pictureOrgChart+Icon"/>
    <dgm:cxn modelId="{BFF3CD9B-A001-43CE-B347-63450DE13291}" srcId="{C9BA3647-A9AC-4659-8403-AD1B81361F7B}" destId="{41104E20-9BC8-498D-AC03-7B5C28DF7CEF}" srcOrd="0" destOrd="0" parTransId="{4DB673D8-96C9-4925-AD6F-739BE28C0BBE}" sibTransId="{430A5A6A-62A5-41A6-B35E-D3E52C732F86}"/>
    <dgm:cxn modelId="{A8FB7AA0-5524-4061-8490-414AF57A129D}" type="presOf" srcId="{4B06F7ED-9621-4FB6-BF5A-71BA4AEF733E}" destId="{EF59DE74-B1C8-4CC8-8610-F24D5F324F72}" srcOrd="1" destOrd="0" presId="urn:microsoft.com/office/officeart/2005/8/layout/pictureOrgChart+Icon"/>
    <dgm:cxn modelId="{3254E1A2-5A95-4B69-A68D-12F7926C935C}" srcId="{636FA64E-5AC5-49D0-9573-B6DF2B252358}" destId="{74C21233-291F-42F4-A2FB-048F0B9D7997}" srcOrd="0" destOrd="0" parTransId="{9A91B2AF-45A3-4D10-8111-37863460AD1B}" sibTransId="{C652250E-1760-4924-BB9E-4970918F5CE1}"/>
    <dgm:cxn modelId="{EAE512AC-1F33-4444-B97A-6467055B5A2A}" type="presOf" srcId="{F5570886-5A3C-4525-B8CF-19BA5FA2F911}" destId="{ADFD1D88-F7E2-4D4D-B2D5-B960AFE6AEA8}" srcOrd="0" destOrd="0" presId="urn:microsoft.com/office/officeart/2005/8/layout/pictureOrgChart+Icon"/>
    <dgm:cxn modelId="{70E438AD-DECA-45D2-9632-6F18CD095754}" type="presOf" srcId="{BC9171A9-893A-48CF-B4A4-7FF606B4FD2B}" destId="{736932D4-9F69-4D45-84F0-1E538C8CAE95}" srcOrd="0" destOrd="0" presId="urn:microsoft.com/office/officeart/2005/8/layout/pictureOrgChart+Icon"/>
    <dgm:cxn modelId="{CA3B41B2-7AF1-43F1-987F-3E41CD976A83}" type="presOf" srcId="{0E248ECE-215B-49F9-91A7-DCC6B52867E3}" destId="{D0960664-9CEE-4646-9A46-A3D2801AE742}" srcOrd="1" destOrd="0" presId="urn:microsoft.com/office/officeart/2005/8/layout/pictureOrgChart+Icon"/>
    <dgm:cxn modelId="{036ADFB4-F877-44DF-AAE1-A616EE5AFFA5}" srcId="{2BADD994-AEC0-4945-9D6F-F6F9FB3069E1}" destId="{2DB32A3D-ADD1-48A2-8442-680F6270924D}" srcOrd="0" destOrd="0" parTransId="{FBCDF606-93C0-464E-94D4-ABED2D822D54}" sibTransId="{C5D8C2DC-B5B4-4C07-9C46-4DDF89C28704}"/>
    <dgm:cxn modelId="{EDFDCDB7-7779-4760-B9ED-8C95FB346938}" type="presOf" srcId="{00C864C4-E5D5-4376-AEDF-5DA5441C8E65}" destId="{91FD40FC-CB83-4875-ADED-D507227ED2D7}" srcOrd="0" destOrd="0" presId="urn:microsoft.com/office/officeart/2005/8/layout/pictureOrgChart+Icon"/>
    <dgm:cxn modelId="{07FC05B9-B4F2-4D3D-91A7-B9A449B17079}" type="presOf" srcId="{9E353C56-583D-4047-9A19-D5B4D891D5E5}" destId="{56F054B0-D1E2-4307-B65F-EAAE6054F6BC}" srcOrd="0" destOrd="0" presId="urn:microsoft.com/office/officeart/2005/8/layout/pictureOrgChart+Icon"/>
    <dgm:cxn modelId="{626925BB-FA41-4459-AF19-6D452957E6BF}" srcId="{8F792E83-D335-4622-884F-890287C87467}" destId="{D5AF4740-50C5-4B04-9EB1-FDA84B72004D}" srcOrd="1" destOrd="0" parTransId="{075BD1C4-3296-4EC0-ADF1-2E1B3998F3D1}" sibTransId="{F1EF6BF1-841A-4561-9B2E-12D7B31DF9CC}"/>
    <dgm:cxn modelId="{0DB341BB-522C-4026-BB4F-BC90627840B7}" srcId="{C9BA3647-A9AC-4659-8403-AD1B81361F7B}" destId="{982CECF9-CB9A-4E01-A080-FE0A1AD26C5F}" srcOrd="2" destOrd="0" parTransId="{54B62831-A04C-41BB-A014-6651D0B8BF1F}" sibTransId="{42CA5796-8A23-4618-8F2D-0CCDCFAD6044}"/>
    <dgm:cxn modelId="{1B0722BD-9883-44AB-912B-5429213F9F4B}" type="presOf" srcId="{0955BC42-D34F-4EB8-A044-206187166C12}" destId="{B7E877B6-EEA0-45D0-989B-20E43953EE16}" srcOrd="0" destOrd="0" presId="urn:microsoft.com/office/officeart/2005/8/layout/pictureOrgChart+Icon"/>
    <dgm:cxn modelId="{9D5996BD-D6B3-46D3-9041-F8EF0EEF4CFB}" type="presOf" srcId="{273445C9-2B7E-461D-9EDE-47F672A707FD}" destId="{FC41D7E8-A943-4C6A-823F-EFC9D2B7F315}" srcOrd="0" destOrd="0" presId="urn:microsoft.com/office/officeart/2005/8/layout/pictureOrgChart+Icon"/>
    <dgm:cxn modelId="{FE9723D1-6C5D-420C-8C3A-BEDB86EE5369}" type="presOf" srcId="{00C864C4-E5D5-4376-AEDF-5DA5441C8E65}" destId="{2CF5C646-ED25-494F-B055-0B0DEB1EF26F}" srcOrd="1" destOrd="0" presId="urn:microsoft.com/office/officeart/2005/8/layout/pictureOrgChart+Icon"/>
    <dgm:cxn modelId="{5F9F1DD4-2B32-413B-B3CD-08B0D348A6EA}" type="presOf" srcId="{3156B2B5-C5E5-4DD8-AB23-C72D71234843}" destId="{C3597846-64FE-4689-8938-A59121301474}" srcOrd="0" destOrd="0" presId="urn:microsoft.com/office/officeart/2005/8/layout/pictureOrgChart+Icon"/>
    <dgm:cxn modelId="{C84DEFD7-ED82-40F5-97B3-0D35ED7065F1}" type="presOf" srcId="{D4D6E03F-2CD1-4407-B48D-C1FC82944324}" destId="{22D3612F-2211-449A-AE9C-214E7DF013DE}" srcOrd="0" destOrd="0" presId="urn:microsoft.com/office/officeart/2005/8/layout/pictureOrgChart+Icon"/>
    <dgm:cxn modelId="{665B7BDA-99E5-4024-83EF-91F699BF872E}" srcId="{982CECF9-CB9A-4E01-A080-FE0A1AD26C5F}" destId="{97D12E38-B463-4EFA-8283-7AF628A66161}" srcOrd="2" destOrd="0" parTransId="{C1F899E5-6110-41D0-B5D1-8A69B2C50368}" sibTransId="{4D7A84D2-2F68-4C61-909A-ABFDA489D83D}"/>
    <dgm:cxn modelId="{699651E3-842A-4E61-B0E6-CEFD67B04D1A}" srcId="{636FA64E-5AC5-49D0-9573-B6DF2B252358}" destId="{00C864C4-E5D5-4376-AEDF-5DA5441C8E65}" srcOrd="1" destOrd="0" parTransId="{BC9171A9-893A-48CF-B4A4-7FF606B4FD2B}" sibTransId="{07324033-DCDC-4E3B-837B-3E277F48E2A4}"/>
    <dgm:cxn modelId="{62CA0EE4-0433-4C99-8CE1-365A46A3C2CD}" type="presOf" srcId="{8F792E83-D335-4622-884F-890287C87467}" destId="{2267843C-1705-4DF0-A6F3-54A26B5E8451}" srcOrd="1" destOrd="0" presId="urn:microsoft.com/office/officeart/2005/8/layout/pictureOrgChart+Icon"/>
    <dgm:cxn modelId="{6B4AC9E6-3B1C-4CF4-870B-67F86ABCD264}" type="presOf" srcId="{93F0736E-EB22-46B5-B30E-72DB3D6475BC}" destId="{5B1CBED4-02B2-4E45-9A41-3E86440DA2C0}" srcOrd="0" destOrd="0" presId="urn:microsoft.com/office/officeart/2005/8/layout/pictureOrgChart+Icon"/>
    <dgm:cxn modelId="{569461E7-0947-416B-9134-AFE37D23EE37}" type="presOf" srcId="{1E5F8C46-FA0B-440F-B333-5A8BAB1D0F9D}" destId="{725DA7C0-1E34-43E6-9C1C-11C4200DDC3D}" srcOrd="0" destOrd="0" presId="urn:microsoft.com/office/officeart/2005/8/layout/pictureOrgChart+Icon"/>
    <dgm:cxn modelId="{3E14CCE8-3CA1-467B-ACE8-56B07E36FE3F}" type="presOf" srcId="{E983C90F-460B-41EF-B57A-7A27DEEACAE8}" destId="{BB6E781A-E13F-44C9-A129-CB27FD136FB1}" srcOrd="1" destOrd="0" presId="urn:microsoft.com/office/officeart/2005/8/layout/pictureOrgChart+Icon"/>
    <dgm:cxn modelId="{D13ECBE9-EB90-42C1-BC88-015FE087E10D}" type="presOf" srcId="{273445C9-2B7E-461D-9EDE-47F672A707FD}" destId="{634A5D1B-7525-410B-B421-283B39ED6617}" srcOrd="1" destOrd="0" presId="urn:microsoft.com/office/officeart/2005/8/layout/pictureOrgChart+Icon"/>
    <dgm:cxn modelId="{154B5CEE-7172-415E-95EA-FF957F201D6D}" type="presOf" srcId="{65B6129B-BF8E-4438-90EB-F74254090A16}" destId="{B04B84FB-519C-4430-871E-127F2CEFB131}" srcOrd="0" destOrd="0" presId="urn:microsoft.com/office/officeart/2005/8/layout/pictureOrgChart+Icon"/>
    <dgm:cxn modelId="{D027B7EE-9A47-47E7-8505-2B1E7BC91C4F}" srcId="{8F792E83-D335-4622-884F-890287C87467}" destId="{0E248ECE-215B-49F9-91A7-DCC6B52867E3}" srcOrd="0" destOrd="0" parTransId="{E2957CEF-0DB4-4C57-A107-2F4A7BA14861}" sibTransId="{11BFC3A7-EA08-47CA-A96A-72603847E3C6}"/>
    <dgm:cxn modelId="{FAB6FFEF-596E-4B97-B9B1-96D12B706473}" type="presOf" srcId="{C9BA3647-A9AC-4659-8403-AD1B81361F7B}" destId="{E08AF309-64AE-4ED2-A364-115735A1395D}" srcOrd="1" destOrd="0" presId="urn:microsoft.com/office/officeart/2005/8/layout/pictureOrgChart+Icon"/>
    <dgm:cxn modelId="{64BF10F1-561A-4C95-8AB1-F41EE9B3DC32}" srcId="{3156B2B5-C5E5-4DD8-AB23-C72D71234843}" destId="{D8E448A3-709B-47D6-BCEA-AC8B02B1FA3D}" srcOrd="0" destOrd="0" parTransId="{82904978-7B69-41E3-8AF1-AE6881A0D4EF}" sibTransId="{026CD65D-D933-4292-8982-74814213ABD0}"/>
    <dgm:cxn modelId="{55191BF3-BF09-4A5E-B5FF-192FE8223D76}" type="presOf" srcId="{6A1965EC-3670-43A1-AF5C-DD5BB5E2D0D4}" destId="{0D4500CF-A756-4070-B0EF-40568B2C4E4A}" srcOrd="1" destOrd="0" presId="urn:microsoft.com/office/officeart/2005/8/layout/pictureOrgChart+Icon"/>
    <dgm:cxn modelId="{577581F4-7686-40E1-BF87-9DC1749C2B94}" type="presOf" srcId="{97D12E38-B463-4EFA-8283-7AF628A66161}" destId="{7670340A-47B0-4458-A451-AF8329BE422A}" srcOrd="0" destOrd="0" presId="urn:microsoft.com/office/officeart/2005/8/layout/pictureOrgChart+Icon"/>
    <dgm:cxn modelId="{EE8496F6-F948-453B-8098-71E03213C433}" type="presOf" srcId="{2BADD994-AEC0-4945-9D6F-F6F9FB3069E1}" destId="{A003F837-F87A-4E0B-9B4F-28A5F318FA63}" srcOrd="0" destOrd="0" presId="urn:microsoft.com/office/officeart/2005/8/layout/pictureOrgChart+Icon"/>
    <dgm:cxn modelId="{372137FD-F6E3-47DC-BC35-7EF1AA72F94A}" type="presOf" srcId="{C9BA3647-A9AC-4659-8403-AD1B81361F7B}" destId="{6E175BF3-8146-43CD-92DD-3F8A2CD52735}" srcOrd="0" destOrd="0" presId="urn:microsoft.com/office/officeart/2005/8/layout/pictureOrgChart+Icon"/>
    <dgm:cxn modelId="{042C6F81-1786-4F47-AC7D-FC47D92F5A35}" type="presParOf" srcId="{C3597846-64FE-4689-8938-A59121301474}" destId="{1DA82720-84F7-4096-8EA2-6ABE6403B46A}" srcOrd="0" destOrd="0" presId="urn:microsoft.com/office/officeart/2005/8/layout/pictureOrgChart+Icon"/>
    <dgm:cxn modelId="{B52E2C33-E6F5-44D2-9E56-141DECDC5118}" type="presParOf" srcId="{1DA82720-84F7-4096-8EA2-6ABE6403B46A}" destId="{07AFBD45-82B7-4438-8755-D6CC330E6EE8}" srcOrd="0" destOrd="0" presId="urn:microsoft.com/office/officeart/2005/8/layout/pictureOrgChart+Icon"/>
    <dgm:cxn modelId="{0C9B8149-6798-4D79-AAAD-666F1934AF6D}" type="presParOf" srcId="{07AFBD45-82B7-4438-8755-D6CC330E6EE8}" destId="{73C3D9B2-2CB6-4ADD-9717-ECA677EE84D3}" srcOrd="0" destOrd="0" presId="urn:microsoft.com/office/officeart/2005/8/layout/pictureOrgChart+Icon"/>
    <dgm:cxn modelId="{89E54983-3170-44F7-87C8-2ECCE527D342}" type="presParOf" srcId="{07AFBD45-82B7-4438-8755-D6CC330E6EE8}" destId="{3B6056DF-AFE8-44F0-9A05-C899C94527D3}" srcOrd="1" destOrd="0" presId="urn:microsoft.com/office/officeart/2005/8/layout/pictureOrgChart+Icon"/>
    <dgm:cxn modelId="{29871F0C-3EB8-4906-89D1-EFB6020EB4B1}" type="presParOf" srcId="{07AFBD45-82B7-4438-8755-D6CC330E6EE8}" destId="{7C9516F0-439D-4480-8861-51A5D075D86F}" srcOrd="2" destOrd="0" presId="urn:microsoft.com/office/officeart/2005/8/layout/pictureOrgChart+Icon"/>
    <dgm:cxn modelId="{9B88FF0B-4D37-4560-B3E4-796D96ED2F92}" type="presParOf" srcId="{1DA82720-84F7-4096-8EA2-6ABE6403B46A}" destId="{2B03B0F2-DD6A-44B3-9510-493986729981}" srcOrd="1" destOrd="0" presId="urn:microsoft.com/office/officeart/2005/8/layout/pictureOrgChart+Icon"/>
    <dgm:cxn modelId="{17F78AD2-8521-4BB1-8815-E887011FC323}" type="presParOf" srcId="{2B03B0F2-DD6A-44B3-9510-493986729981}" destId="{56F054B0-D1E2-4307-B65F-EAAE6054F6BC}" srcOrd="0" destOrd="0" presId="urn:microsoft.com/office/officeart/2005/8/layout/pictureOrgChart+Icon"/>
    <dgm:cxn modelId="{E6A1FD1D-559D-4E02-B46F-FF6803F84788}" type="presParOf" srcId="{2B03B0F2-DD6A-44B3-9510-493986729981}" destId="{6C221A3F-88B0-45B6-95FB-D5AFE451F19E}" srcOrd="1" destOrd="0" presId="urn:microsoft.com/office/officeart/2005/8/layout/pictureOrgChart+Icon"/>
    <dgm:cxn modelId="{6DE58DA0-12B3-49B8-BEB6-77BCE51EA1A1}" type="presParOf" srcId="{6C221A3F-88B0-45B6-95FB-D5AFE451F19E}" destId="{0B8EE029-357D-41AC-99A6-5BD4BDB356AB}" srcOrd="0" destOrd="0" presId="urn:microsoft.com/office/officeart/2005/8/layout/pictureOrgChart+Icon"/>
    <dgm:cxn modelId="{68F25965-5DC4-4046-A0C5-E0C94D6E11D7}" type="presParOf" srcId="{0B8EE029-357D-41AC-99A6-5BD4BDB356AB}" destId="{6E175BF3-8146-43CD-92DD-3F8A2CD52735}" srcOrd="0" destOrd="0" presId="urn:microsoft.com/office/officeart/2005/8/layout/pictureOrgChart+Icon"/>
    <dgm:cxn modelId="{CDB6ED23-79C6-4E10-B43A-6AE03817A8DF}" type="presParOf" srcId="{0B8EE029-357D-41AC-99A6-5BD4BDB356AB}" destId="{FC68C4EF-0F1B-47A6-B6DE-7B90E4A8FE8F}" srcOrd="1" destOrd="0" presId="urn:microsoft.com/office/officeart/2005/8/layout/pictureOrgChart+Icon"/>
    <dgm:cxn modelId="{2F8B8D6C-999D-4E0A-A478-241FC5BF7488}" type="presParOf" srcId="{0B8EE029-357D-41AC-99A6-5BD4BDB356AB}" destId="{E08AF309-64AE-4ED2-A364-115735A1395D}" srcOrd="2" destOrd="0" presId="urn:microsoft.com/office/officeart/2005/8/layout/pictureOrgChart+Icon"/>
    <dgm:cxn modelId="{CF090092-B1DF-4E6C-8CD6-30FEE67BCA81}" type="presParOf" srcId="{6C221A3F-88B0-45B6-95FB-D5AFE451F19E}" destId="{28A4D890-277D-4765-9155-26A02D21D758}" srcOrd="1" destOrd="0" presId="urn:microsoft.com/office/officeart/2005/8/layout/pictureOrgChart+Icon"/>
    <dgm:cxn modelId="{34AF239E-3488-44D7-A3C1-937DDC209DCC}" type="presParOf" srcId="{28A4D890-277D-4765-9155-26A02D21D758}" destId="{8912BCF3-9F7B-4C13-9A2C-7D84FBD0647F}" srcOrd="0" destOrd="0" presId="urn:microsoft.com/office/officeart/2005/8/layout/pictureOrgChart+Icon"/>
    <dgm:cxn modelId="{B870095B-996C-46FB-8BC3-E381F2D4F9ED}" type="presParOf" srcId="{28A4D890-277D-4765-9155-26A02D21D758}" destId="{E67FD4DF-B190-488D-A1CA-145F96CE91C1}" srcOrd="1" destOrd="0" presId="urn:microsoft.com/office/officeart/2005/8/layout/pictureOrgChart+Icon"/>
    <dgm:cxn modelId="{F6024F7D-C34C-4F49-9A1C-55DE15532F04}" type="presParOf" srcId="{E67FD4DF-B190-488D-A1CA-145F96CE91C1}" destId="{FEB81CAA-B925-4305-82F2-AA6D4461765C}" srcOrd="0" destOrd="0" presId="urn:microsoft.com/office/officeart/2005/8/layout/pictureOrgChart+Icon"/>
    <dgm:cxn modelId="{9BE05025-5C3B-42AF-B446-7622E5002563}" type="presParOf" srcId="{FEB81CAA-B925-4305-82F2-AA6D4461765C}" destId="{5B9FA3E7-2A86-46FF-A087-354401055625}" srcOrd="0" destOrd="0" presId="urn:microsoft.com/office/officeart/2005/8/layout/pictureOrgChart+Icon"/>
    <dgm:cxn modelId="{01091E48-00F1-423D-94AF-4991AB46F6F3}" type="presParOf" srcId="{FEB81CAA-B925-4305-82F2-AA6D4461765C}" destId="{810709A0-41B9-4AB7-A84A-512BCE932C93}" srcOrd="1" destOrd="0" presId="urn:microsoft.com/office/officeart/2005/8/layout/pictureOrgChart+Icon"/>
    <dgm:cxn modelId="{8D6445C1-2D61-43F0-886B-C697725001B5}" type="presParOf" srcId="{FEB81CAA-B925-4305-82F2-AA6D4461765C}" destId="{E0FFB43C-75E1-448C-A862-48DA4BC52003}" srcOrd="2" destOrd="0" presId="urn:microsoft.com/office/officeart/2005/8/layout/pictureOrgChart+Icon"/>
    <dgm:cxn modelId="{5EB5F051-4DA9-44EE-8C92-049DD7F8980A}" type="presParOf" srcId="{E67FD4DF-B190-488D-A1CA-145F96CE91C1}" destId="{8BCC157E-0B6C-4C51-8D09-7F4BE5856DC7}" srcOrd="1" destOrd="0" presId="urn:microsoft.com/office/officeart/2005/8/layout/pictureOrgChart+Icon"/>
    <dgm:cxn modelId="{45D5F0C6-4DE3-494E-B92F-1BC03207F44B}" type="presParOf" srcId="{8BCC157E-0B6C-4C51-8D09-7F4BE5856DC7}" destId="{020411E9-99A9-4C4B-999F-BC413D198105}" srcOrd="0" destOrd="0" presId="urn:microsoft.com/office/officeart/2005/8/layout/pictureOrgChart+Icon"/>
    <dgm:cxn modelId="{120E5F0A-5F5E-4BFA-BB77-868E1B5D8BD1}" type="presParOf" srcId="{8BCC157E-0B6C-4C51-8D09-7F4BE5856DC7}" destId="{D6BBA7C9-27F9-4DD4-BF66-7D4945B9B56D}" srcOrd="1" destOrd="0" presId="urn:microsoft.com/office/officeart/2005/8/layout/pictureOrgChart+Icon"/>
    <dgm:cxn modelId="{741AC3EA-6D00-4F17-B3E8-0238A43150B6}" type="presParOf" srcId="{D6BBA7C9-27F9-4DD4-BF66-7D4945B9B56D}" destId="{B2AD4480-AF3B-4A2F-BAF5-4AAA71628AA2}" srcOrd="0" destOrd="0" presId="urn:microsoft.com/office/officeart/2005/8/layout/pictureOrgChart+Icon"/>
    <dgm:cxn modelId="{266489E5-9014-4D6D-A3E6-A8ECA49A35CB}" type="presParOf" srcId="{B2AD4480-AF3B-4A2F-BAF5-4AAA71628AA2}" destId="{C881E23E-538F-42E5-AD4D-FEA55DF5E564}" srcOrd="0" destOrd="0" presId="urn:microsoft.com/office/officeart/2005/8/layout/pictureOrgChart+Icon"/>
    <dgm:cxn modelId="{AAAA708D-2D2C-466C-9DCC-6BD2C440B88E}" type="presParOf" srcId="{B2AD4480-AF3B-4A2F-BAF5-4AAA71628AA2}" destId="{18D1324A-7F10-4CED-899A-9852F7CFFB57}" srcOrd="1" destOrd="0" presId="urn:microsoft.com/office/officeart/2005/8/layout/pictureOrgChart+Icon"/>
    <dgm:cxn modelId="{C3CFF56A-69F2-47F3-A3F3-529C480FE717}" type="presParOf" srcId="{B2AD4480-AF3B-4A2F-BAF5-4AAA71628AA2}" destId="{F34E70EB-7544-4058-BA2E-558E1BC4FB8F}" srcOrd="2" destOrd="0" presId="urn:microsoft.com/office/officeart/2005/8/layout/pictureOrgChart+Icon"/>
    <dgm:cxn modelId="{4253D03A-34DA-44F1-9C8C-65B9C7356693}" type="presParOf" srcId="{D6BBA7C9-27F9-4DD4-BF66-7D4945B9B56D}" destId="{48E0DDC6-C556-4CB3-9D77-02B12A58B9AF}" srcOrd="1" destOrd="0" presId="urn:microsoft.com/office/officeart/2005/8/layout/pictureOrgChart+Icon"/>
    <dgm:cxn modelId="{16486AD6-64D0-4D5B-890A-F35AAE2B73DE}" type="presParOf" srcId="{48E0DDC6-C556-4CB3-9D77-02B12A58B9AF}" destId="{5B1CBED4-02B2-4E45-9A41-3E86440DA2C0}" srcOrd="0" destOrd="0" presId="urn:microsoft.com/office/officeart/2005/8/layout/pictureOrgChart+Icon"/>
    <dgm:cxn modelId="{E2E49491-58F8-4B95-8C20-EB2F5C63B1ED}" type="presParOf" srcId="{48E0DDC6-C556-4CB3-9D77-02B12A58B9AF}" destId="{90DDD7F6-B735-4C4D-BB43-C72A95290771}" srcOrd="1" destOrd="0" presId="urn:microsoft.com/office/officeart/2005/8/layout/pictureOrgChart+Icon"/>
    <dgm:cxn modelId="{93B41F96-7118-4ABF-A3E8-8BF4E8946932}" type="presParOf" srcId="{90DDD7F6-B735-4C4D-BB43-C72A95290771}" destId="{F067D56D-A872-4776-A88A-EDB673427773}" srcOrd="0" destOrd="0" presId="urn:microsoft.com/office/officeart/2005/8/layout/pictureOrgChart+Icon"/>
    <dgm:cxn modelId="{3D629C01-8059-4F56-A490-56C82712AF57}" type="presParOf" srcId="{F067D56D-A872-4776-A88A-EDB673427773}" destId="{4237F8CD-900B-46E7-9155-22DCDC231354}" srcOrd="0" destOrd="0" presId="urn:microsoft.com/office/officeart/2005/8/layout/pictureOrgChart+Icon"/>
    <dgm:cxn modelId="{114BD768-374D-4F8C-9E29-460E234F4ED2}" type="presParOf" srcId="{F067D56D-A872-4776-A88A-EDB673427773}" destId="{65718633-622D-4B98-9166-BDCFD73F46DC}" srcOrd="1" destOrd="0" presId="urn:microsoft.com/office/officeart/2005/8/layout/pictureOrgChart+Icon"/>
    <dgm:cxn modelId="{AC2A7415-A6AF-41D5-B904-0398BBFF5688}" type="presParOf" srcId="{F067D56D-A872-4776-A88A-EDB673427773}" destId="{DA88EAA8-9283-4FC3-BAA9-692648F8FD0F}" srcOrd="2" destOrd="0" presId="urn:microsoft.com/office/officeart/2005/8/layout/pictureOrgChart+Icon"/>
    <dgm:cxn modelId="{77C56FEE-7FD6-4490-AA60-1A9FEBC21F2C}" type="presParOf" srcId="{90DDD7F6-B735-4C4D-BB43-C72A95290771}" destId="{699157E0-A837-4F67-BCE4-DDEE4D721BB8}" srcOrd="1" destOrd="0" presId="urn:microsoft.com/office/officeart/2005/8/layout/pictureOrgChart+Icon"/>
    <dgm:cxn modelId="{6DA67C0B-21E8-4F72-8766-61F805D29935}" type="presParOf" srcId="{90DDD7F6-B735-4C4D-BB43-C72A95290771}" destId="{F34BD27D-892B-4A5C-A88F-559BD853E3AD}" srcOrd="2" destOrd="0" presId="urn:microsoft.com/office/officeart/2005/8/layout/pictureOrgChart+Icon"/>
    <dgm:cxn modelId="{AB218E6A-4372-4B0F-9EE7-3A5297643E2D}" type="presParOf" srcId="{48E0DDC6-C556-4CB3-9D77-02B12A58B9AF}" destId="{C39EC85D-C0FF-4FE6-B02C-1D972173A1C9}" srcOrd="2" destOrd="0" presId="urn:microsoft.com/office/officeart/2005/8/layout/pictureOrgChart+Icon"/>
    <dgm:cxn modelId="{ABD07A17-6CCC-4E2B-A197-D5545F83ADA0}" type="presParOf" srcId="{48E0DDC6-C556-4CB3-9D77-02B12A58B9AF}" destId="{7B8E7074-62AE-4397-AD5F-F2BA6399BCBC}" srcOrd="3" destOrd="0" presId="urn:microsoft.com/office/officeart/2005/8/layout/pictureOrgChart+Icon"/>
    <dgm:cxn modelId="{9745087E-1DB5-4550-ACB8-D7972E8077C7}" type="presParOf" srcId="{7B8E7074-62AE-4397-AD5F-F2BA6399BCBC}" destId="{BF48C145-A5A3-427A-9795-1F0DC3FE3A2C}" srcOrd="0" destOrd="0" presId="urn:microsoft.com/office/officeart/2005/8/layout/pictureOrgChart+Icon"/>
    <dgm:cxn modelId="{97028A8A-DFF6-410A-AAF7-CA5663FA6EB7}" type="presParOf" srcId="{BF48C145-A5A3-427A-9795-1F0DC3FE3A2C}" destId="{A689050A-B054-451D-BD69-0E818E1BA1A9}" srcOrd="0" destOrd="0" presId="urn:microsoft.com/office/officeart/2005/8/layout/pictureOrgChart+Icon"/>
    <dgm:cxn modelId="{F3329963-16E4-4E5C-8B42-84F507641681}" type="presParOf" srcId="{BF48C145-A5A3-427A-9795-1F0DC3FE3A2C}" destId="{E751D61B-92BB-41EF-932A-FCF164E98222}" srcOrd="1" destOrd="0" presId="urn:microsoft.com/office/officeart/2005/8/layout/pictureOrgChart+Icon"/>
    <dgm:cxn modelId="{1300268F-0E44-4CDC-A4E6-296FA4966451}" type="presParOf" srcId="{BF48C145-A5A3-427A-9795-1F0DC3FE3A2C}" destId="{0D4500CF-A756-4070-B0EF-40568B2C4E4A}" srcOrd="2" destOrd="0" presId="urn:microsoft.com/office/officeart/2005/8/layout/pictureOrgChart+Icon"/>
    <dgm:cxn modelId="{5962B107-AC50-4572-9BC1-CF63768F4CEA}" type="presParOf" srcId="{7B8E7074-62AE-4397-AD5F-F2BA6399BCBC}" destId="{D3140CD1-05A9-4DE1-B32F-95325D3B63E8}" srcOrd="1" destOrd="0" presId="urn:microsoft.com/office/officeart/2005/8/layout/pictureOrgChart+Icon"/>
    <dgm:cxn modelId="{03839FC6-FE20-4565-8763-EF28F8DA7225}" type="presParOf" srcId="{7B8E7074-62AE-4397-AD5F-F2BA6399BCBC}" destId="{0CF158D5-4183-454F-BD52-2E9D05DD2881}" srcOrd="2" destOrd="0" presId="urn:microsoft.com/office/officeart/2005/8/layout/pictureOrgChart+Icon"/>
    <dgm:cxn modelId="{5FA115A6-7ED0-4362-9B5D-59CDB66E1A38}" type="presParOf" srcId="{D6BBA7C9-27F9-4DD4-BF66-7D4945B9B56D}" destId="{338B693B-648B-438E-9AF0-8454890363D5}" srcOrd="2" destOrd="0" presId="urn:microsoft.com/office/officeart/2005/8/layout/pictureOrgChart+Icon"/>
    <dgm:cxn modelId="{0A0B96DE-019E-4FB7-8954-89F6A1DB638E}" type="presParOf" srcId="{8BCC157E-0B6C-4C51-8D09-7F4BE5856DC7}" destId="{B5577AB3-B920-42B7-813B-C085EB789FB2}" srcOrd="2" destOrd="0" presId="urn:microsoft.com/office/officeart/2005/8/layout/pictureOrgChart+Icon"/>
    <dgm:cxn modelId="{923F32DA-1C3D-42CC-83B4-437F69BFB69D}" type="presParOf" srcId="{8BCC157E-0B6C-4C51-8D09-7F4BE5856DC7}" destId="{2B697ACB-35FE-44F6-A919-5C2C3AF385B7}" srcOrd="3" destOrd="0" presId="urn:microsoft.com/office/officeart/2005/8/layout/pictureOrgChart+Icon"/>
    <dgm:cxn modelId="{23303558-E776-426B-B17B-1F70FC12AACB}" type="presParOf" srcId="{2B697ACB-35FE-44F6-A919-5C2C3AF385B7}" destId="{FDDF32A0-FEFF-4DCB-995F-5472BB1E8DDD}" srcOrd="0" destOrd="0" presId="urn:microsoft.com/office/officeart/2005/8/layout/pictureOrgChart+Icon"/>
    <dgm:cxn modelId="{5AC73257-1555-42C4-B729-92D1BC79BC11}" type="presParOf" srcId="{FDDF32A0-FEFF-4DCB-995F-5472BB1E8DDD}" destId="{A003F837-F87A-4E0B-9B4F-28A5F318FA63}" srcOrd="0" destOrd="0" presId="urn:microsoft.com/office/officeart/2005/8/layout/pictureOrgChart+Icon"/>
    <dgm:cxn modelId="{331CA719-AFFC-463E-957D-0A7562457354}" type="presParOf" srcId="{FDDF32A0-FEFF-4DCB-995F-5472BB1E8DDD}" destId="{A416BCB4-6D47-4A7F-89BD-B3778ED2225D}" srcOrd="1" destOrd="0" presId="urn:microsoft.com/office/officeart/2005/8/layout/pictureOrgChart+Icon"/>
    <dgm:cxn modelId="{B24DBDED-E4B6-475F-96B5-0DA69BF79554}" type="presParOf" srcId="{FDDF32A0-FEFF-4DCB-995F-5472BB1E8DDD}" destId="{FAC926AE-12DB-431F-9B31-6207BE206E7A}" srcOrd="2" destOrd="0" presId="urn:microsoft.com/office/officeart/2005/8/layout/pictureOrgChart+Icon"/>
    <dgm:cxn modelId="{609E0B63-EED8-431B-AFC6-7DB3F4DB38BA}" type="presParOf" srcId="{2B697ACB-35FE-44F6-A919-5C2C3AF385B7}" destId="{422BC5CD-44B0-4FBC-BD92-B5B926ADE8C9}" srcOrd="1" destOrd="0" presId="urn:microsoft.com/office/officeart/2005/8/layout/pictureOrgChart+Icon"/>
    <dgm:cxn modelId="{EA93DCC8-A519-4CB4-933D-E17DED93500A}" type="presParOf" srcId="{422BC5CD-44B0-4FBC-BD92-B5B926ADE8C9}" destId="{B7F661D9-4A6F-4A29-A887-7CC967C7923F}" srcOrd="0" destOrd="0" presId="urn:microsoft.com/office/officeart/2005/8/layout/pictureOrgChart+Icon"/>
    <dgm:cxn modelId="{04511EFF-9507-459E-A24E-9D1CFAF4E529}" type="presParOf" srcId="{422BC5CD-44B0-4FBC-BD92-B5B926ADE8C9}" destId="{B2351C89-519D-4698-B7A5-7F316CE78140}" srcOrd="1" destOrd="0" presId="urn:microsoft.com/office/officeart/2005/8/layout/pictureOrgChart+Icon"/>
    <dgm:cxn modelId="{E43FC9DA-3963-4705-B0E2-D188E2071B3C}" type="presParOf" srcId="{B2351C89-519D-4698-B7A5-7F316CE78140}" destId="{BCEC570E-06DA-4BFC-B01D-44410F501E1B}" srcOrd="0" destOrd="0" presId="urn:microsoft.com/office/officeart/2005/8/layout/pictureOrgChart+Icon"/>
    <dgm:cxn modelId="{E4022720-BC65-4866-994F-535E91C3B58F}" type="presParOf" srcId="{BCEC570E-06DA-4BFC-B01D-44410F501E1B}" destId="{A6DBC1E0-F8DB-4F80-BFF2-3EAEE6D711DB}" srcOrd="0" destOrd="0" presId="urn:microsoft.com/office/officeart/2005/8/layout/pictureOrgChart+Icon"/>
    <dgm:cxn modelId="{EA924B2A-872D-4951-9551-87290C5E8CF8}" type="presParOf" srcId="{BCEC570E-06DA-4BFC-B01D-44410F501E1B}" destId="{BA4FDA07-CA5C-419D-90C3-8534AD44DBDD}" srcOrd="1" destOrd="0" presId="urn:microsoft.com/office/officeart/2005/8/layout/pictureOrgChart+Icon"/>
    <dgm:cxn modelId="{2CFC2B0F-A51E-4A8B-897A-F68BEB69A765}" type="presParOf" srcId="{BCEC570E-06DA-4BFC-B01D-44410F501E1B}" destId="{A871201D-6CDF-476A-8A56-E26C5EE7CCC0}" srcOrd="2" destOrd="0" presId="urn:microsoft.com/office/officeart/2005/8/layout/pictureOrgChart+Icon"/>
    <dgm:cxn modelId="{0920D6D9-A1C5-465C-9F87-10C81EC89BF6}" type="presParOf" srcId="{B2351C89-519D-4698-B7A5-7F316CE78140}" destId="{6C9AFB85-8A9F-4EBD-A721-1829F81674E4}" srcOrd="1" destOrd="0" presId="urn:microsoft.com/office/officeart/2005/8/layout/pictureOrgChart+Icon"/>
    <dgm:cxn modelId="{E6D65F3D-B6D8-4B58-86D4-6531FC21F95A}" type="presParOf" srcId="{B2351C89-519D-4698-B7A5-7F316CE78140}" destId="{B8E43A07-1A50-4E62-8289-9EBD4BC56A5C}" srcOrd="2" destOrd="0" presId="urn:microsoft.com/office/officeart/2005/8/layout/pictureOrgChart+Icon"/>
    <dgm:cxn modelId="{3E9D1339-6E44-4690-8AC1-A488237E8ED0}" type="presParOf" srcId="{422BC5CD-44B0-4FBC-BD92-B5B926ADE8C9}" destId="{5C2305D9-9558-44AF-8BF3-5F9EDB5ECFF5}" srcOrd="2" destOrd="0" presId="urn:microsoft.com/office/officeart/2005/8/layout/pictureOrgChart+Icon"/>
    <dgm:cxn modelId="{0C9D3B94-A426-419A-84EC-A5433C2D6C56}" type="presParOf" srcId="{422BC5CD-44B0-4FBC-BD92-B5B926ADE8C9}" destId="{835B6C77-BAAD-47A3-82DC-B6B88BB67528}" srcOrd="3" destOrd="0" presId="urn:microsoft.com/office/officeart/2005/8/layout/pictureOrgChart+Icon"/>
    <dgm:cxn modelId="{C32F2096-25FA-4D6E-B556-C291D5AE8438}" type="presParOf" srcId="{835B6C77-BAAD-47A3-82DC-B6B88BB67528}" destId="{1D88E649-212E-4033-96D2-E933118C7E4B}" srcOrd="0" destOrd="0" presId="urn:microsoft.com/office/officeart/2005/8/layout/pictureOrgChart+Icon"/>
    <dgm:cxn modelId="{CBBEE352-BB50-4720-BD5E-53595D6844AB}" type="presParOf" srcId="{1D88E649-212E-4033-96D2-E933118C7E4B}" destId="{62923798-D73C-4892-842F-1D9698A7AA36}" srcOrd="0" destOrd="0" presId="urn:microsoft.com/office/officeart/2005/8/layout/pictureOrgChart+Icon"/>
    <dgm:cxn modelId="{63F68D26-E61B-4B7F-867F-AD088957409A}" type="presParOf" srcId="{1D88E649-212E-4033-96D2-E933118C7E4B}" destId="{7A274E53-30D1-4833-B53D-3306F949CCA0}" srcOrd="1" destOrd="0" presId="urn:microsoft.com/office/officeart/2005/8/layout/pictureOrgChart+Icon"/>
    <dgm:cxn modelId="{CA1483F6-2DF0-45BC-81C6-B9BB86AB70AE}" type="presParOf" srcId="{1D88E649-212E-4033-96D2-E933118C7E4B}" destId="{BB6E781A-E13F-44C9-A129-CB27FD136FB1}" srcOrd="2" destOrd="0" presId="urn:microsoft.com/office/officeart/2005/8/layout/pictureOrgChart+Icon"/>
    <dgm:cxn modelId="{1449B504-8A51-4016-8C9F-8D0FF759C52D}" type="presParOf" srcId="{835B6C77-BAAD-47A3-82DC-B6B88BB67528}" destId="{AA07FC95-1487-4282-9585-500A7A3CD053}" srcOrd="1" destOrd="0" presId="urn:microsoft.com/office/officeart/2005/8/layout/pictureOrgChart+Icon"/>
    <dgm:cxn modelId="{51FE9152-7179-45D7-90B8-A049815ACB2F}" type="presParOf" srcId="{835B6C77-BAAD-47A3-82DC-B6B88BB67528}" destId="{77D3787C-E9A1-4EDD-BC98-4659A2614517}" srcOrd="2" destOrd="0" presId="urn:microsoft.com/office/officeart/2005/8/layout/pictureOrgChart+Icon"/>
    <dgm:cxn modelId="{1B074D9B-EC00-4FA9-82F2-77F3C22E21D9}" type="presParOf" srcId="{2B697ACB-35FE-44F6-A919-5C2C3AF385B7}" destId="{F6991415-A9DC-49F1-97AC-C4E6FEF474EC}" srcOrd="2" destOrd="0" presId="urn:microsoft.com/office/officeart/2005/8/layout/pictureOrgChart+Icon"/>
    <dgm:cxn modelId="{FD33BDF1-91CC-403D-A7D7-E151C39BB791}" type="presParOf" srcId="{8BCC157E-0B6C-4C51-8D09-7F4BE5856DC7}" destId="{6DCF66E6-28FF-4BA2-AA6B-294E8477DE1F}" srcOrd="4" destOrd="0" presId="urn:microsoft.com/office/officeart/2005/8/layout/pictureOrgChart+Icon"/>
    <dgm:cxn modelId="{F7A106F3-540A-43E3-AECF-E253E6E903C2}" type="presParOf" srcId="{8BCC157E-0B6C-4C51-8D09-7F4BE5856DC7}" destId="{D10BB2BC-C65A-492C-B355-0C55BE6D5FE9}" srcOrd="5" destOrd="0" presId="urn:microsoft.com/office/officeart/2005/8/layout/pictureOrgChart+Icon"/>
    <dgm:cxn modelId="{1412656D-29D4-487E-A9A6-57501332B9BA}" type="presParOf" srcId="{D10BB2BC-C65A-492C-B355-0C55BE6D5FE9}" destId="{96EFF5A2-7BAD-48C3-8003-C9CDA386538C}" srcOrd="0" destOrd="0" presId="urn:microsoft.com/office/officeart/2005/8/layout/pictureOrgChart+Icon"/>
    <dgm:cxn modelId="{39F5E6CB-7A36-4987-9B9A-214C3A5677D0}" type="presParOf" srcId="{96EFF5A2-7BAD-48C3-8003-C9CDA386538C}" destId="{A4C08B43-DEE3-44A4-8D7D-FB4795CC723C}" srcOrd="0" destOrd="0" presId="urn:microsoft.com/office/officeart/2005/8/layout/pictureOrgChart+Icon"/>
    <dgm:cxn modelId="{18DBC466-A4DA-4BDA-A87C-1FE3C4426E42}" type="presParOf" srcId="{96EFF5A2-7BAD-48C3-8003-C9CDA386538C}" destId="{868DD5CE-E7EA-4CB2-86B7-2FBAAB1073FD}" srcOrd="1" destOrd="0" presId="urn:microsoft.com/office/officeart/2005/8/layout/pictureOrgChart+Icon"/>
    <dgm:cxn modelId="{6B43B2C3-033E-4A2A-9AA8-F63F266C6210}" type="presParOf" srcId="{96EFF5A2-7BAD-48C3-8003-C9CDA386538C}" destId="{87E1E992-B4B4-4846-A9F1-A4AFA664847E}" srcOrd="2" destOrd="0" presId="urn:microsoft.com/office/officeart/2005/8/layout/pictureOrgChart+Icon"/>
    <dgm:cxn modelId="{1338DEA7-E600-4367-B987-D93F0D0797A6}" type="presParOf" srcId="{D10BB2BC-C65A-492C-B355-0C55BE6D5FE9}" destId="{3AE2045D-28EA-46A8-90B3-6C3894475175}" srcOrd="1" destOrd="0" presId="urn:microsoft.com/office/officeart/2005/8/layout/pictureOrgChart+Icon"/>
    <dgm:cxn modelId="{2A57774E-2726-4269-9A43-8F327DEC06CD}" type="presParOf" srcId="{3AE2045D-28EA-46A8-90B3-6C3894475175}" destId="{EBBCFD0B-3A38-4072-95A7-D6E5D6A175D3}" srcOrd="0" destOrd="0" presId="urn:microsoft.com/office/officeart/2005/8/layout/pictureOrgChart+Icon"/>
    <dgm:cxn modelId="{52ACAC1C-71FC-4CE5-AAFC-59DBA3DF17AF}" type="presParOf" srcId="{3AE2045D-28EA-46A8-90B3-6C3894475175}" destId="{5641464D-E946-481A-A7CC-A4DE8DA51F25}" srcOrd="1" destOrd="0" presId="urn:microsoft.com/office/officeart/2005/8/layout/pictureOrgChart+Icon"/>
    <dgm:cxn modelId="{0E369175-4333-4C07-8450-F9FD8338FFFF}" type="presParOf" srcId="{5641464D-E946-481A-A7CC-A4DE8DA51F25}" destId="{A3635C83-C2BC-4273-9369-5A594C387A59}" srcOrd="0" destOrd="0" presId="urn:microsoft.com/office/officeart/2005/8/layout/pictureOrgChart+Icon"/>
    <dgm:cxn modelId="{4C4F6A0C-BDA9-4FC9-A8E8-F7F08BF1B766}" type="presParOf" srcId="{A3635C83-C2BC-4273-9369-5A594C387A59}" destId="{EABE93A0-CEEF-4F36-B765-0A67BC3D9497}" srcOrd="0" destOrd="0" presId="urn:microsoft.com/office/officeart/2005/8/layout/pictureOrgChart+Icon"/>
    <dgm:cxn modelId="{EBC3326D-AB3F-4281-A016-2911A682D586}" type="presParOf" srcId="{A3635C83-C2BC-4273-9369-5A594C387A59}" destId="{ABCD5A9C-9A7B-414E-A024-40521DF05093}" srcOrd="1" destOrd="0" presId="urn:microsoft.com/office/officeart/2005/8/layout/pictureOrgChart+Icon"/>
    <dgm:cxn modelId="{11D07270-96D0-42B9-8CED-75E23B5A6FB1}" type="presParOf" srcId="{A3635C83-C2BC-4273-9369-5A594C387A59}" destId="{EF59DE74-B1C8-4CC8-8610-F24D5F324F72}" srcOrd="2" destOrd="0" presId="urn:microsoft.com/office/officeart/2005/8/layout/pictureOrgChart+Icon"/>
    <dgm:cxn modelId="{8374E847-65BC-435A-A35C-121C12DA1627}" type="presParOf" srcId="{5641464D-E946-481A-A7CC-A4DE8DA51F25}" destId="{6879DBE3-ECEA-4A59-AF8C-347FC851B492}" srcOrd="1" destOrd="0" presId="urn:microsoft.com/office/officeart/2005/8/layout/pictureOrgChart+Icon"/>
    <dgm:cxn modelId="{D32E3B46-8B78-4874-9E6F-AF163F60D422}" type="presParOf" srcId="{5641464D-E946-481A-A7CC-A4DE8DA51F25}" destId="{CA873332-A803-40EF-AE99-B8DDE61CE7B7}" srcOrd="2" destOrd="0" presId="urn:microsoft.com/office/officeart/2005/8/layout/pictureOrgChart+Icon"/>
    <dgm:cxn modelId="{36064724-CAA8-42C6-A78B-FD565F9BD7FC}" type="presParOf" srcId="{3AE2045D-28EA-46A8-90B3-6C3894475175}" destId="{725DA7C0-1E34-43E6-9C1C-11C4200DDC3D}" srcOrd="2" destOrd="0" presId="urn:microsoft.com/office/officeart/2005/8/layout/pictureOrgChart+Icon"/>
    <dgm:cxn modelId="{5D3445A2-6645-4D36-9D62-FD43157A5739}" type="presParOf" srcId="{3AE2045D-28EA-46A8-90B3-6C3894475175}" destId="{5B11D0C3-4A96-44F8-9E59-B8A30F98523A}" srcOrd="3" destOrd="0" presId="urn:microsoft.com/office/officeart/2005/8/layout/pictureOrgChart+Icon"/>
    <dgm:cxn modelId="{26421EC1-6E23-467C-8106-5E3E726E357E}" type="presParOf" srcId="{5B11D0C3-4A96-44F8-9E59-B8A30F98523A}" destId="{411C7A74-6855-44AD-98B3-8A62F69A418E}" srcOrd="0" destOrd="0" presId="urn:microsoft.com/office/officeart/2005/8/layout/pictureOrgChart+Icon"/>
    <dgm:cxn modelId="{AECC5F0A-A176-4391-AE3B-42D674D26669}" type="presParOf" srcId="{411C7A74-6855-44AD-98B3-8A62F69A418E}" destId="{FC41D7E8-A943-4C6A-823F-EFC9D2B7F315}" srcOrd="0" destOrd="0" presId="urn:microsoft.com/office/officeart/2005/8/layout/pictureOrgChart+Icon"/>
    <dgm:cxn modelId="{A4B7E9DF-8B82-4704-83DC-FE4B62C7E4B1}" type="presParOf" srcId="{411C7A74-6855-44AD-98B3-8A62F69A418E}" destId="{6412978D-B027-4037-9875-8C151D1CB358}" srcOrd="1" destOrd="0" presId="urn:microsoft.com/office/officeart/2005/8/layout/pictureOrgChart+Icon"/>
    <dgm:cxn modelId="{ADE3F9AF-5465-4F7E-AB4A-67388F093053}" type="presParOf" srcId="{411C7A74-6855-44AD-98B3-8A62F69A418E}" destId="{634A5D1B-7525-410B-B421-283B39ED6617}" srcOrd="2" destOrd="0" presId="urn:microsoft.com/office/officeart/2005/8/layout/pictureOrgChart+Icon"/>
    <dgm:cxn modelId="{75EC6E99-B2A8-4495-9ADF-D511AE4310F9}" type="presParOf" srcId="{5B11D0C3-4A96-44F8-9E59-B8A30F98523A}" destId="{6439F0CB-22CF-43B3-8031-11320AC50963}" srcOrd="1" destOrd="0" presId="urn:microsoft.com/office/officeart/2005/8/layout/pictureOrgChart+Icon"/>
    <dgm:cxn modelId="{788F5627-623A-43B3-8839-5FF44680CACC}" type="presParOf" srcId="{5B11D0C3-4A96-44F8-9E59-B8A30F98523A}" destId="{F0F70AB9-4943-4C5F-8AD1-1678C2E1EECA}" srcOrd="2" destOrd="0" presId="urn:microsoft.com/office/officeart/2005/8/layout/pictureOrgChart+Icon"/>
    <dgm:cxn modelId="{74A8E05F-A025-410B-9070-9A4B6E1B41F5}" type="presParOf" srcId="{D10BB2BC-C65A-492C-B355-0C55BE6D5FE9}" destId="{8154BC8B-8A43-4567-8F19-E0E57EF783F2}" srcOrd="2" destOrd="0" presId="urn:microsoft.com/office/officeart/2005/8/layout/pictureOrgChart+Icon"/>
    <dgm:cxn modelId="{8C72F465-B08E-425C-BB9C-386F013A5CE8}" type="presParOf" srcId="{E67FD4DF-B190-488D-A1CA-145F96CE91C1}" destId="{C2ED599A-6059-4C38-B2A9-32999C0CFDF8}" srcOrd="2" destOrd="0" presId="urn:microsoft.com/office/officeart/2005/8/layout/pictureOrgChart+Icon"/>
    <dgm:cxn modelId="{B7590E66-D807-41BC-BDAB-C18C7CF120FB}" type="presParOf" srcId="{28A4D890-277D-4765-9155-26A02D21D758}" destId="{FD592CC6-7386-4460-AD93-9AF79DC5FD96}" srcOrd="2" destOrd="0" presId="urn:microsoft.com/office/officeart/2005/8/layout/pictureOrgChart+Icon"/>
    <dgm:cxn modelId="{9B536B5A-FF00-4F5E-9D91-CD78855F3028}" type="presParOf" srcId="{28A4D890-277D-4765-9155-26A02D21D758}" destId="{8D75FB5E-F512-47ED-8975-60775E8591F8}" srcOrd="3" destOrd="0" presId="urn:microsoft.com/office/officeart/2005/8/layout/pictureOrgChart+Icon"/>
    <dgm:cxn modelId="{4DD42E00-5106-4D1B-AB35-4FA1CDB8933A}" type="presParOf" srcId="{8D75FB5E-F512-47ED-8975-60775E8591F8}" destId="{8C70CACE-D495-4C20-835C-DCB56F8A9C7E}" srcOrd="0" destOrd="0" presId="urn:microsoft.com/office/officeart/2005/8/layout/pictureOrgChart+Icon"/>
    <dgm:cxn modelId="{CD75DC95-4E04-43C5-8422-DA3E7651ADD8}" type="presParOf" srcId="{8C70CACE-D495-4C20-835C-DCB56F8A9C7E}" destId="{2F2942E1-398C-4E7A-ABCD-1EFC3F2C03A1}" srcOrd="0" destOrd="0" presId="urn:microsoft.com/office/officeart/2005/8/layout/pictureOrgChart+Icon"/>
    <dgm:cxn modelId="{70E97C76-EB31-4332-A6F2-9FF74AF54664}" type="presParOf" srcId="{8C70CACE-D495-4C20-835C-DCB56F8A9C7E}" destId="{F61BD31F-467F-43C0-98AD-38CFFBA7B723}" srcOrd="1" destOrd="0" presId="urn:microsoft.com/office/officeart/2005/8/layout/pictureOrgChart+Icon"/>
    <dgm:cxn modelId="{C50A0F8E-AE32-45EF-B94F-92BB803EF59C}" type="presParOf" srcId="{8C70CACE-D495-4C20-835C-DCB56F8A9C7E}" destId="{FCC33F1C-4620-4342-A119-A3CEA9467BC3}" srcOrd="2" destOrd="0" presId="urn:microsoft.com/office/officeart/2005/8/layout/pictureOrgChart+Icon"/>
    <dgm:cxn modelId="{54A944F5-BAEA-479A-B10C-4F84FEDA8957}" type="presParOf" srcId="{8D75FB5E-F512-47ED-8975-60775E8591F8}" destId="{1E9E779C-0B03-4350-8F1D-51E1AC9BE47F}" srcOrd="1" destOrd="0" presId="urn:microsoft.com/office/officeart/2005/8/layout/pictureOrgChart+Icon"/>
    <dgm:cxn modelId="{296F7752-B790-4215-AC78-F97BD2FC2D63}" type="presParOf" srcId="{8D75FB5E-F512-47ED-8975-60775E8591F8}" destId="{F7D0B477-DB02-4492-9A4E-893381365E39}" srcOrd="2" destOrd="0" presId="urn:microsoft.com/office/officeart/2005/8/layout/pictureOrgChart+Icon"/>
    <dgm:cxn modelId="{17C5BD86-51B3-4BB7-843E-83824F14AFA1}" type="presParOf" srcId="{F7D0B477-DB02-4492-9A4E-893381365E39}" destId="{C449F66B-E372-4C4F-9BB6-5EB386BA0EBB}" srcOrd="0" destOrd="0" presId="urn:microsoft.com/office/officeart/2005/8/layout/pictureOrgChart+Icon"/>
    <dgm:cxn modelId="{E1424BFD-EFDE-4234-B49C-6D0464B9C307}" type="presParOf" srcId="{F7D0B477-DB02-4492-9A4E-893381365E39}" destId="{EF75AD25-1F33-4E3B-9D57-D5553E31D2CD}" srcOrd="1" destOrd="0" presId="urn:microsoft.com/office/officeart/2005/8/layout/pictureOrgChart+Icon"/>
    <dgm:cxn modelId="{D50F828E-5F6A-47EF-9A80-1BB2681F01E1}" type="presParOf" srcId="{EF75AD25-1F33-4E3B-9D57-D5553E31D2CD}" destId="{84A5DC20-0AD7-418B-B346-445EBF3337B0}" srcOrd="0" destOrd="0" presId="urn:microsoft.com/office/officeart/2005/8/layout/pictureOrgChart+Icon"/>
    <dgm:cxn modelId="{9F0EF865-6DBE-4BA4-BC60-47D92B423244}" type="presParOf" srcId="{84A5DC20-0AD7-418B-B346-445EBF3337B0}" destId="{4D1BE203-24DD-4FC3-897C-46DCFAD761C6}" srcOrd="0" destOrd="0" presId="urn:microsoft.com/office/officeart/2005/8/layout/pictureOrgChart+Icon"/>
    <dgm:cxn modelId="{C6AD342D-D735-4F6B-B2D4-47C0D1133653}" type="presParOf" srcId="{84A5DC20-0AD7-418B-B346-445EBF3337B0}" destId="{DB976597-2845-428B-BCA9-8ECA4D554309}" srcOrd="1" destOrd="0" presId="urn:microsoft.com/office/officeart/2005/8/layout/pictureOrgChart+Icon"/>
    <dgm:cxn modelId="{3518E572-3488-4884-B5A8-4514FC20469D}" type="presParOf" srcId="{84A5DC20-0AD7-418B-B346-445EBF3337B0}" destId="{11C64AE0-7393-45A5-A61B-704537418BFB}" srcOrd="2" destOrd="0" presId="urn:microsoft.com/office/officeart/2005/8/layout/pictureOrgChart+Icon"/>
    <dgm:cxn modelId="{048B6BE1-B726-4ECA-B381-342A322A0105}" type="presParOf" srcId="{EF75AD25-1F33-4E3B-9D57-D5553E31D2CD}" destId="{0A9C8BBD-E61B-4E42-8EA7-90D8A3834818}" srcOrd="1" destOrd="0" presId="urn:microsoft.com/office/officeart/2005/8/layout/pictureOrgChart+Icon"/>
    <dgm:cxn modelId="{5B98685D-5C3D-4869-A391-C2F8102F596A}" type="presParOf" srcId="{EF75AD25-1F33-4E3B-9D57-D5553E31D2CD}" destId="{1492C0B0-C285-4548-9041-400E1DE63378}" srcOrd="2" destOrd="0" presId="urn:microsoft.com/office/officeart/2005/8/layout/pictureOrgChart+Icon"/>
    <dgm:cxn modelId="{7EA9026F-19C4-4E7F-A417-47EF374C8F48}" type="presParOf" srcId="{F7D0B477-DB02-4492-9A4E-893381365E39}" destId="{736932D4-9F69-4D45-84F0-1E538C8CAE95}" srcOrd="2" destOrd="0" presId="urn:microsoft.com/office/officeart/2005/8/layout/pictureOrgChart+Icon"/>
    <dgm:cxn modelId="{C7938E00-FC1F-4072-9CD5-C7E02EB83C6E}" type="presParOf" srcId="{F7D0B477-DB02-4492-9A4E-893381365E39}" destId="{90F42BE1-5663-434D-AA55-D1C4EA04696B}" srcOrd="3" destOrd="0" presId="urn:microsoft.com/office/officeart/2005/8/layout/pictureOrgChart+Icon"/>
    <dgm:cxn modelId="{BAD6D68D-FFE0-4F5F-980B-350B03619493}" type="presParOf" srcId="{90F42BE1-5663-434D-AA55-D1C4EA04696B}" destId="{C04E1BF1-0AD5-4640-8CCA-DE6204669278}" srcOrd="0" destOrd="0" presId="urn:microsoft.com/office/officeart/2005/8/layout/pictureOrgChart+Icon"/>
    <dgm:cxn modelId="{3BB437EB-8937-4963-B876-754503F5E071}" type="presParOf" srcId="{C04E1BF1-0AD5-4640-8CCA-DE6204669278}" destId="{91FD40FC-CB83-4875-ADED-D507227ED2D7}" srcOrd="0" destOrd="0" presId="urn:microsoft.com/office/officeart/2005/8/layout/pictureOrgChart+Icon"/>
    <dgm:cxn modelId="{4D07C613-9CB7-4C9B-A0D0-B5A82F51983D}" type="presParOf" srcId="{C04E1BF1-0AD5-4640-8CCA-DE6204669278}" destId="{9BEED869-E707-4168-B390-CBB26CECB1BA}" srcOrd="1" destOrd="0" presId="urn:microsoft.com/office/officeart/2005/8/layout/pictureOrgChart+Icon"/>
    <dgm:cxn modelId="{EDAF494A-8086-43BE-9855-F57069622FB2}" type="presParOf" srcId="{C04E1BF1-0AD5-4640-8CCA-DE6204669278}" destId="{2CF5C646-ED25-494F-B055-0B0DEB1EF26F}" srcOrd="2" destOrd="0" presId="urn:microsoft.com/office/officeart/2005/8/layout/pictureOrgChart+Icon"/>
    <dgm:cxn modelId="{2A356240-C857-4509-A8B9-61902AE45B4C}" type="presParOf" srcId="{90F42BE1-5663-434D-AA55-D1C4EA04696B}" destId="{C6CADF0C-2944-4C25-83C0-2A15F09C13DC}" srcOrd="1" destOrd="0" presId="urn:microsoft.com/office/officeart/2005/8/layout/pictureOrgChart+Icon"/>
    <dgm:cxn modelId="{93318268-3B0F-4B12-9F1C-C72568EB0D6F}" type="presParOf" srcId="{90F42BE1-5663-434D-AA55-D1C4EA04696B}" destId="{EAB792B8-A96E-4F2E-85DB-3F26FBA53E5D}" srcOrd="2" destOrd="0" presId="urn:microsoft.com/office/officeart/2005/8/layout/pictureOrgChart+Icon"/>
    <dgm:cxn modelId="{6E09CC72-9DD6-4B4B-92A3-98611167B35A}" type="presParOf" srcId="{28A4D890-277D-4765-9155-26A02D21D758}" destId="{EAC1A915-472A-48D2-8669-81BEA1104D30}" srcOrd="4" destOrd="0" presId="urn:microsoft.com/office/officeart/2005/8/layout/pictureOrgChart+Icon"/>
    <dgm:cxn modelId="{50816634-9878-445C-8532-597932CFC175}" type="presParOf" srcId="{28A4D890-277D-4765-9155-26A02D21D758}" destId="{7D7A8C3E-1A92-4758-93DD-D7A0A805B493}" srcOrd="5" destOrd="0" presId="urn:microsoft.com/office/officeart/2005/8/layout/pictureOrgChart+Icon"/>
    <dgm:cxn modelId="{0FC6B715-51EF-4FA5-984F-CE446E889C64}" type="presParOf" srcId="{7D7A8C3E-1A92-4758-93DD-D7A0A805B493}" destId="{A778E9A1-2BC9-4290-BA8E-4E42107DE082}" srcOrd="0" destOrd="0" presId="urn:microsoft.com/office/officeart/2005/8/layout/pictureOrgChart+Icon"/>
    <dgm:cxn modelId="{8D468B03-C34B-4B6F-B31E-B06BA3A873BA}" type="presParOf" srcId="{A778E9A1-2BC9-4290-BA8E-4E42107DE082}" destId="{D684373B-2112-48FF-87F9-A6C4C3E519B0}" srcOrd="0" destOrd="0" presId="urn:microsoft.com/office/officeart/2005/8/layout/pictureOrgChart+Icon"/>
    <dgm:cxn modelId="{EBEDA89C-CB20-4883-8294-695D40E45ED5}" type="presParOf" srcId="{A778E9A1-2BC9-4290-BA8E-4E42107DE082}" destId="{632A267F-ED88-440C-9BCE-D031457EA044}" srcOrd="1" destOrd="0" presId="urn:microsoft.com/office/officeart/2005/8/layout/pictureOrgChart+Icon"/>
    <dgm:cxn modelId="{DBAE8AF6-B86B-4118-BD5A-BCEE6A8B408A}" type="presParOf" srcId="{A778E9A1-2BC9-4290-BA8E-4E42107DE082}" destId="{23E91E36-A7AD-440A-B13C-03C9CE1F3324}" srcOrd="2" destOrd="0" presId="urn:microsoft.com/office/officeart/2005/8/layout/pictureOrgChart+Icon"/>
    <dgm:cxn modelId="{36155FD8-FA5C-4522-A024-811BAAE4B0FB}" type="presParOf" srcId="{7D7A8C3E-1A92-4758-93DD-D7A0A805B493}" destId="{CBD4E77D-C232-4F34-9AAE-AC089A3B65B4}" srcOrd="1" destOrd="0" presId="urn:microsoft.com/office/officeart/2005/8/layout/pictureOrgChart+Icon"/>
    <dgm:cxn modelId="{06B9C102-011B-427F-B272-17AECD0DEA92}" type="presParOf" srcId="{CBD4E77D-C232-4F34-9AAE-AC089A3B65B4}" destId="{B7E877B6-EEA0-45D0-989B-20E43953EE16}" srcOrd="0" destOrd="0" presId="urn:microsoft.com/office/officeart/2005/8/layout/pictureOrgChart+Icon"/>
    <dgm:cxn modelId="{D6EAA1CA-2DBD-484C-844F-797E044B3818}" type="presParOf" srcId="{CBD4E77D-C232-4F34-9AAE-AC089A3B65B4}" destId="{0B5ADC98-D5ED-432A-9928-6BAEC5C135F3}" srcOrd="1" destOrd="0" presId="urn:microsoft.com/office/officeart/2005/8/layout/pictureOrgChart+Icon"/>
    <dgm:cxn modelId="{3495331F-2C7F-456C-B828-FF98AF76AA8C}" type="presParOf" srcId="{0B5ADC98-D5ED-432A-9928-6BAEC5C135F3}" destId="{BE329CDD-A767-4C83-9515-944838141374}" srcOrd="0" destOrd="0" presId="urn:microsoft.com/office/officeart/2005/8/layout/pictureOrgChart+Icon"/>
    <dgm:cxn modelId="{ED72D773-BBAA-4F82-A8B9-B9F7A3C20C3A}" type="presParOf" srcId="{BE329CDD-A767-4C83-9515-944838141374}" destId="{22D3612F-2211-449A-AE9C-214E7DF013DE}" srcOrd="0" destOrd="0" presId="urn:microsoft.com/office/officeart/2005/8/layout/pictureOrgChart+Icon"/>
    <dgm:cxn modelId="{BC5E1FDB-A948-4E08-995D-4E345E68546F}" type="presParOf" srcId="{BE329CDD-A767-4C83-9515-944838141374}" destId="{C613BE2F-E428-4AB7-B466-225EF4C701BE}" srcOrd="1" destOrd="0" presId="urn:microsoft.com/office/officeart/2005/8/layout/pictureOrgChart+Icon"/>
    <dgm:cxn modelId="{EBC34795-7449-4592-9E09-C5591800EAAA}" type="presParOf" srcId="{BE329CDD-A767-4C83-9515-944838141374}" destId="{615BE41B-A090-4D20-95BB-A641FE140C63}" srcOrd="2" destOrd="0" presId="urn:microsoft.com/office/officeart/2005/8/layout/pictureOrgChart+Icon"/>
    <dgm:cxn modelId="{441D50F7-6DAD-476A-B19E-492E4C27A591}" type="presParOf" srcId="{0B5ADC98-D5ED-432A-9928-6BAEC5C135F3}" destId="{7543E5E9-E014-4CCA-8BCC-D493995133F5}" srcOrd="1" destOrd="0" presId="urn:microsoft.com/office/officeart/2005/8/layout/pictureOrgChart+Icon"/>
    <dgm:cxn modelId="{A28E9500-3D8F-4B25-AD2A-5D94A9897B94}" type="presParOf" srcId="{0B5ADC98-D5ED-432A-9928-6BAEC5C135F3}" destId="{51F39E8C-7406-4221-B1A1-562E7DDF003C}" srcOrd="2" destOrd="0" presId="urn:microsoft.com/office/officeart/2005/8/layout/pictureOrgChart+Icon"/>
    <dgm:cxn modelId="{08004ABE-2D68-41B8-B722-B315851BEF4A}" type="presParOf" srcId="{CBD4E77D-C232-4F34-9AAE-AC089A3B65B4}" destId="{BCD10B0A-3B67-4C3E-851E-7395729CCB3F}" srcOrd="2" destOrd="0" presId="urn:microsoft.com/office/officeart/2005/8/layout/pictureOrgChart+Icon"/>
    <dgm:cxn modelId="{8126D5CF-E5DB-4DA7-9168-5DA01233D679}" type="presParOf" srcId="{CBD4E77D-C232-4F34-9AAE-AC089A3B65B4}" destId="{8CB74CB1-37AD-479A-847A-DA949D380601}" srcOrd="3" destOrd="0" presId="urn:microsoft.com/office/officeart/2005/8/layout/pictureOrgChart+Icon"/>
    <dgm:cxn modelId="{6B9AA9A8-0E18-47C0-87A9-4B6111C17D74}" type="presParOf" srcId="{8CB74CB1-37AD-479A-847A-DA949D380601}" destId="{78A0991F-4E3A-4F92-8392-BF348D8C537D}" srcOrd="0" destOrd="0" presId="urn:microsoft.com/office/officeart/2005/8/layout/pictureOrgChart+Icon"/>
    <dgm:cxn modelId="{02220670-9975-4A90-9A4F-9060A88B0900}" type="presParOf" srcId="{78A0991F-4E3A-4F92-8392-BF348D8C537D}" destId="{D48F755A-55AF-44AC-B90F-221D8BFDFCAA}" srcOrd="0" destOrd="0" presId="urn:microsoft.com/office/officeart/2005/8/layout/pictureOrgChart+Icon"/>
    <dgm:cxn modelId="{21F032E8-44C0-4690-9F78-DC06BD100CDF}" type="presParOf" srcId="{78A0991F-4E3A-4F92-8392-BF348D8C537D}" destId="{240AB1AF-13D0-4C56-AD07-1595C393CBCE}" srcOrd="1" destOrd="0" presId="urn:microsoft.com/office/officeart/2005/8/layout/pictureOrgChart+Icon"/>
    <dgm:cxn modelId="{551C6492-D659-4366-BAA9-273FF18CBCA7}" type="presParOf" srcId="{78A0991F-4E3A-4F92-8392-BF348D8C537D}" destId="{2267843C-1705-4DF0-A6F3-54A26B5E8451}" srcOrd="2" destOrd="0" presId="urn:microsoft.com/office/officeart/2005/8/layout/pictureOrgChart+Icon"/>
    <dgm:cxn modelId="{7E5CC564-54CD-4690-BA54-3436E247032F}" type="presParOf" srcId="{8CB74CB1-37AD-479A-847A-DA949D380601}" destId="{75E7DAD5-B24E-4181-A8BF-BC3FB0E6EEBE}" srcOrd="1" destOrd="0" presId="urn:microsoft.com/office/officeart/2005/8/layout/pictureOrgChart+Icon"/>
    <dgm:cxn modelId="{7A9823BB-46CC-488D-91E5-573C7BEC255D}" type="presParOf" srcId="{8CB74CB1-37AD-479A-847A-DA949D380601}" destId="{3EA77799-138C-49FB-BA6E-99315715B852}" srcOrd="2" destOrd="0" presId="urn:microsoft.com/office/officeart/2005/8/layout/pictureOrgChart+Icon"/>
    <dgm:cxn modelId="{2F77A361-01B3-4060-BFDF-D4317933BAFD}" type="presParOf" srcId="{3EA77799-138C-49FB-BA6E-99315715B852}" destId="{0F5DF735-7E8A-4878-AEFF-D7082D87A2EB}" srcOrd="0" destOrd="0" presId="urn:microsoft.com/office/officeart/2005/8/layout/pictureOrgChart+Icon"/>
    <dgm:cxn modelId="{EEB11286-8727-48D0-A0FF-78FA7072CFD8}" type="presParOf" srcId="{3EA77799-138C-49FB-BA6E-99315715B852}" destId="{C9218CDB-746A-4E20-A7B4-1A4BFBF5F98D}" srcOrd="1" destOrd="0" presId="urn:microsoft.com/office/officeart/2005/8/layout/pictureOrgChart+Icon"/>
    <dgm:cxn modelId="{B770E92F-FB32-4FCD-9EEA-12A007DA19BB}" type="presParOf" srcId="{C9218CDB-746A-4E20-A7B4-1A4BFBF5F98D}" destId="{B63D0D56-E034-4AC0-A1AE-0A025C936E27}" srcOrd="0" destOrd="0" presId="urn:microsoft.com/office/officeart/2005/8/layout/pictureOrgChart+Icon"/>
    <dgm:cxn modelId="{D488CBE9-C6FA-4294-8461-505B95B2623F}" type="presParOf" srcId="{B63D0D56-E034-4AC0-A1AE-0A025C936E27}" destId="{74C79285-1D4B-4270-9E1C-1825F3A53D18}" srcOrd="0" destOrd="0" presId="urn:microsoft.com/office/officeart/2005/8/layout/pictureOrgChart+Icon"/>
    <dgm:cxn modelId="{6912E8E3-3128-4379-89B3-0B5CF91C1603}" type="presParOf" srcId="{B63D0D56-E034-4AC0-A1AE-0A025C936E27}" destId="{D1E8280D-2F2E-4AD7-902B-7635210FADCB}" srcOrd="1" destOrd="0" presId="urn:microsoft.com/office/officeart/2005/8/layout/pictureOrgChart+Icon"/>
    <dgm:cxn modelId="{7D68EB15-A857-4E36-BF42-9DE02B8E2E15}" type="presParOf" srcId="{B63D0D56-E034-4AC0-A1AE-0A025C936E27}" destId="{D0960664-9CEE-4646-9A46-A3D2801AE742}" srcOrd="2" destOrd="0" presId="urn:microsoft.com/office/officeart/2005/8/layout/pictureOrgChart+Icon"/>
    <dgm:cxn modelId="{8D82983F-DFD2-42EA-9BCE-E8E72BF1997F}" type="presParOf" srcId="{C9218CDB-746A-4E20-A7B4-1A4BFBF5F98D}" destId="{1A7FD33B-1DF2-4F18-9870-9F7AC17B312C}" srcOrd="1" destOrd="0" presId="urn:microsoft.com/office/officeart/2005/8/layout/pictureOrgChart+Icon"/>
    <dgm:cxn modelId="{80028F06-5BA2-47C3-93A5-E6FDB74B4D88}" type="presParOf" srcId="{C9218CDB-746A-4E20-A7B4-1A4BFBF5F98D}" destId="{E2E22DB6-4A22-4C38-B15E-9DB59A2423B2}" srcOrd="2" destOrd="0" presId="urn:microsoft.com/office/officeart/2005/8/layout/pictureOrgChart+Icon"/>
    <dgm:cxn modelId="{24EF2171-79F6-4A08-B679-89E1361A0EC2}" type="presParOf" srcId="{3EA77799-138C-49FB-BA6E-99315715B852}" destId="{CCAED44B-E28A-4222-8111-F633D64994BB}" srcOrd="2" destOrd="0" presId="urn:microsoft.com/office/officeart/2005/8/layout/pictureOrgChart+Icon"/>
    <dgm:cxn modelId="{1B605778-6BFA-483B-9A9C-2E7A23CFCCA2}" type="presParOf" srcId="{3EA77799-138C-49FB-BA6E-99315715B852}" destId="{317ED98C-38FD-4908-AD9E-FA0250F37CEC}" srcOrd="3" destOrd="0" presId="urn:microsoft.com/office/officeart/2005/8/layout/pictureOrgChart+Icon"/>
    <dgm:cxn modelId="{118BFAC6-C80D-471C-BEDA-4D45E1E6B526}" type="presParOf" srcId="{317ED98C-38FD-4908-AD9E-FA0250F37CEC}" destId="{451D09FF-C36D-4782-93B4-38CD65172C5D}" srcOrd="0" destOrd="0" presId="urn:microsoft.com/office/officeart/2005/8/layout/pictureOrgChart+Icon"/>
    <dgm:cxn modelId="{FB45A72F-3C45-47EE-98DA-8F9C53934090}" type="presParOf" srcId="{451D09FF-C36D-4782-93B4-38CD65172C5D}" destId="{50DC332C-BA85-44B2-896E-D4F7052E1F20}" srcOrd="0" destOrd="0" presId="urn:microsoft.com/office/officeart/2005/8/layout/pictureOrgChart+Icon"/>
    <dgm:cxn modelId="{6F360EB2-CE20-4B34-9EB9-4E96C82F258E}" type="presParOf" srcId="{451D09FF-C36D-4782-93B4-38CD65172C5D}" destId="{5BB037C2-DA6F-4F74-A3BB-CADFA6298711}" srcOrd="1" destOrd="0" presId="urn:microsoft.com/office/officeart/2005/8/layout/pictureOrgChart+Icon"/>
    <dgm:cxn modelId="{C2D85AD7-43D5-4AE3-9FF7-4CE45A83063F}" type="presParOf" srcId="{451D09FF-C36D-4782-93B4-38CD65172C5D}" destId="{64753CCC-45F3-48CE-9C7E-36E113F29871}" srcOrd="2" destOrd="0" presId="urn:microsoft.com/office/officeart/2005/8/layout/pictureOrgChart+Icon"/>
    <dgm:cxn modelId="{B464FAA6-842E-404F-BC2E-4F65CD573DB3}" type="presParOf" srcId="{317ED98C-38FD-4908-AD9E-FA0250F37CEC}" destId="{CCAE730B-0896-4AC5-B03B-9FCBC8B4FFB6}" srcOrd="1" destOrd="0" presId="urn:microsoft.com/office/officeart/2005/8/layout/pictureOrgChart+Icon"/>
    <dgm:cxn modelId="{9B186F53-5CBA-4C51-9356-C98E9D2E8845}" type="presParOf" srcId="{317ED98C-38FD-4908-AD9E-FA0250F37CEC}" destId="{EF20BDE9-64A4-469A-A318-E9276A4409C0}" srcOrd="2" destOrd="0" presId="urn:microsoft.com/office/officeart/2005/8/layout/pictureOrgChart+Icon"/>
    <dgm:cxn modelId="{D5776BF3-EE87-4BFE-9828-4E773AD3E536}" type="presParOf" srcId="{CBD4E77D-C232-4F34-9AAE-AC089A3B65B4}" destId="{676BBC6B-BCD0-440E-95E5-ED41528CA3E1}" srcOrd="4" destOrd="0" presId="urn:microsoft.com/office/officeart/2005/8/layout/pictureOrgChart+Icon"/>
    <dgm:cxn modelId="{A487C928-500C-48C5-8725-D8D02ACF1E29}" type="presParOf" srcId="{CBD4E77D-C232-4F34-9AAE-AC089A3B65B4}" destId="{A179603A-47D5-407F-ACF0-DBB7A352796D}" srcOrd="5" destOrd="0" presId="urn:microsoft.com/office/officeart/2005/8/layout/pictureOrgChart+Icon"/>
    <dgm:cxn modelId="{70C9A8A8-4E56-4EC8-826D-468C6C6A59F3}" type="presParOf" srcId="{A179603A-47D5-407F-ACF0-DBB7A352796D}" destId="{CA399BE6-898D-4B28-876A-5661E8034A00}" srcOrd="0" destOrd="0" presId="urn:microsoft.com/office/officeart/2005/8/layout/pictureOrgChart+Icon"/>
    <dgm:cxn modelId="{7F7A5045-8B8A-4CDB-B371-A15CD2BEA596}" type="presParOf" srcId="{CA399BE6-898D-4B28-876A-5661E8034A00}" destId="{7670340A-47B0-4458-A451-AF8329BE422A}" srcOrd="0" destOrd="0" presId="urn:microsoft.com/office/officeart/2005/8/layout/pictureOrgChart+Icon"/>
    <dgm:cxn modelId="{3F45E24B-9408-4529-93F3-6A20A5A9002E}" type="presParOf" srcId="{CA399BE6-898D-4B28-876A-5661E8034A00}" destId="{26A6E944-33A0-4904-BF42-BFF26D770F77}" srcOrd="1" destOrd="0" presId="urn:microsoft.com/office/officeart/2005/8/layout/pictureOrgChart+Icon"/>
    <dgm:cxn modelId="{3F7DF6E3-88EE-41FC-B636-7E0687D59A08}" type="presParOf" srcId="{CA399BE6-898D-4B28-876A-5661E8034A00}" destId="{CA1B1F8E-CD4B-46D8-9B70-5A3B52D2E3DF}" srcOrd="2" destOrd="0" presId="urn:microsoft.com/office/officeart/2005/8/layout/pictureOrgChart+Icon"/>
    <dgm:cxn modelId="{DD975614-ACAB-4958-AFF6-53AAEBC4F45D}" type="presParOf" srcId="{A179603A-47D5-407F-ACF0-DBB7A352796D}" destId="{33274E8E-15E1-4D82-99F7-9CFF6CD5F364}" srcOrd="1" destOrd="0" presId="urn:microsoft.com/office/officeart/2005/8/layout/pictureOrgChart+Icon"/>
    <dgm:cxn modelId="{58B448DA-8426-4A51-851F-EB31586CBF94}" type="presParOf" srcId="{A179603A-47D5-407F-ACF0-DBB7A352796D}" destId="{74687245-677B-45F4-8726-9A3E45C3206D}" srcOrd="2" destOrd="0" presId="urn:microsoft.com/office/officeart/2005/8/layout/pictureOrgChart+Icon"/>
    <dgm:cxn modelId="{8B449F05-051F-4BA1-A6E3-137853DCD18A}" type="presParOf" srcId="{74687245-677B-45F4-8726-9A3E45C3206D}" destId="{B04B84FB-519C-4430-871E-127F2CEFB131}" srcOrd="0" destOrd="0" presId="urn:microsoft.com/office/officeart/2005/8/layout/pictureOrgChart+Icon"/>
    <dgm:cxn modelId="{851DA3F9-3420-46E3-BC0B-575986E27327}" type="presParOf" srcId="{74687245-677B-45F4-8726-9A3E45C3206D}" destId="{F86499DC-7E54-45F9-998D-AAA9AEE2F818}" srcOrd="1" destOrd="0" presId="urn:microsoft.com/office/officeart/2005/8/layout/pictureOrgChart+Icon"/>
    <dgm:cxn modelId="{C6616D54-D21A-4352-8EBF-B88DCDD08433}" type="presParOf" srcId="{F86499DC-7E54-45F9-998D-AAA9AEE2F818}" destId="{F15DFE38-6560-466B-90BC-38AD6CD9DEE1}" srcOrd="0" destOrd="0" presId="urn:microsoft.com/office/officeart/2005/8/layout/pictureOrgChart+Icon"/>
    <dgm:cxn modelId="{E3C8E7FA-01B1-4CE8-933A-46926FBE06F1}" type="presParOf" srcId="{F15DFE38-6560-466B-90BC-38AD6CD9DEE1}" destId="{ADFD1D88-F7E2-4D4D-B2D5-B960AFE6AEA8}" srcOrd="0" destOrd="0" presId="urn:microsoft.com/office/officeart/2005/8/layout/pictureOrgChart+Icon"/>
    <dgm:cxn modelId="{8CC782C5-7A44-441A-9FF8-B87F0663F27B}" type="presParOf" srcId="{F15DFE38-6560-466B-90BC-38AD6CD9DEE1}" destId="{8E471B84-B383-46D5-9E07-141D2BD2B207}" srcOrd="1" destOrd="0" presId="urn:microsoft.com/office/officeart/2005/8/layout/pictureOrgChart+Icon"/>
    <dgm:cxn modelId="{59C7EA19-E51F-4873-8BDF-E8F0C3A5DF81}" type="presParOf" srcId="{F15DFE38-6560-466B-90BC-38AD6CD9DEE1}" destId="{8B994A23-58DE-468B-BAA6-72F40E161A0D}" srcOrd="2" destOrd="0" presId="urn:microsoft.com/office/officeart/2005/8/layout/pictureOrgChart+Icon"/>
    <dgm:cxn modelId="{83832E34-9896-4619-8331-8E9BB1B7B436}" type="presParOf" srcId="{F86499DC-7E54-45F9-998D-AAA9AEE2F818}" destId="{03A2B574-924D-4C11-A1EA-4189ED10F71B}" srcOrd="1" destOrd="0" presId="urn:microsoft.com/office/officeart/2005/8/layout/pictureOrgChart+Icon"/>
    <dgm:cxn modelId="{7E8438BB-34A4-437F-B396-17A91D4C0B6E}" type="presParOf" srcId="{F86499DC-7E54-45F9-998D-AAA9AEE2F818}" destId="{BA857A88-ECB6-4FB2-9DB0-A0394DCCC3A0}" srcOrd="2" destOrd="0" presId="urn:microsoft.com/office/officeart/2005/8/layout/pictureOrgChart+Icon"/>
    <dgm:cxn modelId="{3F8ED966-4EF3-44DF-BE51-48A38005B68E}" type="presParOf" srcId="{7D7A8C3E-1A92-4758-93DD-D7A0A805B493}" destId="{F830D08B-3A35-480B-B7C2-DAE48216C6BF}" srcOrd="2" destOrd="0" presId="urn:microsoft.com/office/officeart/2005/8/layout/pictureOrgChart+Icon"/>
    <dgm:cxn modelId="{0C198527-745C-4DC2-8F6E-1A6BAA50CEBF}" type="presParOf" srcId="{6C221A3F-88B0-45B6-95FB-D5AFE451F19E}" destId="{8E3875B3-5AAF-4EFE-9221-AD90B55C3ADF}" srcOrd="2" destOrd="0" presId="urn:microsoft.com/office/officeart/2005/8/layout/pictureOrgChart+Icon"/>
    <dgm:cxn modelId="{9AA15282-E27A-4E65-94A6-7C086C6EACC5}" type="presParOf" srcId="{1DA82720-84F7-4096-8EA2-6ABE6403B46A}" destId="{A386E915-756F-4033-9548-08DE5E1E3ED1}" srcOrd="2" destOrd="0" presId="urn:microsoft.com/office/officeart/2005/8/layout/pictureOrgChart+Icon"/>
  </dgm:cxnLst>
  <dgm:bg>
    <a:pattFill prst="pct40">
      <a:fgClr>
        <a:srgbClr val="FFFF00"/>
      </a:fgClr>
      <a:bgClr>
        <a:schemeClr val="bg1"/>
      </a:bgClr>
    </a:patt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B84FB-519C-4430-871E-127F2CEFB131}">
      <dsp:nvSpPr>
        <dsp:cNvPr id="0" name=""/>
        <dsp:cNvSpPr/>
      </dsp:nvSpPr>
      <dsp:spPr>
        <a:xfrm>
          <a:off x="10945518" y="3925609"/>
          <a:ext cx="114010" cy="499472"/>
        </a:xfrm>
        <a:custGeom>
          <a:avLst/>
          <a:gdLst/>
          <a:ahLst/>
          <a:cxnLst/>
          <a:rect l="0" t="0" r="0" b="0"/>
          <a:pathLst>
            <a:path>
              <a:moveTo>
                <a:pt x="114010" y="0"/>
              </a:moveTo>
              <a:lnTo>
                <a:pt x="114010" y="499472"/>
              </a:lnTo>
              <a:lnTo>
                <a:pt x="0" y="499472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BBC6B-BCD0-440E-95E5-ED41528CA3E1}">
      <dsp:nvSpPr>
        <dsp:cNvPr id="0" name=""/>
        <dsp:cNvSpPr/>
      </dsp:nvSpPr>
      <dsp:spPr>
        <a:xfrm>
          <a:off x="9069836" y="2934803"/>
          <a:ext cx="1989691" cy="447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891"/>
              </a:lnTo>
              <a:lnTo>
                <a:pt x="1989691" y="333891"/>
              </a:lnTo>
              <a:lnTo>
                <a:pt x="1989691" y="447901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ED44B-E28A-4222-8111-F633D64994BB}">
      <dsp:nvSpPr>
        <dsp:cNvPr id="0" name=""/>
        <dsp:cNvSpPr/>
      </dsp:nvSpPr>
      <dsp:spPr>
        <a:xfrm>
          <a:off x="8431869" y="3925609"/>
          <a:ext cx="114010" cy="499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472"/>
              </a:lnTo>
              <a:lnTo>
                <a:pt x="114010" y="499472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DF735-7E8A-4878-AEFF-D7082D87A2EB}">
      <dsp:nvSpPr>
        <dsp:cNvPr id="0" name=""/>
        <dsp:cNvSpPr/>
      </dsp:nvSpPr>
      <dsp:spPr>
        <a:xfrm>
          <a:off x="8317859" y="3925609"/>
          <a:ext cx="114010" cy="499472"/>
        </a:xfrm>
        <a:custGeom>
          <a:avLst/>
          <a:gdLst/>
          <a:ahLst/>
          <a:cxnLst/>
          <a:rect l="0" t="0" r="0" b="0"/>
          <a:pathLst>
            <a:path>
              <a:moveTo>
                <a:pt x="114010" y="0"/>
              </a:moveTo>
              <a:lnTo>
                <a:pt x="114010" y="499472"/>
              </a:lnTo>
              <a:lnTo>
                <a:pt x="0" y="499472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10B0A-3B67-4C3E-851E-7395729CCB3F}">
      <dsp:nvSpPr>
        <dsp:cNvPr id="0" name=""/>
        <dsp:cNvSpPr/>
      </dsp:nvSpPr>
      <dsp:spPr>
        <a:xfrm>
          <a:off x="8431869" y="2934803"/>
          <a:ext cx="637967" cy="447901"/>
        </a:xfrm>
        <a:custGeom>
          <a:avLst/>
          <a:gdLst/>
          <a:ahLst/>
          <a:cxnLst/>
          <a:rect l="0" t="0" r="0" b="0"/>
          <a:pathLst>
            <a:path>
              <a:moveTo>
                <a:pt x="637967" y="0"/>
              </a:moveTo>
              <a:lnTo>
                <a:pt x="637967" y="333891"/>
              </a:lnTo>
              <a:lnTo>
                <a:pt x="0" y="333891"/>
              </a:lnTo>
              <a:lnTo>
                <a:pt x="0" y="447901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877B6-EEA0-45D0-989B-20E43953EE16}">
      <dsp:nvSpPr>
        <dsp:cNvPr id="0" name=""/>
        <dsp:cNvSpPr/>
      </dsp:nvSpPr>
      <dsp:spPr>
        <a:xfrm>
          <a:off x="7118039" y="2934803"/>
          <a:ext cx="1951796" cy="447901"/>
        </a:xfrm>
        <a:custGeom>
          <a:avLst/>
          <a:gdLst/>
          <a:ahLst/>
          <a:cxnLst/>
          <a:rect l="0" t="0" r="0" b="0"/>
          <a:pathLst>
            <a:path>
              <a:moveTo>
                <a:pt x="1951796" y="0"/>
              </a:moveTo>
              <a:lnTo>
                <a:pt x="1951796" y="333891"/>
              </a:lnTo>
              <a:lnTo>
                <a:pt x="0" y="333891"/>
              </a:lnTo>
              <a:lnTo>
                <a:pt x="0" y="447901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1A915-472A-48D2-8669-81BEA1104D30}">
      <dsp:nvSpPr>
        <dsp:cNvPr id="0" name=""/>
        <dsp:cNvSpPr/>
      </dsp:nvSpPr>
      <dsp:spPr>
        <a:xfrm>
          <a:off x="5144276" y="2164442"/>
          <a:ext cx="3925559" cy="227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445"/>
              </a:lnTo>
              <a:lnTo>
                <a:pt x="3925559" y="113445"/>
              </a:lnTo>
              <a:lnTo>
                <a:pt x="3925559" y="227455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932D4-9F69-4D45-84F0-1E538C8CAE95}">
      <dsp:nvSpPr>
        <dsp:cNvPr id="0" name=""/>
        <dsp:cNvSpPr/>
      </dsp:nvSpPr>
      <dsp:spPr>
        <a:xfrm>
          <a:off x="5147295" y="3154684"/>
          <a:ext cx="114010" cy="499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472"/>
              </a:lnTo>
              <a:lnTo>
                <a:pt x="114010" y="499472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9F66B-E372-4C4F-9BB6-5EB386BA0EBB}">
      <dsp:nvSpPr>
        <dsp:cNvPr id="0" name=""/>
        <dsp:cNvSpPr/>
      </dsp:nvSpPr>
      <dsp:spPr>
        <a:xfrm>
          <a:off x="5033285" y="3154684"/>
          <a:ext cx="114010" cy="499472"/>
        </a:xfrm>
        <a:custGeom>
          <a:avLst/>
          <a:gdLst/>
          <a:ahLst/>
          <a:cxnLst/>
          <a:rect l="0" t="0" r="0" b="0"/>
          <a:pathLst>
            <a:path>
              <a:moveTo>
                <a:pt x="114010" y="0"/>
              </a:moveTo>
              <a:lnTo>
                <a:pt x="114010" y="499472"/>
              </a:lnTo>
              <a:lnTo>
                <a:pt x="0" y="499472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92CC6-7386-4460-AD93-9AF79DC5FD96}">
      <dsp:nvSpPr>
        <dsp:cNvPr id="0" name=""/>
        <dsp:cNvSpPr/>
      </dsp:nvSpPr>
      <dsp:spPr>
        <a:xfrm>
          <a:off x="5098556" y="2164442"/>
          <a:ext cx="91440" cy="4473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327"/>
              </a:lnTo>
              <a:lnTo>
                <a:pt x="48738" y="333327"/>
              </a:lnTo>
              <a:lnTo>
                <a:pt x="48738" y="447337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DA7C0-1E34-43E6-9C1C-11C4200DDC3D}">
      <dsp:nvSpPr>
        <dsp:cNvPr id="0" name=""/>
        <dsp:cNvSpPr/>
      </dsp:nvSpPr>
      <dsp:spPr>
        <a:xfrm>
          <a:off x="2742227" y="3925609"/>
          <a:ext cx="162871" cy="1270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397"/>
              </a:lnTo>
              <a:lnTo>
                <a:pt x="162871" y="1270397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BCFD0B-3A38-4072-95A7-D6E5D6A175D3}">
      <dsp:nvSpPr>
        <dsp:cNvPr id="0" name=""/>
        <dsp:cNvSpPr/>
      </dsp:nvSpPr>
      <dsp:spPr>
        <a:xfrm>
          <a:off x="2742227" y="3925609"/>
          <a:ext cx="162871" cy="499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472"/>
              </a:lnTo>
              <a:lnTo>
                <a:pt x="162871" y="499472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F66E6-28FF-4BA2-AA6B-294E8477DE1F}">
      <dsp:nvSpPr>
        <dsp:cNvPr id="0" name=""/>
        <dsp:cNvSpPr/>
      </dsp:nvSpPr>
      <dsp:spPr>
        <a:xfrm>
          <a:off x="1853263" y="2936860"/>
          <a:ext cx="1323286" cy="445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834"/>
              </a:lnTo>
              <a:lnTo>
                <a:pt x="1323286" y="331834"/>
              </a:lnTo>
              <a:lnTo>
                <a:pt x="1323286" y="445844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305D9-9558-44AF-8BF3-5F9EDB5ECFF5}">
      <dsp:nvSpPr>
        <dsp:cNvPr id="0" name=""/>
        <dsp:cNvSpPr/>
      </dsp:nvSpPr>
      <dsp:spPr>
        <a:xfrm>
          <a:off x="1428397" y="3925609"/>
          <a:ext cx="162871" cy="1270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397"/>
              </a:lnTo>
              <a:lnTo>
                <a:pt x="162871" y="1270397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661D9-4A6F-4A29-A887-7CC967C7923F}">
      <dsp:nvSpPr>
        <dsp:cNvPr id="0" name=""/>
        <dsp:cNvSpPr/>
      </dsp:nvSpPr>
      <dsp:spPr>
        <a:xfrm>
          <a:off x="1428397" y="3925609"/>
          <a:ext cx="162871" cy="499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472"/>
              </a:lnTo>
              <a:lnTo>
                <a:pt x="162871" y="499472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77AB3-B920-42B7-813B-C085EB789FB2}">
      <dsp:nvSpPr>
        <dsp:cNvPr id="0" name=""/>
        <dsp:cNvSpPr/>
      </dsp:nvSpPr>
      <dsp:spPr>
        <a:xfrm>
          <a:off x="1807543" y="2936860"/>
          <a:ext cx="91440" cy="4458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834"/>
              </a:lnTo>
              <a:lnTo>
                <a:pt x="55177" y="331834"/>
              </a:lnTo>
              <a:lnTo>
                <a:pt x="55177" y="445844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EC85D-C0FF-4FE6-B02C-1D972173A1C9}">
      <dsp:nvSpPr>
        <dsp:cNvPr id="0" name=""/>
        <dsp:cNvSpPr/>
      </dsp:nvSpPr>
      <dsp:spPr>
        <a:xfrm>
          <a:off x="114567" y="3925609"/>
          <a:ext cx="162871" cy="1270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397"/>
              </a:lnTo>
              <a:lnTo>
                <a:pt x="162871" y="1270397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CBED4-02B2-4E45-9A41-3E86440DA2C0}">
      <dsp:nvSpPr>
        <dsp:cNvPr id="0" name=""/>
        <dsp:cNvSpPr/>
      </dsp:nvSpPr>
      <dsp:spPr>
        <a:xfrm>
          <a:off x="114567" y="3925609"/>
          <a:ext cx="162871" cy="499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472"/>
              </a:lnTo>
              <a:lnTo>
                <a:pt x="162871" y="499472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411E9-99A9-4C4B-999F-BC413D198105}">
      <dsp:nvSpPr>
        <dsp:cNvPr id="0" name=""/>
        <dsp:cNvSpPr/>
      </dsp:nvSpPr>
      <dsp:spPr>
        <a:xfrm>
          <a:off x="548891" y="2936860"/>
          <a:ext cx="1304372" cy="445844"/>
        </a:xfrm>
        <a:custGeom>
          <a:avLst/>
          <a:gdLst/>
          <a:ahLst/>
          <a:cxnLst/>
          <a:rect l="0" t="0" r="0" b="0"/>
          <a:pathLst>
            <a:path>
              <a:moveTo>
                <a:pt x="1304372" y="0"/>
              </a:moveTo>
              <a:lnTo>
                <a:pt x="1304372" y="331834"/>
              </a:lnTo>
              <a:lnTo>
                <a:pt x="0" y="331834"/>
              </a:lnTo>
              <a:lnTo>
                <a:pt x="0" y="445844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12BCF3-9F7B-4C13-9A2C-7D84FBD0647F}">
      <dsp:nvSpPr>
        <dsp:cNvPr id="0" name=""/>
        <dsp:cNvSpPr/>
      </dsp:nvSpPr>
      <dsp:spPr>
        <a:xfrm>
          <a:off x="1853263" y="2164442"/>
          <a:ext cx="3291012" cy="229512"/>
        </a:xfrm>
        <a:custGeom>
          <a:avLst/>
          <a:gdLst/>
          <a:ahLst/>
          <a:cxnLst/>
          <a:rect l="0" t="0" r="0" b="0"/>
          <a:pathLst>
            <a:path>
              <a:moveTo>
                <a:pt x="3291012" y="0"/>
              </a:moveTo>
              <a:lnTo>
                <a:pt x="3291012" y="115502"/>
              </a:lnTo>
              <a:lnTo>
                <a:pt x="0" y="115502"/>
              </a:lnTo>
              <a:lnTo>
                <a:pt x="0" y="229512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054B0-D1E2-4307-B65F-EAAE6054F6BC}">
      <dsp:nvSpPr>
        <dsp:cNvPr id="0" name=""/>
        <dsp:cNvSpPr/>
      </dsp:nvSpPr>
      <dsp:spPr>
        <a:xfrm>
          <a:off x="5098556" y="1375819"/>
          <a:ext cx="91440" cy="2457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18"/>
              </a:lnTo>
            </a:path>
          </a:pathLst>
        </a:cu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3D9B2-2CB6-4ADD-9717-ECA677EE84D3}">
      <dsp:nvSpPr>
        <dsp:cNvPr id="0" name=""/>
        <dsp:cNvSpPr/>
      </dsp:nvSpPr>
      <dsp:spPr>
        <a:xfrm>
          <a:off x="4601371" y="832914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500" kern="1200" dirty="0"/>
        </a:p>
      </dsp:txBody>
      <dsp:txXfrm>
        <a:off x="4601371" y="832914"/>
        <a:ext cx="1085809" cy="542904"/>
      </dsp:txXfrm>
    </dsp:sp>
    <dsp:sp modelId="{3B6056DF-AFE8-44F0-9A05-C899C94527D3}">
      <dsp:nvSpPr>
        <dsp:cNvPr id="0" name=""/>
        <dsp:cNvSpPr/>
      </dsp:nvSpPr>
      <dsp:spPr>
        <a:xfrm>
          <a:off x="4655668" y="904900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E175BF3-8146-43CD-92DD-3F8A2CD52735}">
      <dsp:nvSpPr>
        <dsp:cNvPr id="0" name=""/>
        <dsp:cNvSpPr/>
      </dsp:nvSpPr>
      <dsp:spPr>
        <a:xfrm>
          <a:off x="4601371" y="1621538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600" kern="1200" dirty="0"/>
        </a:p>
      </dsp:txBody>
      <dsp:txXfrm>
        <a:off x="4601371" y="1621538"/>
        <a:ext cx="1085809" cy="542904"/>
      </dsp:txXfrm>
    </dsp:sp>
    <dsp:sp modelId="{FC68C4EF-0F1B-47A6-B6DE-7B90E4A8FE8F}">
      <dsp:nvSpPr>
        <dsp:cNvPr id="0" name=""/>
        <dsp:cNvSpPr/>
      </dsp:nvSpPr>
      <dsp:spPr>
        <a:xfrm>
          <a:off x="4655668" y="1675821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B9FA3E7-2A86-46FF-A087-354401055625}">
      <dsp:nvSpPr>
        <dsp:cNvPr id="0" name=""/>
        <dsp:cNvSpPr/>
      </dsp:nvSpPr>
      <dsp:spPr>
        <a:xfrm>
          <a:off x="1310359" y="2393955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1310359" y="2393955"/>
        <a:ext cx="1085809" cy="542904"/>
      </dsp:txXfrm>
    </dsp:sp>
    <dsp:sp modelId="{810709A0-41B9-4AB7-A84A-512BCE932C93}">
      <dsp:nvSpPr>
        <dsp:cNvPr id="0" name=""/>
        <dsp:cNvSpPr/>
      </dsp:nvSpPr>
      <dsp:spPr>
        <a:xfrm>
          <a:off x="1364647" y="2448248"/>
          <a:ext cx="325742" cy="434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881E23E-538F-42E5-AD4D-FEA55DF5E564}">
      <dsp:nvSpPr>
        <dsp:cNvPr id="0" name=""/>
        <dsp:cNvSpPr/>
      </dsp:nvSpPr>
      <dsp:spPr>
        <a:xfrm>
          <a:off x="5987" y="3382705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5987" y="3382705"/>
        <a:ext cx="1085809" cy="542904"/>
      </dsp:txXfrm>
    </dsp:sp>
    <dsp:sp modelId="{18D1324A-7F10-4CED-899A-9852F7CFFB57}">
      <dsp:nvSpPr>
        <dsp:cNvPr id="0" name=""/>
        <dsp:cNvSpPr/>
      </dsp:nvSpPr>
      <dsp:spPr>
        <a:xfrm>
          <a:off x="60277" y="3436995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237F8CD-900B-46E7-9155-22DCDC231354}">
      <dsp:nvSpPr>
        <dsp:cNvPr id="0" name=""/>
        <dsp:cNvSpPr/>
      </dsp:nvSpPr>
      <dsp:spPr>
        <a:xfrm>
          <a:off x="277439" y="4153629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277439" y="4153629"/>
        <a:ext cx="1085809" cy="542904"/>
      </dsp:txXfrm>
    </dsp:sp>
    <dsp:sp modelId="{65718633-622D-4B98-9166-BDCFD73F46DC}">
      <dsp:nvSpPr>
        <dsp:cNvPr id="0" name=""/>
        <dsp:cNvSpPr/>
      </dsp:nvSpPr>
      <dsp:spPr>
        <a:xfrm>
          <a:off x="331729" y="4207920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89050A-B054-451D-BD69-0E818E1BA1A9}">
      <dsp:nvSpPr>
        <dsp:cNvPr id="0" name=""/>
        <dsp:cNvSpPr/>
      </dsp:nvSpPr>
      <dsp:spPr>
        <a:xfrm>
          <a:off x="277439" y="4924554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277439" y="4924554"/>
        <a:ext cx="1085809" cy="542904"/>
      </dsp:txXfrm>
    </dsp:sp>
    <dsp:sp modelId="{E751D61B-92BB-41EF-932A-FCF164E98222}">
      <dsp:nvSpPr>
        <dsp:cNvPr id="0" name=""/>
        <dsp:cNvSpPr/>
      </dsp:nvSpPr>
      <dsp:spPr>
        <a:xfrm>
          <a:off x="331729" y="4978845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003F837-F87A-4E0B-9B4F-28A5F318FA63}">
      <dsp:nvSpPr>
        <dsp:cNvPr id="0" name=""/>
        <dsp:cNvSpPr/>
      </dsp:nvSpPr>
      <dsp:spPr>
        <a:xfrm>
          <a:off x="1319816" y="3382705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1319816" y="3382705"/>
        <a:ext cx="1085809" cy="542904"/>
      </dsp:txXfrm>
    </dsp:sp>
    <dsp:sp modelId="{A416BCB4-6D47-4A7F-89BD-B3778ED2225D}">
      <dsp:nvSpPr>
        <dsp:cNvPr id="0" name=""/>
        <dsp:cNvSpPr/>
      </dsp:nvSpPr>
      <dsp:spPr>
        <a:xfrm>
          <a:off x="1374107" y="3436995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DBC1E0-F8DB-4F80-BFF2-3EAEE6D711DB}">
      <dsp:nvSpPr>
        <dsp:cNvPr id="0" name=""/>
        <dsp:cNvSpPr/>
      </dsp:nvSpPr>
      <dsp:spPr>
        <a:xfrm>
          <a:off x="1591268" y="4153629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1591268" y="4153629"/>
        <a:ext cx="1085809" cy="542904"/>
      </dsp:txXfrm>
    </dsp:sp>
    <dsp:sp modelId="{BA4FDA07-CA5C-419D-90C3-8534AD44DBDD}">
      <dsp:nvSpPr>
        <dsp:cNvPr id="0" name=""/>
        <dsp:cNvSpPr/>
      </dsp:nvSpPr>
      <dsp:spPr>
        <a:xfrm>
          <a:off x="1645559" y="4207920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2923798-D73C-4892-842F-1D9698A7AA36}">
      <dsp:nvSpPr>
        <dsp:cNvPr id="0" name=""/>
        <dsp:cNvSpPr/>
      </dsp:nvSpPr>
      <dsp:spPr>
        <a:xfrm>
          <a:off x="1591268" y="4924554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1591268" y="4924554"/>
        <a:ext cx="1085809" cy="542904"/>
      </dsp:txXfrm>
    </dsp:sp>
    <dsp:sp modelId="{7A274E53-30D1-4833-B53D-3306F949CCA0}">
      <dsp:nvSpPr>
        <dsp:cNvPr id="0" name=""/>
        <dsp:cNvSpPr/>
      </dsp:nvSpPr>
      <dsp:spPr>
        <a:xfrm>
          <a:off x="1645559" y="4978845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C08B43-DEE3-44A4-8D7D-FB4795CC723C}">
      <dsp:nvSpPr>
        <dsp:cNvPr id="0" name=""/>
        <dsp:cNvSpPr/>
      </dsp:nvSpPr>
      <dsp:spPr>
        <a:xfrm>
          <a:off x="2633646" y="3382705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2633646" y="3382705"/>
        <a:ext cx="1085809" cy="542904"/>
      </dsp:txXfrm>
    </dsp:sp>
    <dsp:sp modelId="{868DD5CE-E7EA-4CB2-86B7-2FBAAB1073FD}">
      <dsp:nvSpPr>
        <dsp:cNvPr id="0" name=""/>
        <dsp:cNvSpPr/>
      </dsp:nvSpPr>
      <dsp:spPr>
        <a:xfrm>
          <a:off x="2687936" y="3436995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ABE93A0-CEEF-4F36-B765-0A67BC3D9497}">
      <dsp:nvSpPr>
        <dsp:cNvPr id="0" name=""/>
        <dsp:cNvSpPr/>
      </dsp:nvSpPr>
      <dsp:spPr>
        <a:xfrm>
          <a:off x="2905098" y="4153629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2905098" y="4153629"/>
        <a:ext cx="1085809" cy="542904"/>
      </dsp:txXfrm>
    </dsp:sp>
    <dsp:sp modelId="{ABCD5A9C-9A7B-414E-A024-40521DF05093}">
      <dsp:nvSpPr>
        <dsp:cNvPr id="0" name=""/>
        <dsp:cNvSpPr/>
      </dsp:nvSpPr>
      <dsp:spPr>
        <a:xfrm>
          <a:off x="2959388" y="4207920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C41D7E8-A943-4C6A-823F-EFC9D2B7F315}">
      <dsp:nvSpPr>
        <dsp:cNvPr id="0" name=""/>
        <dsp:cNvSpPr/>
      </dsp:nvSpPr>
      <dsp:spPr>
        <a:xfrm>
          <a:off x="2905098" y="4924554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2905098" y="4924554"/>
        <a:ext cx="1085809" cy="542904"/>
      </dsp:txXfrm>
    </dsp:sp>
    <dsp:sp modelId="{6412978D-B027-4037-9875-8C151D1CB358}">
      <dsp:nvSpPr>
        <dsp:cNvPr id="0" name=""/>
        <dsp:cNvSpPr/>
      </dsp:nvSpPr>
      <dsp:spPr>
        <a:xfrm>
          <a:off x="2959388" y="4978845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F2942E1-398C-4E7A-ABCD-1EFC3F2C03A1}">
      <dsp:nvSpPr>
        <dsp:cNvPr id="0" name=""/>
        <dsp:cNvSpPr/>
      </dsp:nvSpPr>
      <dsp:spPr>
        <a:xfrm>
          <a:off x="4604390" y="2611780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 dirty="0"/>
        </a:p>
      </dsp:txBody>
      <dsp:txXfrm>
        <a:off x="4604390" y="2611780"/>
        <a:ext cx="1085809" cy="542904"/>
      </dsp:txXfrm>
    </dsp:sp>
    <dsp:sp modelId="{F61BD31F-467F-43C0-98AD-38CFFBA7B723}">
      <dsp:nvSpPr>
        <dsp:cNvPr id="0" name=""/>
        <dsp:cNvSpPr/>
      </dsp:nvSpPr>
      <dsp:spPr>
        <a:xfrm>
          <a:off x="4658680" y="2666070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D1BE203-24DD-4FC3-897C-46DCFAD761C6}">
      <dsp:nvSpPr>
        <dsp:cNvPr id="0" name=""/>
        <dsp:cNvSpPr/>
      </dsp:nvSpPr>
      <dsp:spPr>
        <a:xfrm>
          <a:off x="3947475" y="3382705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 dirty="0"/>
        </a:p>
      </dsp:txBody>
      <dsp:txXfrm>
        <a:off x="3947475" y="3382705"/>
        <a:ext cx="1085809" cy="542904"/>
      </dsp:txXfrm>
    </dsp:sp>
    <dsp:sp modelId="{DB976597-2845-428B-BCA9-8ECA4D554309}">
      <dsp:nvSpPr>
        <dsp:cNvPr id="0" name=""/>
        <dsp:cNvSpPr/>
      </dsp:nvSpPr>
      <dsp:spPr>
        <a:xfrm>
          <a:off x="4001766" y="3436995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1FD40FC-CB83-4875-ADED-D507227ED2D7}">
      <dsp:nvSpPr>
        <dsp:cNvPr id="0" name=""/>
        <dsp:cNvSpPr/>
      </dsp:nvSpPr>
      <dsp:spPr>
        <a:xfrm>
          <a:off x="5261305" y="3382705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 dirty="0"/>
        </a:p>
      </dsp:txBody>
      <dsp:txXfrm>
        <a:off x="5261305" y="3382705"/>
        <a:ext cx="1085809" cy="542904"/>
      </dsp:txXfrm>
    </dsp:sp>
    <dsp:sp modelId="{9BEED869-E707-4168-B390-CBB26CECB1BA}">
      <dsp:nvSpPr>
        <dsp:cNvPr id="0" name=""/>
        <dsp:cNvSpPr/>
      </dsp:nvSpPr>
      <dsp:spPr>
        <a:xfrm>
          <a:off x="5315595" y="3436995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684373B-2112-48FF-87F9-A6C4C3E519B0}">
      <dsp:nvSpPr>
        <dsp:cNvPr id="0" name=""/>
        <dsp:cNvSpPr/>
      </dsp:nvSpPr>
      <dsp:spPr>
        <a:xfrm>
          <a:off x="8526931" y="2391898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 dirty="0"/>
        </a:p>
      </dsp:txBody>
      <dsp:txXfrm>
        <a:off x="8526931" y="2391898"/>
        <a:ext cx="1085809" cy="542904"/>
      </dsp:txXfrm>
    </dsp:sp>
    <dsp:sp modelId="{632A267F-ED88-440C-9BCE-D031457EA044}">
      <dsp:nvSpPr>
        <dsp:cNvPr id="0" name=""/>
        <dsp:cNvSpPr/>
      </dsp:nvSpPr>
      <dsp:spPr>
        <a:xfrm>
          <a:off x="8581224" y="2446181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2D3612F-2211-449A-AE9C-214E7DF013DE}">
      <dsp:nvSpPr>
        <dsp:cNvPr id="0" name=""/>
        <dsp:cNvSpPr/>
      </dsp:nvSpPr>
      <dsp:spPr>
        <a:xfrm>
          <a:off x="6575134" y="3382705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6575134" y="3382705"/>
        <a:ext cx="1085809" cy="542904"/>
      </dsp:txXfrm>
    </dsp:sp>
    <dsp:sp modelId="{C613BE2F-E428-4AB7-B466-225EF4C701BE}">
      <dsp:nvSpPr>
        <dsp:cNvPr id="0" name=""/>
        <dsp:cNvSpPr/>
      </dsp:nvSpPr>
      <dsp:spPr>
        <a:xfrm>
          <a:off x="6629425" y="3436995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48F755A-55AF-44AC-B90F-221D8BFDFCAA}">
      <dsp:nvSpPr>
        <dsp:cNvPr id="0" name=""/>
        <dsp:cNvSpPr/>
      </dsp:nvSpPr>
      <dsp:spPr>
        <a:xfrm>
          <a:off x="7888964" y="3382705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7888964" y="3382705"/>
        <a:ext cx="1085809" cy="542904"/>
      </dsp:txXfrm>
    </dsp:sp>
    <dsp:sp modelId="{240AB1AF-13D0-4C56-AD07-1595C393CBCE}">
      <dsp:nvSpPr>
        <dsp:cNvPr id="0" name=""/>
        <dsp:cNvSpPr/>
      </dsp:nvSpPr>
      <dsp:spPr>
        <a:xfrm>
          <a:off x="7943254" y="3436995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4C79285-1D4B-4270-9E1C-1825F3A53D18}">
      <dsp:nvSpPr>
        <dsp:cNvPr id="0" name=""/>
        <dsp:cNvSpPr/>
      </dsp:nvSpPr>
      <dsp:spPr>
        <a:xfrm>
          <a:off x="7232049" y="4153629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7232049" y="4153629"/>
        <a:ext cx="1085809" cy="542904"/>
      </dsp:txXfrm>
    </dsp:sp>
    <dsp:sp modelId="{D1E8280D-2F2E-4AD7-902B-7635210FADCB}">
      <dsp:nvSpPr>
        <dsp:cNvPr id="0" name=""/>
        <dsp:cNvSpPr/>
      </dsp:nvSpPr>
      <dsp:spPr>
        <a:xfrm>
          <a:off x="7286340" y="4207920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0DC332C-BA85-44B2-896E-D4F7052E1F20}">
      <dsp:nvSpPr>
        <dsp:cNvPr id="0" name=""/>
        <dsp:cNvSpPr/>
      </dsp:nvSpPr>
      <dsp:spPr>
        <a:xfrm>
          <a:off x="8545879" y="4153629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8545879" y="4153629"/>
        <a:ext cx="1085809" cy="542904"/>
      </dsp:txXfrm>
    </dsp:sp>
    <dsp:sp modelId="{5BB037C2-DA6F-4F74-A3BB-CADFA6298711}">
      <dsp:nvSpPr>
        <dsp:cNvPr id="0" name=""/>
        <dsp:cNvSpPr/>
      </dsp:nvSpPr>
      <dsp:spPr>
        <a:xfrm>
          <a:off x="8600169" y="4207920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670340A-47B0-4458-A451-AF8329BE422A}">
      <dsp:nvSpPr>
        <dsp:cNvPr id="0" name=""/>
        <dsp:cNvSpPr/>
      </dsp:nvSpPr>
      <dsp:spPr>
        <a:xfrm>
          <a:off x="10516623" y="3382705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10516623" y="3382705"/>
        <a:ext cx="1085809" cy="542904"/>
      </dsp:txXfrm>
    </dsp:sp>
    <dsp:sp modelId="{26A6E944-33A0-4904-BF42-BFF26D770F77}">
      <dsp:nvSpPr>
        <dsp:cNvPr id="0" name=""/>
        <dsp:cNvSpPr/>
      </dsp:nvSpPr>
      <dsp:spPr>
        <a:xfrm>
          <a:off x="10570913" y="3436995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DFD1D88-F7E2-4D4D-B2D5-B960AFE6AEA8}">
      <dsp:nvSpPr>
        <dsp:cNvPr id="0" name=""/>
        <dsp:cNvSpPr/>
      </dsp:nvSpPr>
      <dsp:spPr>
        <a:xfrm>
          <a:off x="9859708" y="4153629"/>
          <a:ext cx="1085809" cy="542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2202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3500" kern="1200"/>
        </a:p>
      </dsp:txBody>
      <dsp:txXfrm>
        <a:off x="9859708" y="4153629"/>
        <a:ext cx="1085809" cy="542904"/>
      </dsp:txXfrm>
    </dsp:sp>
    <dsp:sp modelId="{8E471B84-B383-46D5-9E07-141D2BD2B207}">
      <dsp:nvSpPr>
        <dsp:cNvPr id="0" name=""/>
        <dsp:cNvSpPr/>
      </dsp:nvSpPr>
      <dsp:spPr>
        <a:xfrm>
          <a:off x="9913999" y="4207920"/>
          <a:ext cx="325742" cy="43432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3F01-766D-4AD5-B0AB-37CF4D974D4A}" type="datetimeFigureOut">
              <a:rPr lang="en-MY" smtClean="0"/>
              <a:t>3/1/2022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955-1653-42F9-A037-E24367D61E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102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3F01-766D-4AD5-B0AB-37CF4D974D4A}" type="datetimeFigureOut">
              <a:rPr lang="en-MY" smtClean="0"/>
              <a:t>3/1/2022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955-1653-42F9-A037-E24367D61E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727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3F01-766D-4AD5-B0AB-37CF4D974D4A}" type="datetimeFigureOut">
              <a:rPr lang="en-MY" smtClean="0"/>
              <a:t>3/1/2022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955-1653-42F9-A037-E24367D61E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521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3F01-766D-4AD5-B0AB-37CF4D974D4A}" type="datetimeFigureOut">
              <a:rPr lang="en-MY" smtClean="0"/>
              <a:t>3/1/2022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955-1653-42F9-A037-E24367D61E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141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3F01-766D-4AD5-B0AB-37CF4D974D4A}" type="datetimeFigureOut">
              <a:rPr lang="en-MY" smtClean="0"/>
              <a:t>3/1/2022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955-1653-42F9-A037-E24367D61E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17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3F01-766D-4AD5-B0AB-37CF4D974D4A}" type="datetimeFigureOut">
              <a:rPr lang="en-MY" smtClean="0"/>
              <a:t>3/1/2022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955-1653-42F9-A037-E24367D61E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629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3F01-766D-4AD5-B0AB-37CF4D974D4A}" type="datetimeFigureOut">
              <a:rPr lang="en-MY" smtClean="0"/>
              <a:t>3/1/2022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955-1653-42F9-A037-E24367D61E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97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3F01-766D-4AD5-B0AB-37CF4D974D4A}" type="datetimeFigureOut">
              <a:rPr lang="en-MY" smtClean="0"/>
              <a:t>3/1/2022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955-1653-42F9-A037-E24367D61E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912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3F01-766D-4AD5-B0AB-37CF4D974D4A}" type="datetimeFigureOut">
              <a:rPr lang="en-MY" smtClean="0"/>
              <a:t>3/1/2022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955-1653-42F9-A037-E24367D61E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021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3F01-766D-4AD5-B0AB-37CF4D974D4A}" type="datetimeFigureOut">
              <a:rPr lang="en-MY" smtClean="0"/>
              <a:t>3/1/2022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955-1653-42F9-A037-E24367D61E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192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3F01-766D-4AD5-B0AB-37CF4D974D4A}" type="datetimeFigureOut">
              <a:rPr lang="en-MY" smtClean="0"/>
              <a:t>3/1/2022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7955-1653-42F9-A037-E24367D61E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401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E3F01-766D-4AD5-B0AB-37CF4D974D4A}" type="datetimeFigureOut">
              <a:rPr lang="en-MY" smtClean="0"/>
              <a:t>3/1/2022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F7955-1653-42F9-A037-E24367D61E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849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53CF-D55E-4EC7-B3FA-135D1731A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9" y="902737"/>
            <a:ext cx="6858000" cy="65947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masis MT Pro Medium" panose="020B0604020202020204" pitchFamily="18" charset="0"/>
              </a:rPr>
              <a:t>IKRAR KESATRIA</a:t>
            </a:r>
            <a:endParaRPr lang="en-MY" dirty="0">
              <a:latin typeface="Amasis MT Pro Medium" panose="020B0604020202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3800C-FECB-49D2-B715-87DCBD45A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14" y="1712170"/>
            <a:ext cx="9220201" cy="4980924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masis MT Pro Medium" panose="02040604050005020304" pitchFamily="18" charset="0"/>
              </a:rPr>
              <a:t>PERTAMA, BERIMAN KEPADA TUHAN, DAN BERTAKWA KEPADANYA.</a:t>
            </a:r>
          </a:p>
          <a:p>
            <a:pPr>
              <a:lnSpc>
                <a:spcPct val="120000"/>
              </a:lnSpc>
            </a:pPr>
            <a:endParaRPr lang="en-US" dirty="0">
              <a:latin typeface="Amasis MT Pro Medium" panose="020406040500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masis MT Pro Medium" panose="02040604050005020304" pitchFamily="18" charset="0"/>
              </a:rPr>
              <a:t>KEDUA, SETIA KEPADA NEGARA, DAN SEDIA BERKORBAN, DEMI KEPENTINGANNYA, DENGAN TIDAK SEKALI-KALI, MENGENAL MENYERAH.</a:t>
            </a:r>
          </a:p>
          <a:p>
            <a:pPr>
              <a:lnSpc>
                <a:spcPct val="120000"/>
              </a:lnSpc>
            </a:pPr>
            <a:endParaRPr lang="en-US" dirty="0">
              <a:latin typeface="Amasis MT Pro Medium" panose="020406040500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masis MT Pro Medium" panose="02040604050005020304" pitchFamily="18" charset="0"/>
              </a:rPr>
              <a:t>KETIGA, MEMEGANG TEGUH DISIPLIN TENTERA, DAN SENTIASA MENJUNJUNG TINGGI, SIKAP KEPERWIRAAN, DAN KEHORMATAN TENTERA.</a:t>
            </a:r>
          </a:p>
          <a:p>
            <a:pPr>
              <a:lnSpc>
                <a:spcPct val="120000"/>
              </a:lnSpc>
            </a:pPr>
            <a:endParaRPr lang="en-US" dirty="0">
              <a:latin typeface="Amasis MT Pro Medium" panose="020406040500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masis MT Pro Medium" panose="02040604050005020304" pitchFamily="18" charset="0"/>
              </a:rPr>
              <a:t>KEEMPAT, MENGUTAMAKAN PELAKSANAAN TUGAS, DENGAN JUJUR DAN IKHLAS.</a:t>
            </a:r>
          </a:p>
          <a:p>
            <a:pPr>
              <a:lnSpc>
                <a:spcPct val="120000"/>
              </a:lnSpc>
            </a:pPr>
            <a:endParaRPr lang="en-US" dirty="0">
              <a:latin typeface="Amasis MT Pro Medium" panose="020406040500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masis MT Pro Medium" panose="02040604050005020304" pitchFamily="18" charset="0"/>
              </a:rPr>
              <a:t>KELIMA, MENYIMPAN RAHSIA NEGARA, DENGAN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masis MT Pro Medium" panose="02040604050005020304" pitchFamily="18" charset="0"/>
              </a:rPr>
              <a:t>SEKETAT-KETATNYA.</a:t>
            </a:r>
            <a:endParaRPr lang="en-MY" dirty="0">
              <a:latin typeface="Amasis MT Pro Medium" panose="02040604050005020304" pitchFamily="18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4A97FC7-1F22-43AA-A264-2B49CE6E6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65" y="435354"/>
            <a:ext cx="950708" cy="127934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5398B1B-75D3-4EBA-B56C-644E5ED6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818" y="587844"/>
            <a:ext cx="1100373" cy="112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F9E29B-7A34-419B-9CBC-A4C64EC26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170408"/>
              </p:ext>
            </p:extLst>
          </p:nvPr>
        </p:nvGraphicFramePr>
        <p:xfrm>
          <a:off x="312234" y="209099"/>
          <a:ext cx="11608420" cy="653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5BD8DEE-13EF-47CE-B346-70B43274A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68" y="303631"/>
            <a:ext cx="730404" cy="982889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6EF084C9-B73A-4EA9-883B-3EB92DBD0B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653" y="343146"/>
            <a:ext cx="607855" cy="89616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2A36C0-A99C-45EF-817F-E1A85D9A4F30}"/>
              </a:ext>
            </a:extLst>
          </p:cNvPr>
          <p:cNvSpPr/>
          <p:nvPr/>
        </p:nvSpPr>
        <p:spPr>
          <a:xfrm>
            <a:off x="4889053" y="816823"/>
            <a:ext cx="1108196" cy="156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dirty="0"/>
              <a:t>MARKAS PALAPES</a:t>
            </a:r>
            <a:endParaRPr lang="en-MY" sz="5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AD4232-1E30-426E-A3CB-F086522ECF48}"/>
              </a:ext>
            </a:extLst>
          </p:cNvPr>
          <p:cNvSpPr/>
          <p:nvPr/>
        </p:nvSpPr>
        <p:spPr>
          <a:xfrm>
            <a:off x="8839622" y="2412857"/>
            <a:ext cx="1083194" cy="156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/>
              <a:t>CAWANGAN TADBIR</a:t>
            </a:r>
            <a:endParaRPr lang="en-MY" sz="5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D796D9-0598-4296-BDBB-8EAA509FAAF7}"/>
              </a:ext>
            </a:extLst>
          </p:cNvPr>
          <p:cNvSpPr/>
          <p:nvPr/>
        </p:nvSpPr>
        <p:spPr>
          <a:xfrm>
            <a:off x="1626579" y="2412857"/>
            <a:ext cx="1083194" cy="156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dirty="0"/>
              <a:t>CAWANGAN LATIH</a:t>
            </a:r>
            <a:endParaRPr lang="en-MY" sz="5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84C1A6-6B0C-49A6-9B92-E30E3F9B5249}"/>
              </a:ext>
            </a:extLst>
          </p:cNvPr>
          <p:cNvSpPr/>
          <p:nvPr/>
        </p:nvSpPr>
        <p:spPr>
          <a:xfrm>
            <a:off x="325873" y="3399406"/>
            <a:ext cx="1083194" cy="156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dirty="0"/>
              <a:t>SENIOR</a:t>
            </a:r>
            <a:endParaRPr lang="en-MY" sz="5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0E16CC-FE09-4B17-A2FF-F1C2323D430F}"/>
              </a:ext>
            </a:extLst>
          </p:cNvPr>
          <p:cNvSpPr/>
          <p:nvPr/>
        </p:nvSpPr>
        <p:spPr>
          <a:xfrm>
            <a:off x="1626579" y="3395746"/>
            <a:ext cx="1083194" cy="156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dirty="0"/>
              <a:t>INTERMEDIATE</a:t>
            </a:r>
            <a:endParaRPr lang="en-MY" sz="5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52CB03C-ED8D-404B-864E-8E4DB2F49FBE}"/>
              </a:ext>
            </a:extLst>
          </p:cNvPr>
          <p:cNvSpPr/>
          <p:nvPr/>
        </p:nvSpPr>
        <p:spPr>
          <a:xfrm>
            <a:off x="2940924" y="3395746"/>
            <a:ext cx="1083194" cy="156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dirty="0"/>
              <a:t>JUNIOR</a:t>
            </a:r>
            <a:endParaRPr lang="en-MY" sz="5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DB423A-3A97-4AD6-8A81-830AA67C759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441663" y="973599"/>
            <a:ext cx="1488" cy="653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513F0ED-D48C-4E5A-AB61-289D82A40D1B}"/>
              </a:ext>
            </a:extLst>
          </p:cNvPr>
          <p:cNvSpPr/>
          <p:nvPr/>
        </p:nvSpPr>
        <p:spPr>
          <a:xfrm>
            <a:off x="6889192" y="3395746"/>
            <a:ext cx="1083194" cy="156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dirty="0"/>
              <a:t>GAJI &amp; BELANJAWAN</a:t>
            </a:r>
            <a:endParaRPr lang="en-MY" sz="5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2BEE50C-72EC-4F60-96CD-D7C61F4B968A}"/>
              </a:ext>
            </a:extLst>
          </p:cNvPr>
          <p:cNvSpPr/>
          <p:nvPr/>
        </p:nvSpPr>
        <p:spPr>
          <a:xfrm>
            <a:off x="8208433" y="3395746"/>
            <a:ext cx="1083194" cy="156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dirty="0"/>
              <a:t>STOR SENJATA</a:t>
            </a:r>
            <a:endParaRPr lang="en-MY" sz="5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257F66A-695A-43C8-A3CA-3CDDF0F939D3}"/>
              </a:ext>
            </a:extLst>
          </p:cNvPr>
          <p:cNvSpPr/>
          <p:nvPr/>
        </p:nvSpPr>
        <p:spPr>
          <a:xfrm>
            <a:off x="10837460" y="3395746"/>
            <a:ext cx="1083194" cy="156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dirty="0"/>
              <a:t>KENDERAAN</a:t>
            </a:r>
            <a:endParaRPr lang="en-MY" sz="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1672E-86FD-42D3-A762-B61AFE66AFB7}"/>
              </a:ext>
            </a:extLst>
          </p:cNvPr>
          <p:cNvSpPr txBox="1"/>
          <p:nvPr/>
        </p:nvSpPr>
        <p:spPr>
          <a:xfrm>
            <a:off x="5862181" y="6187236"/>
            <a:ext cx="605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masis MT Pro Medium" panose="02040604050005020304" pitchFamily="18" charset="0"/>
              </a:rPr>
              <a:t>ROTU ARMY UMP (OFFICER &amp; STAFF)</a:t>
            </a:r>
            <a:endParaRPr lang="en-MY" sz="24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6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94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Amasis MT Pro Medium</vt:lpstr>
      <vt:lpstr>Arial</vt:lpstr>
      <vt:lpstr>Calibri</vt:lpstr>
      <vt:lpstr>Calibri Light</vt:lpstr>
      <vt:lpstr>Office Theme</vt:lpstr>
      <vt:lpstr>IKRAR KESATRIA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IKRAR KESATRIA</dc:title>
  <dc:creator>AHMAD AFIQ AHNAF BIN HARUDIN</dc:creator>
  <cp:lastModifiedBy>AHMAD AFIQ AHNAF BIN HARUDIN</cp:lastModifiedBy>
  <cp:revision>3</cp:revision>
  <dcterms:created xsi:type="dcterms:W3CDTF">2022-01-03T14:38:18Z</dcterms:created>
  <dcterms:modified xsi:type="dcterms:W3CDTF">2022-01-04T00:06:30Z</dcterms:modified>
</cp:coreProperties>
</file>