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noFill/>
        </a:fill>
      </a:tcStyle>
    </a:wholeTbl>
    <a:band2H>
      <a:tcTxStyle b="def" i="def"/>
      <a:tcStyle>
        <a:tcBdr/>
        <a:fill>
          <a:solidFill>
            <a:srgbClr val="FFEBD2">
              <a:alpha val="48000"/>
            </a:srgbClr>
          </a:solidFill>
        </a:fill>
      </a:tcStyle>
    </a:band2H>
    <a:firstCol>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firstCol>
    <a:lastRow>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254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lastRow>
    <a:firstRow>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254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firstRow>
  </a:tblStyle>
  <a:tblStyle styleId="{C7B018BB-80A7-4F77-B60F-C8B233D01FF8}"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noFill/>
        </a:fill>
      </a:tcStyle>
    </a:wholeTbl>
    <a:band2H>
      <a:tcTxStyle b="def" i="def"/>
      <a:tcStyle>
        <a:tcBdr/>
        <a:fill>
          <a:solidFill>
            <a:srgbClr val="76654F">
              <a:alpha val="20000"/>
            </a:srgbClr>
          </a:solidFill>
        </a:fill>
      </a:tcStyle>
    </a:band2H>
    <a:firstCol>
      <a:tcTxStyle b="off" i="off">
        <a:fontRef idx="minor">
          <a:srgbClr val="FFFFFF"/>
        </a:fontRef>
        <a:srgbClr val="FFFFFF"/>
      </a:tcTxStyle>
      <a:tcStyle>
        <a:tcBdr>
          <a:left>
            <a:ln w="12700" cap="flat">
              <a:solidFill>
                <a:srgbClr val="3E231A"/>
              </a:solidFill>
              <a:prstDash val="solid"/>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3E231A"/>
              </a:solidFill>
              <a:prstDash val="solid"/>
              <a:miter lim="400000"/>
            </a:ln>
          </a:insideV>
        </a:tcBdr>
        <a:fill>
          <a:solidFill>
            <a:srgbClr val="9BA7B4">
              <a:alpha val="9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6F8B9E">
              <a:alpha val="9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6F8B9E">
              <a:alpha val="90000"/>
            </a:srgbClr>
          </a:solidFill>
        </a:fill>
      </a:tcStyle>
    </a:firstRow>
  </a:tblStyle>
  <a:tblStyle styleId="{EEE7283C-3CF3-47DC-8721-378D4A62B228}"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noFill/>
        </a:fill>
      </a:tcStyle>
    </a:wholeTbl>
    <a:band2H>
      <a:tcTxStyle b="def" i="def"/>
      <a:tcStyle>
        <a:tcBdr/>
        <a:fill>
          <a:solidFill>
            <a:srgbClr val="B1A596">
              <a:alpha val="20000"/>
            </a:srgbClr>
          </a:solidFill>
        </a:fill>
      </a:tcStyle>
    </a:band2H>
    <a:firstCol>
      <a:tcTxStyle b="off" i="off">
        <a:fontRef idx="minor">
          <a:srgbClr val="3E231A"/>
        </a:fontRef>
        <a:srgbClr val="3E231A"/>
      </a:tcTxStyle>
      <a:tcStyle>
        <a:tcBdr>
          <a:left>
            <a:ln w="12700" cap="flat">
              <a:solidFill>
                <a:srgbClr val="3D231A"/>
              </a:solidFill>
              <a:prstDash val="solid"/>
              <a:miter lim="400000"/>
            </a:ln>
          </a:left>
          <a:right>
            <a:ln w="12700" cap="flat">
              <a:solidFill>
                <a:srgbClr val="3D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CA581">
              <a:alpha val="50000"/>
            </a:srgbClr>
          </a:solidFill>
        </a:fill>
      </a:tcStyle>
    </a:firstCol>
    <a:lastRow>
      <a:tcTxStyle b="off" i="off">
        <a:fontRef idx="minor">
          <a:srgbClr val="3E231A"/>
        </a:fontRef>
        <a:srgbClr val="3E231A"/>
      </a:tcTxStyle>
      <a:tcStyle>
        <a:tcBdr>
          <a:left>
            <a:ln w="12700" cap="flat">
              <a:noFill/>
              <a:miter lim="400000"/>
            </a:ln>
          </a:left>
          <a:right>
            <a:ln w="12700" cap="flat">
              <a:noFill/>
              <a:miter lim="400000"/>
            </a:ln>
          </a:right>
          <a:top>
            <a:ln w="254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solidFill>
            <a:srgbClr val="A56333">
              <a:alpha val="75000"/>
            </a:srgbClr>
          </a:solidFill>
        </a:fill>
      </a:tcStyle>
    </a:firstRow>
  </a:tblStyle>
  <a:tblStyle styleId="{CF821DB8-F4EB-4A41-A1BA-3FCAFE7338EE}"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C19B68">
              <a:alpha val="50000"/>
            </a:srgbClr>
          </a:solidFill>
        </a:fill>
      </a:tcStyle>
    </a:wholeTbl>
    <a:band2H>
      <a:tcTxStyle b="def" i="def"/>
      <a:tcStyle>
        <a:tcBdr/>
        <a:fill>
          <a:solidFill>
            <a:srgbClr val="C09B6C">
              <a:alpha val="26000"/>
            </a:srgbClr>
          </a:solidFill>
        </a:fill>
      </a:tcStyle>
    </a:band2H>
    <a:firstCol>
      <a:tcTxStyle b="off" i="off">
        <a:fontRef idx="minor">
          <a:srgbClr val="FFFFFF"/>
        </a:fontRef>
        <a:srgbClr val="FFFFFF"/>
      </a:tcTxStyle>
      <a:tcStyle>
        <a:tcBdr>
          <a:left>
            <a:ln w="12700" cap="flat">
              <a:solidFill>
                <a:srgbClr val="3E231A"/>
              </a:solidFill>
              <a:prstDash val="solid"/>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45C39">
              <a:alpha val="8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solidFill>
            <a:srgbClr val="A77A48">
              <a:alpha val="81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solidFill>
            <a:srgbClr val="633E29">
              <a:alpha val="85000"/>
            </a:srgbClr>
          </a:solidFill>
        </a:fill>
      </a:tcStyle>
    </a:firstRow>
  </a:tblStyle>
  <a:tblStyle styleId="{33BA23B1-9221-436E-865A-0063620EA4FD}"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solidFill>
                <a:srgbClr val="828D8E"/>
              </a:solidFill>
              <a:prstDash val="solid"/>
              <a:miter lim="400000"/>
            </a:ln>
          </a:insideH>
          <a:insideV>
            <a:ln w="12700" cap="flat">
              <a:noFill/>
              <a:miter lim="400000"/>
            </a:ln>
          </a:insideV>
        </a:tcBdr>
        <a:fill>
          <a:noFill/>
        </a:fill>
      </a:tcStyle>
    </a:wholeTbl>
    <a:band2H>
      <a:tcTxStyle b="def" i="def"/>
      <a:tcStyle>
        <a:tcBdr/>
        <a:fill>
          <a:solidFill>
            <a:srgbClr val="76654F">
              <a:alpha val="20000"/>
            </a:srgbClr>
          </a:solidFill>
        </a:fill>
      </a:tcStyle>
    </a:band2H>
    <a:firstCol>
      <a:tcTxStyle b="off" i="off">
        <a:fontRef idx="minor">
          <a:srgbClr val="3E231A"/>
        </a:fontRef>
        <a:srgbClr val="3E231A"/>
      </a:tcTxStyle>
      <a:tcStyle>
        <a:tcBdr>
          <a:left>
            <a:ln w="12700" cap="flat">
              <a:solidFill>
                <a:srgbClr val="828D8E"/>
              </a:solidFill>
              <a:prstDash val="solid"/>
              <a:miter lim="400000"/>
            </a:ln>
          </a:left>
          <a:right>
            <a:ln w="12700" cap="flat">
              <a:solidFill>
                <a:srgbClr val="828D8E"/>
              </a:solidFill>
              <a:prstDash val="solid"/>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solidFill>
                <a:srgbClr val="828D8E"/>
              </a:solidFill>
              <a:prstDash val="solid"/>
              <a:miter lim="400000"/>
            </a:ln>
          </a:insideH>
          <a:insideV>
            <a:ln w="12700" cap="flat">
              <a:noFill/>
              <a:miter lim="400000"/>
            </a:ln>
          </a:insideV>
        </a:tcBdr>
        <a:fill>
          <a:solidFill>
            <a:srgbClr val="E6DFD8">
              <a:alpha val="61000"/>
            </a:srgbClr>
          </a:solidFill>
        </a:fill>
      </a:tcStyle>
    </a:firstCol>
    <a:lastRow>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noFill/>
              <a:miter lim="400000"/>
            </a:ln>
          </a:insideH>
          <a:insideV>
            <a:ln w="12700" cap="flat">
              <a:noFill/>
              <a:miter lim="400000"/>
            </a:ln>
          </a:insideV>
        </a:tcBdr>
        <a:fill>
          <a:solidFill>
            <a:srgbClr val="E6DFD8">
              <a:alpha val="61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noFill/>
              <a:miter lim="400000"/>
            </a:ln>
          </a:insideH>
          <a:insideV>
            <a:ln w="12700" cap="flat">
              <a:noFill/>
              <a:miter lim="400000"/>
            </a:ln>
          </a:insideV>
        </a:tcBdr>
        <a:fill>
          <a:solidFill>
            <a:srgbClr val="5D5E5F"/>
          </a:solidFill>
        </a:fill>
      </a:tcStyle>
    </a:firstRow>
  </a:tblStyle>
  <a:tblStyle styleId="{2708684C-4D16-4618-839F-0558EEFCDFE6}" styleName="">
    <a:tblBg/>
    <a:wholeTbl>
      <a:tcTxStyle b="off" i="off">
        <a:fontRef idx="minor">
          <a:srgbClr val="232323"/>
        </a:fontRef>
        <a:srgbClr val="232323"/>
      </a:tcTxStyle>
      <a:tcStyle>
        <a:tcBdr>
          <a:left>
            <a:ln w="12700" cap="flat">
              <a:solidFill>
                <a:srgbClr val="83867F"/>
              </a:solidFill>
              <a:custDash>
                <a:ds d="200000" sp="200000"/>
              </a:custDash>
              <a:miter lim="400000"/>
            </a:ln>
          </a:left>
          <a:right>
            <a:ln w="12700" cap="flat">
              <a:solidFill>
                <a:srgbClr val="83867F"/>
              </a:solidFill>
              <a:custDash>
                <a:ds d="200000" sp="200000"/>
              </a:custDash>
              <a:miter lim="400000"/>
            </a:ln>
          </a:right>
          <a:top>
            <a:ln w="12700" cap="flat">
              <a:solidFill>
                <a:srgbClr val="83867F"/>
              </a:solidFill>
              <a:custDash>
                <a:ds d="200000" sp="200000"/>
              </a:custDash>
              <a:miter lim="400000"/>
            </a:ln>
          </a:top>
          <a:bottom>
            <a:ln w="12700" cap="flat">
              <a:solidFill>
                <a:srgbClr val="83867F"/>
              </a:solidFill>
              <a:custDash>
                <a:ds d="200000" sp="200000"/>
              </a:custDash>
              <a:miter lim="400000"/>
            </a:ln>
          </a:bottom>
          <a:insideH>
            <a:ln w="12700" cap="flat">
              <a:solidFill>
                <a:srgbClr val="83867F"/>
              </a:solidFill>
              <a:custDash>
                <a:ds d="200000" sp="200000"/>
              </a:custDash>
              <a:miter lim="400000"/>
            </a:ln>
          </a:insideH>
          <a:insideV>
            <a:ln w="12700" cap="flat">
              <a:solidFill>
                <a:srgbClr val="83867F"/>
              </a:solidFill>
              <a:custDash>
                <a:ds d="200000" sp="200000"/>
              </a:custDash>
              <a:miter lim="400000"/>
            </a:ln>
          </a:insideV>
        </a:tcBdr>
        <a:fill>
          <a:noFill/>
        </a:fill>
      </a:tcStyle>
    </a:wholeTbl>
    <a:band2H>
      <a:tcTxStyle b="def" i="def"/>
      <a:tcStyle>
        <a:tcBdr/>
        <a:fill>
          <a:solidFill>
            <a:srgbClr val="76654F">
              <a:alpha val="20000"/>
            </a:srgbClr>
          </a:solidFill>
        </a:fill>
      </a:tcStyle>
    </a:band2H>
    <a:firstCol>
      <a:tcTxStyle b="off" i="off">
        <a:fontRef idx="minor">
          <a:srgbClr val="232323"/>
        </a:fontRef>
        <a:srgbClr val="232323"/>
      </a:tcTxStyle>
      <a:tcStyle>
        <a:tcBdr>
          <a:left>
            <a:ln w="12700" cap="flat">
              <a:noFill/>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Ref idx="minor">
          <a:srgbClr val="232323"/>
        </a:fontRef>
        <a:srgbClr val="232323"/>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232323"/>
        </a:fontRef>
        <a:srgbClr val="232323"/>
      </a:tcTxStyle>
      <a:tcStyle>
        <a:tcBdr>
          <a:left>
            <a:ln w="12700" cap="flat">
              <a:noFill/>
              <a:miter lim="400000"/>
            </a:ln>
          </a:left>
          <a:right>
            <a:ln w="12700" cap="flat">
              <a:noFill/>
              <a:miter lim="400000"/>
            </a:ln>
          </a:right>
          <a:top>
            <a:ln w="12700" cap="flat">
              <a:noFill/>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标题文本"/>
          <p:cNvSpPr txBox="1"/>
          <p:nvPr>
            <p:ph type="title"/>
          </p:nvPr>
        </p:nvSpPr>
        <p:spPr>
          <a:xfrm>
            <a:off x="1270000" y="1689100"/>
            <a:ext cx="10464800" cy="3467100"/>
          </a:xfrm>
          <a:prstGeom prst="rect">
            <a:avLst/>
          </a:prstGeom>
        </p:spPr>
        <p:txBody>
          <a:bodyPr anchor="b"/>
          <a:lstStyle>
            <a:lvl1pPr algn="ctr"/>
          </a:lstStyle>
          <a:p>
            <a:pPr/>
            <a:r>
              <a:t>标题文本</a:t>
            </a:r>
          </a:p>
        </p:txBody>
      </p:sp>
      <p:sp>
        <p:nvSpPr>
          <p:cNvPr id="12" name="正文级别 1…"/>
          <p:cNvSpPr txBox="1"/>
          <p:nvPr>
            <p:ph type="body" sz="quarter" idx="1"/>
          </p:nvPr>
        </p:nvSpPr>
        <p:spPr>
          <a:xfrm>
            <a:off x="1270000" y="5181600"/>
            <a:ext cx="10464800" cy="1460500"/>
          </a:xfrm>
          <a:prstGeom prst="rect">
            <a:avLst/>
          </a:prstGeom>
        </p:spPr>
        <p:txBody>
          <a:bodyPr anchor="t"/>
          <a:lstStyle>
            <a:lvl1pPr marL="0" indent="0" algn="ctr">
              <a:spcBef>
                <a:spcPts val="0"/>
              </a:spcBef>
              <a:buSzTx/>
              <a:buNone/>
              <a:defRPr sz="3600"/>
            </a:lvl1pPr>
            <a:lvl2pPr marL="0" indent="228600" algn="ctr">
              <a:spcBef>
                <a:spcPts val="0"/>
              </a:spcBef>
              <a:buSzTx/>
              <a:buNone/>
              <a:defRPr sz="3600"/>
            </a:lvl2pPr>
            <a:lvl3pPr marL="0" indent="457200" algn="ctr">
              <a:spcBef>
                <a:spcPts val="0"/>
              </a:spcBef>
              <a:buSzTx/>
              <a:buNone/>
              <a:defRPr sz="3600"/>
            </a:lvl3pPr>
            <a:lvl4pPr marL="0" indent="685800" algn="ctr">
              <a:spcBef>
                <a:spcPts val="0"/>
              </a:spcBef>
              <a:buSzTx/>
              <a:buNone/>
              <a:defRPr sz="3600"/>
            </a:lvl4pPr>
            <a:lvl5pPr marL="0" indent="914400" algn="ctr">
              <a:spcBef>
                <a:spcPts val="0"/>
              </a:spcBef>
              <a:buSzTx/>
              <a:buNone/>
              <a:defRPr sz="36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在此键入引文。”"/>
          <p:cNvSpPr txBox="1"/>
          <p:nvPr>
            <p:ph type="body" sz="quarter" idx="13"/>
          </p:nvPr>
        </p:nvSpPr>
        <p:spPr>
          <a:xfrm>
            <a:off x="1270000" y="4241831"/>
            <a:ext cx="10464800" cy="901638"/>
          </a:xfrm>
          <a:prstGeom prst="rect">
            <a:avLst/>
          </a:prstGeom>
        </p:spPr>
        <p:txBody>
          <a:bodyPr>
            <a:spAutoFit/>
          </a:bodyPr>
          <a:lstStyle>
            <a:lvl1pPr marL="0" indent="0" algn="ctr">
              <a:spcBef>
                <a:spcPts val="0"/>
              </a:spcBef>
              <a:buSzTx/>
              <a:buNone/>
            </a:lvl1pPr>
          </a:lstStyle>
          <a:p>
            <a:pPr/>
            <a:r>
              <a:t>“在此键入引文。”</a:t>
            </a:r>
          </a:p>
        </p:txBody>
      </p:sp>
      <p:sp>
        <p:nvSpPr>
          <p:cNvPr id="94" name="–Johnny Appleseed"/>
          <p:cNvSpPr txBox="1"/>
          <p:nvPr>
            <p:ph type="body" sz="quarter" idx="14"/>
          </p:nvPr>
        </p:nvSpPr>
        <p:spPr>
          <a:xfrm>
            <a:off x="1270000" y="6362700"/>
            <a:ext cx="10464800" cy="647700"/>
          </a:xfrm>
          <a:prstGeom prst="rect">
            <a:avLst/>
          </a:prstGeom>
        </p:spPr>
        <p:txBody>
          <a:bodyPr anchor="t">
            <a:spAutoFit/>
          </a:bodyPr>
          <a:lstStyle>
            <a:lvl1pPr marL="0" indent="0" algn="ctr">
              <a:spcBef>
                <a:spcPts val="0"/>
              </a:spcBef>
              <a:buSzTx/>
              <a:buNone/>
              <a:defRPr sz="2800"/>
            </a:lvl1pPr>
          </a:lstStyle>
          <a:p>
            <a:pPr/>
            <a:r>
              <a:t>–Johnny Appleseed</a:t>
            </a:r>
          </a:p>
        </p:txBody>
      </p:sp>
      <p:sp>
        <p:nvSpPr>
          <p:cNvPr id="9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图像"/>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图像"/>
          <p:cNvSpPr/>
          <p:nvPr>
            <p:ph type="pic" sz="half" idx="13"/>
          </p:nvPr>
        </p:nvSpPr>
        <p:spPr>
          <a:xfrm>
            <a:off x="1573807" y="1421425"/>
            <a:ext cx="9855201" cy="5143501"/>
          </a:xfrm>
          <a:prstGeom prst="rect">
            <a:avLst/>
          </a:prstGeom>
          <a:ln w="9525">
            <a:round/>
          </a:ln>
        </p:spPr>
        <p:txBody>
          <a:bodyPr lIns="91439" tIns="45719" rIns="91439" bIns="45719" anchor="t">
            <a:noAutofit/>
          </a:bodyPr>
          <a:lstStyle/>
          <a:p>
            <a:pPr/>
          </a:p>
        </p:txBody>
      </p:sp>
      <p:sp>
        <p:nvSpPr>
          <p:cNvPr id="21" name="标题文本"/>
          <p:cNvSpPr txBox="1"/>
          <p:nvPr>
            <p:ph type="title"/>
          </p:nvPr>
        </p:nvSpPr>
        <p:spPr>
          <a:xfrm>
            <a:off x="1270000" y="6680200"/>
            <a:ext cx="10464800" cy="1270000"/>
          </a:xfrm>
          <a:prstGeom prst="rect">
            <a:avLst/>
          </a:prstGeom>
        </p:spPr>
        <p:txBody>
          <a:bodyPr anchor="b"/>
          <a:lstStyle>
            <a:lvl1pPr algn="ctr"/>
          </a:lstStyle>
          <a:p>
            <a:pPr/>
            <a:r>
              <a:t>标题文本</a:t>
            </a:r>
          </a:p>
        </p:txBody>
      </p:sp>
      <p:sp>
        <p:nvSpPr>
          <p:cNvPr id="22" name="正文级别 1…"/>
          <p:cNvSpPr txBox="1"/>
          <p:nvPr>
            <p:ph type="body" sz="quarter" idx="1"/>
          </p:nvPr>
        </p:nvSpPr>
        <p:spPr>
          <a:xfrm>
            <a:off x="1270000" y="7835900"/>
            <a:ext cx="10464800" cy="1460500"/>
          </a:xfrm>
          <a:prstGeom prst="rect">
            <a:avLst/>
          </a:prstGeom>
        </p:spPr>
        <p:txBody>
          <a:bodyPr anchor="t"/>
          <a:lstStyle>
            <a:lvl1pPr marL="0" indent="0" algn="ctr">
              <a:spcBef>
                <a:spcPts val="0"/>
              </a:spcBef>
              <a:buSzTx/>
              <a:buNone/>
              <a:defRPr sz="3600"/>
            </a:lvl1pPr>
            <a:lvl2pPr marL="0" indent="228600" algn="ctr">
              <a:spcBef>
                <a:spcPts val="0"/>
              </a:spcBef>
              <a:buSzTx/>
              <a:buNone/>
              <a:defRPr sz="3600"/>
            </a:lvl2pPr>
            <a:lvl3pPr marL="0" indent="457200" algn="ctr">
              <a:spcBef>
                <a:spcPts val="0"/>
              </a:spcBef>
              <a:buSzTx/>
              <a:buNone/>
              <a:defRPr sz="3600"/>
            </a:lvl3pPr>
            <a:lvl4pPr marL="0" indent="685800" algn="ctr">
              <a:spcBef>
                <a:spcPts val="0"/>
              </a:spcBef>
              <a:buSzTx/>
              <a:buNone/>
              <a:defRPr sz="3600"/>
            </a:lvl4pPr>
            <a:lvl5pPr marL="0" indent="914400" algn="ctr">
              <a:spcBef>
                <a:spcPts val="0"/>
              </a:spcBef>
              <a:buSzTx/>
              <a:buNone/>
              <a:defRPr sz="3600"/>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标题文本"/>
          <p:cNvSpPr txBox="1"/>
          <p:nvPr>
            <p:ph type="title"/>
          </p:nvPr>
        </p:nvSpPr>
        <p:spPr>
          <a:xfrm>
            <a:off x="1270000" y="3289300"/>
            <a:ext cx="10464800" cy="3175000"/>
          </a:xfrm>
          <a:prstGeom prst="rect">
            <a:avLst/>
          </a:prstGeom>
        </p:spPr>
        <p:txBody>
          <a:bodyPr/>
          <a:lstStyle>
            <a:lvl1pPr algn="ctr"/>
          </a:lstStyle>
          <a:p>
            <a:pPr/>
            <a:r>
              <a:t>标题文本</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图像"/>
          <p:cNvSpPr/>
          <p:nvPr>
            <p:ph type="pic" sz="half" idx="13"/>
          </p:nvPr>
        </p:nvSpPr>
        <p:spPr>
          <a:xfrm>
            <a:off x="6775450" y="1408083"/>
            <a:ext cx="4673600" cy="6972301"/>
          </a:xfrm>
          <a:prstGeom prst="rect">
            <a:avLst/>
          </a:prstGeom>
          <a:ln w="9525">
            <a:round/>
          </a:ln>
        </p:spPr>
        <p:txBody>
          <a:bodyPr lIns="91439" tIns="45719" rIns="91439" bIns="45719" anchor="t">
            <a:noAutofit/>
          </a:bodyPr>
          <a:lstStyle/>
          <a:p>
            <a:pPr/>
          </a:p>
        </p:txBody>
      </p:sp>
      <p:sp>
        <p:nvSpPr>
          <p:cNvPr id="39" name="标题文本"/>
          <p:cNvSpPr txBox="1"/>
          <p:nvPr>
            <p:ph type="title"/>
          </p:nvPr>
        </p:nvSpPr>
        <p:spPr>
          <a:xfrm>
            <a:off x="965200" y="1397000"/>
            <a:ext cx="5600700" cy="4038600"/>
          </a:xfrm>
          <a:prstGeom prst="rect">
            <a:avLst/>
          </a:prstGeom>
        </p:spPr>
        <p:txBody>
          <a:bodyPr anchor="b"/>
          <a:lstStyle>
            <a:lvl1pPr algn="ctr">
              <a:defRPr sz="6800"/>
            </a:lvl1pPr>
          </a:lstStyle>
          <a:p>
            <a:pPr/>
            <a:r>
              <a:t>标题文本</a:t>
            </a:r>
          </a:p>
        </p:txBody>
      </p:sp>
      <p:sp>
        <p:nvSpPr>
          <p:cNvPr id="40" name="正文级别 1…"/>
          <p:cNvSpPr txBox="1"/>
          <p:nvPr>
            <p:ph type="body" sz="quarter" idx="1"/>
          </p:nvPr>
        </p:nvSpPr>
        <p:spPr>
          <a:xfrm>
            <a:off x="965200" y="5448300"/>
            <a:ext cx="5600700" cy="2933700"/>
          </a:xfrm>
          <a:prstGeom prst="rect">
            <a:avLst/>
          </a:prstGeom>
        </p:spPr>
        <p:txBody>
          <a:bodyPr anchor="t"/>
          <a:lstStyle>
            <a:lvl1pPr marL="0" indent="0" algn="ctr">
              <a:spcBef>
                <a:spcPts val="0"/>
              </a:spcBef>
              <a:buSzTx/>
              <a:buNone/>
              <a:defRPr sz="3600"/>
            </a:lvl1pPr>
            <a:lvl2pPr marL="0" indent="228600" algn="ctr">
              <a:spcBef>
                <a:spcPts val="0"/>
              </a:spcBef>
              <a:buSzTx/>
              <a:buNone/>
              <a:defRPr sz="3600"/>
            </a:lvl2pPr>
            <a:lvl3pPr marL="0" indent="457200" algn="ctr">
              <a:spcBef>
                <a:spcPts val="0"/>
              </a:spcBef>
              <a:buSzTx/>
              <a:buNone/>
              <a:defRPr sz="3600"/>
            </a:lvl3pPr>
            <a:lvl4pPr marL="0" indent="685800" algn="ctr">
              <a:spcBef>
                <a:spcPts val="0"/>
              </a:spcBef>
              <a:buSzTx/>
              <a:buNone/>
              <a:defRPr sz="3600"/>
            </a:lvl4pPr>
            <a:lvl5pPr marL="0" indent="914400" algn="ctr">
              <a:spcBef>
                <a:spcPts val="0"/>
              </a:spcBef>
              <a:buSzTx/>
              <a:buNone/>
              <a:defRPr sz="3600"/>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lvl1pPr algn="ctr"/>
          </a:lstStyle>
          <a:p>
            <a:pPr/>
            <a:r>
              <a:t>标题文本</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标题文本"/>
          <p:cNvSpPr txBox="1"/>
          <p:nvPr>
            <p:ph type="title"/>
          </p:nvPr>
        </p:nvSpPr>
        <p:spPr>
          <a:prstGeom prst="rect">
            <a:avLst/>
          </a:prstGeom>
        </p:spPr>
        <p:txBody>
          <a:bodyPr/>
          <a:lstStyle>
            <a:lvl1pPr algn="ctr"/>
          </a:lstStyle>
          <a:p>
            <a:pPr/>
            <a:r>
              <a:t>标题文本</a:t>
            </a:r>
          </a:p>
        </p:txBody>
      </p:sp>
      <p:sp>
        <p:nvSpPr>
          <p:cNvPr id="57" name="正文级别 1…"/>
          <p:cNvSpPr txBox="1"/>
          <p:nvPr>
            <p:ph type="body" idx="1"/>
          </p:nvPr>
        </p:nvSpPr>
        <p:spPr>
          <a:xfrm>
            <a:off x="1270000" y="2819400"/>
            <a:ext cx="10464800" cy="5842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图像"/>
          <p:cNvSpPr/>
          <p:nvPr>
            <p:ph type="pic" sz="half" idx="13"/>
          </p:nvPr>
        </p:nvSpPr>
        <p:spPr>
          <a:xfrm>
            <a:off x="6731000" y="2857500"/>
            <a:ext cx="5003800" cy="5588000"/>
          </a:xfrm>
          <a:prstGeom prst="rect">
            <a:avLst/>
          </a:prstGeom>
          <a:ln w="9525">
            <a:round/>
          </a:ln>
        </p:spPr>
        <p:txBody>
          <a:bodyPr lIns="91439" tIns="45719" rIns="91439" bIns="45719" anchor="t">
            <a:noAutofit/>
          </a:bodyPr>
          <a:lstStyle/>
          <a:p>
            <a:pPr/>
          </a:p>
        </p:txBody>
      </p:sp>
      <p:sp>
        <p:nvSpPr>
          <p:cNvPr id="66" name="标题文本"/>
          <p:cNvSpPr txBox="1"/>
          <p:nvPr>
            <p:ph type="title"/>
          </p:nvPr>
        </p:nvSpPr>
        <p:spPr>
          <a:prstGeom prst="rect">
            <a:avLst/>
          </a:prstGeom>
        </p:spPr>
        <p:txBody>
          <a:bodyPr/>
          <a:lstStyle>
            <a:lvl1pPr algn="ctr"/>
          </a:lstStyle>
          <a:p>
            <a:pPr/>
            <a:r>
              <a:t>标题文本</a:t>
            </a:r>
          </a:p>
        </p:txBody>
      </p:sp>
      <p:sp>
        <p:nvSpPr>
          <p:cNvPr id="67" name="正文级别 1…"/>
          <p:cNvSpPr txBox="1"/>
          <p:nvPr>
            <p:ph type="body" sz="half" idx="1"/>
          </p:nvPr>
        </p:nvSpPr>
        <p:spPr>
          <a:xfrm>
            <a:off x="1270000" y="2819400"/>
            <a:ext cx="5016500" cy="5651500"/>
          </a:xfrm>
          <a:prstGeom prst="rect">
            <a:avLst/>
          </a:prstGeom>
        </p:spPr>
        <p:txBody>
          <a:bodyPr/>
          <a:lstStyle>
            <a:lvl1pPr marL="368300" indent="-368300">
              <a:spcBef>
                <a:spcPts val="2800"/>
              </a:spcBef>
              <a:buBlip>
                <a:blip r:embed="rId2"/>
              </a:buBlip>
              <a:defRPr sz="3000"/>
            </a:lvl1pPr>
            <a:lvl2pPr marL="736600" indent="-368300">
              <a:spcBef>
                <a:spcPts val="2800"/>
              </a:spcBef>
              <a:buBlip>
                <a:blip r:embed="rId2"/>
              </a:buBlip>
              <a:defRPr sz="3000"/>
            </a:lvl2pPr>
            <a:lvl3pPr marL="1104900" indent="-368300">
              <a:spcBef>
                <a:spcPts val="2800"/>
              </a:spcBef>
              <a:buBlip>
                <a:blip r:embed="rId2"/>
              </a:buBlip>
              <a:defRPr sz="3000"/>
            </a:lvl3pPr>
            <a:lvl4pPr marL="1473200" indent="-368300">
              <a:spcBef>
                <a:spcPts val="2800"/>
              </a:spcBef>
              <a:buBlip>
                <a:blip r:embed="rId2"/>
              </a:buBlip>
              <a:defRPr sz="3000"/>
            </a:lvl4pPr>
            <a:lvl5pPr marL="1841500" indent="-368300">
              <a:spcBef>
                <a:spcPts val="2800"/>
              </a:spcBef>
              <a:buBlip>
                <a:blip r:embed="rId2"/>
              </a:buBlip>
              <a:defRPr sz="30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正文级别 1…"/>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图像"/>
          <p:cNvSpPr/>
          <p:nvPr>
            <p:ph type="pic" sz="quarter" idx="13"/>
          </p:nvPr>
        </p:nvSpPr>
        <p:spPr>
          <a:xfrm>
            <a:off x="7396540" y="812918"/>
            <a:ext cx="4660901" cy="2984501"/>
          </a:xfrm>
          <a:prstGeom prst="rect">
            <a:avLst/>
          </a:prstGeom>
          <a:ln w="9525">
            <a:round/>
          </a:ln>
        </p:spPr>
        <p:txBody>
          <a:bodyPr lIns="91439" tIns="45719" rIns="91439" bIns="45719" anchor="t">
            <a:noAutofit/>
          </a:bodyPr>
          <a:lstStyle/>
          <a:p>
            <a:pPr/>
          </a:p>
        </p:txBody>
      </p:sp>
      <p:sp>
        <p:nvSpPr>
          <p:cNvPr id="84" name="图像"/>
          <p:cNvSpPr/>
          <p:nvPr>
            <p:ph type="pic" sz="quarter" idx="14"/>
          </p:nvPr>
        </p:nvSpPr>
        <p:spPr>
          <a:xfrm>
            <a:off x="7396540" y="4038718"/>
            <a:ext cx="4660901" cy="4864101"/>
          </a:xfrm>
          <a:prstGeom prst="rect">
            <a:avLst/>
          </a:prstGeom>
          <a:ln w="9525">
            <a:round/>
          </a:ln>
        </p:spPr>
        <p:txBody>
          <a:bodyPr lIns="91439" tIns="45719" rIns="91439" bIns="45719" anchor="t">
            <a:noAutofit/>
          </a:bodyPr>
          <a:lstStyle/>
          <a:p>
            <a:pPr/>
          </a:p>
        </p:txBody>
      </p:sp>
      <p:sp>
        <p:nvSpPr>
          <p:cNvPr id="85" name="图像"/>
          <p:cNvSpPr/>
          <p:nvPr>
            <p:ph type="pic" sz="half" idx="15"/>
          </p:nvPr>
        </p:nvSpPr>
        <p:spPr>
          <a:xfrm>
            <a:off x="952500" y="825500"/>
            <a:ext cx="6197600" cy="8089900"/>
          </a:xfrm>
          <a:prstGeom prst="rect">
            <a:avLst/>
          </a:prstGeom>
          <a:ln w="9525">
            <a:round/>
          </a:ln>
        </p:spPr>
        <p:txBody>
          <a:bodyPr lIns="91439" tIns="45719" rIns="91439" bIns="45719" anchor="t">
            <a:noAutofit/>
          </a:bodyPr>
          <a:lstStyle/>
          <a:p>
            <a:pPr/>
          </a:p>
        </p:txBody>
      </p:sp>
      <p:sp>
        <p:nvSpPr>
          <p:cNvPr id="8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正文级别 1…"/>
          <p:cNvSpPr txBox="1"/>
          <p:nvPr>
            <p:ph type="body" idx="1"/>
          </p:nvPr>
        </p:nvSpPr>
        <p:spPr>
          <a:xfrm>
            <a:off x="1270000" y="1168400"/>
            <a:ext cx="10464800" cy="7416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正文级别 1</a:t>
            </a:r>
          </a:p>
          <a:p>
            <a:pPr lvl="1"/>
            <a:r>
              <a:t>正文级别 2</a:t>
            </a:r>
          </a:p>
          <a:p>
            <a:pPr lvl="2"/>
            <a:r>
              <a:t>正文级别 3</a:t>
            </a:r>
          </a:p>
          <a:p>
            <a:pPr lvl="3"/>
            <a:r>
              <a:t>正文级别 4</a:t>
            </a:r>
          </a:p>
          <a:p>
            <a:pPr lvl="4"/>
            <a:r>
              <a:t>正文级别 5</a:t>
            </a:r>
          </a:p>
        </p:txBody>
      </p:sp>
      <p:sp>
        <p:nvSpPr>
          <p:cNvPr id="3" name="标题文本"/>
          <p:cNvSpPr txBox="1"/>
          <p:nvPr>
            <p:ph type="title"/>
          </p:nvPr>
        </p:nvSpPr>
        <p:spPr>
          <a:xfrm>
            <a:off x="1270000" y="635000"/>
            <a:ext cx="10464800" cy="210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4" name="幻灯片编号"/>
          <p:cNvSpPr txBox="1"/>
          <p:nvPr>
            <p:ph type="sldNum" sz="quarter" idx="2"/>
          </p:nvPr>
        </p:nvSpPr>
        <p:spPr>
          <a:xfrm>
            <a:off x="6337299" y="9296399"/>
            <a:ext cx="323479" cy="457201"/>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1pPr>
      <a:lvl2pPr marL="0" marR="0" indent="22860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2pPr>
      <a:lvl3pPr marL="0" marR="0" indent="45720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3pPr>
      <a:lvl4pPr marL="0" marR="0" indent="68580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4pPr>
      <a:lvl5pPr marL="0" marR="0" indent="91440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5pPr>
      <a:lvl6pPr marL="0" marR="0" indent="114300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6pPr>
      <a:lvl7pPr marL="0" marR="0" indent="137160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7pPr>
      <a:lvl8pPr marL="0" marR="0" indent="160020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8pPr>
      <a:lvl9pPr marL="0" marR="0" indent="182880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9pPr>
    </p:titleStyle>
    <p:bodyStyle>
      <a:lvl1pPr marL="4699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1pPr>
      <a:lvl2pPr marL="9398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2pPr>
      <a:lvl3pPr marL="14097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3pPr>
      <a:lvl4pPr marL="18796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4pPr>
      <a:lvl5pPr marL="23495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5pPr>
      <a:lvl6pPr marL="28194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6pPr>
      <a:lvl7pPr marL="32893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7pPr>
      <a:lvl8pPr marL="37592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8pPr>
      <a:lvl9pPr marL="42291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Pretend"/>
          <p:cNvSpPr txBox="1"/>
          <p:nvPr>
            <p:ph type="ctrTitle"/>
          </p:nvPr>
        </p:nvSpPr>
        <p:spPr>
          <a:prstGeom prst="rect">
            <a:avLst/>
          </a:prstGeom>
        </p:spPr>
        <p:txBody>
          <a:bodyPr/>
          <a:lstStyle/>
          <a:p>
            <a:pPr/>
            <a:r>
              <a:t>Pretend</a:t>
            </a:r>
          </a:p>
        </p:txBody>
      </p:sp>
      <p:sp>
        <p:nvSpPr>
          <p:cNvPr id="120" name="A fair about the demon world"/>
          <p:cNvSpPr txBox="1"/>
          <p:nvPr>
            <p:ph type="subTitle" sz="quarter" idx="1"/>
          </p:nvPr>
        </p:nvSpPr>
        <p:spPr>
          <a:prstGeom prst="rect">
            <a:avLst/>
          </a:prstGeom>
        </p:spPr>
        <p:txBody>
          <a:bodyPr/>
          <a:lstStyle/>
          <a:p>
            <a:pPr/>
            <a:r>
              <a:t>A fair about the demon world</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Puri wonder why the devil don’t tell him about the key and the gate, and even the others don’t mention it yet.…"/>
          <p:cNvSpPr txBox="1"/>
          <p:nvPr>
            <p:ph type="body" idx="1"/>
          </p:nvPr>
        </p:nvSpPr>
        <p:spPr>
          <a:prstGeom prst="rect">
            <a:avLst/>
          </a:prstGeom>
        </p:spPr>
        <p:txBody>
          <a:bodyPr/>
          <a:lstStyle/>
          <a:p>
            <a:pPr>
              <a:buBlip>
                <a:blip r:embed="rId2"/>
              </a:buBlip>
            </a:pPr>
            <a:r>
              <a:t>Puri wonder why the devil don’t tell him about the key and the gate, and even the others don’t mention it yet.  </a:t>
            </a:r>
          </a:p>
          <a:p>
            <a:pPr>
              <a:buBlip>
                <a:blip r:embed="rId2"/>
              </a:buBlip>
            </a:pPr>
            <a:r>
              <a:t>Betray or keep sincere, what should Puri do?</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Pretend"/>
          <p:cNvSpPr txBox="1"/>
          <p:nvPr>
            <p:ph type="ctrTitle"/>
          </p:nvPr>
        </p:nvSpPr>
        <p:spPr>
          <a:prstGeom prst="rect">
            <a:avLst/>
          </a:prstGeom>
        </p:spPr>
        <p:txBody>
          <a:bodyPr/>
          <a:lstStyle/>
          <a:p>
            <a:pPr/>
            <a:r>
              <a:t>Pretend</a:t>
            </a:r>
          </a:p>
        </p:txBody>
      </p:sp>
      <p:sp>
        <p:nvSpPr>
          <p:cNvPr id="152" name="Go back the customary world, or get the truth under the mist.…"/>
          <p:cNvSpPr txBox="1"/>
          <p:nvPr>
            <p:ph type="subTitle" sz="quarter" idx="1"/>
          </p:nvPr>
        </p:nvSpPr>
        <p:spPr>
          <a:prstGeom prst="rect">
            <a:avLst/>
          </a:prstGeom>
        </p:spPr>
        <p:txBody>
          <a:bodyPr/>
          <a:lstStyle/>
          <a:p>
            <a:pPr defTabSz="484886">
              <a:defRPr sz="2988"/>
            </a:pPr>
            <a:r>
              <a:t>Go back the customary world, or get the truth under the mist.</a:t>
            </a:r>
          </a:p>
          <a:p>
            <a:pPr defTabSz="484886">
              <a:defRPr sz="2988"/>
            </a:pPr>
            <a:r>
              <a:t>Wish all things are your best suits!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2" name="图像" descr="图像"/>
          <p:cNvPicPr>
            <a:picLocks noChangeAspect="0"/>
          </p:cNvPicPr>
          <p:nvPr>
            <p:ph type="pic" idx="13"/>
          </p:nvPr>
        </p:nvPicPr>
        <p:blipFill>
          <a:blip r:embed="rId2">
            <a:extLst/>
          </a:blip>
          <a:stretch>
            <a:fillRect/>
          </a:stretch>
        </p:blipFill>
        <p:spPr>
          <a:xfrm>
            <a:off x="6680200" y="2806700"/>
            <a:ext cx="5118100" cy="5702300"/>
          </a:xfrm>
          <a:prstGeom prst="rect">
            <a:avLst/>
          </a:prstGeom>
        </p:spPr>
      </p:pic>
      <p:sp>
        <p:nvSpPr>
          <p:cNvPr id="123" name="Something  about the origin"/>
          <p:cNvSpPr txBox="1"/>
          <p:nvPr>
            <p:ph type="title"/>
          </p:nvPr>
        </p:nvSpPr>
        <p:spPr>
          <a:prstGeom prst="rect">
            <a:avLst/>
          </a:prstGeom>
        </p:spPr>
        <p:txBody>
          <a:bodyPr/>
          <a:lstStyle>
            <a:lvl1pPr defTabSz="537463">
              <a:defRPr sz="6624"/>
            </a:lvl1pPr>
          </a:lstStyle>
          <a:p>
            <a:pPr/>
            <a:r>
              <a:t>Something  about the origin</a:t>
            </a:r>
          </a:p>
        </p:txBody>
      </p:sp>
      <p:sp>
        <p:nvSpPr>
          <p:cNvPr id="124" name="When Puri’s consciousness became clear, he just found himself  in a place where was full of unaccustomed atmosphere. Emmmmm, concretely, the ar was more turbid than his hometown’s."/>
          <p:cNvSpPr txBox="1"/>
          <p:nvPr>
            <p:ph type="body" sz="half" idx="1"/>
          </p:nvPr>
        </p:nvSpPr>
        <p:spPr>
          <a:prstGeom prst="rect">
            <a:avLst/>
          </a:prstGeom>
        </p:spPr>
        <p:txBody>
          <a:bodyPr/>
          <a:lstStyle>
            <a:lvl1pPr>
              <a:buBlip>
                <a:blip r:embed="rId3"/>
              </a:buBlip>
            </a:lvl1pPr>
          </a:lstStyle>
          <a:p>
            <a:pPr/>
            <a:r>
              <a:t>When Puri’s consciousness became clear, he just found himself  in a place where was full of unaccustomed atmosphere. Emmmmm, concretely, the ar was more turbid than his hometown’s.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6" name="图像" descr="图像"/>
          <p:cNvPicPr>
            <a:picLocks noChangeAspect="0"/>
          </p:cNvPicPr>
          <p:nvPr>
            <p:ph type="pic" idx="13"/>
          </p:nvPr>
        </p:nvPicPr>
        <p:blipFill>
          <a:blip r:embed="rId2">
            <a:extLst/>
          </a:blip>
          <a:stretch>
            <a:fillRect/>
          </a:stretch>
        </p:blipFill>
        <p:spPr>
          <a:xfrm>
            <a:off x="1523007" y="1370625"/>
            <a:ext cx="9969501" cy="5257801"/>
          </a:xfrm>
          <a:prstGeom prst="rect">
            <a:avLst/>
          </a:prstGeom>
        </p:spPr>
      </p:pic>
      <p:sp>
        <p:nvSpPr>
          <p:cNvPr id="127" name="First devil"/>
          <p:cNvSpPr txBox="1"/>
          <p:nvPr>
            <p:ph type="title"/>
          </p:nvPr>
        </p:nvSpPr>
        <p:spPr>
          <a:prstGeom prst="rect">
            <a:avLst/>
          </a:prstGeom>
        </p:spPr>
        <p:txBody>
          <a:bodyPr/>
          <a:lstStyle>
            <a:lvl1pPr defTabSz="484886">
              <a:defRPr sz="5976"/>
            </a:lvl1pPr>
          </a:lstStyle>
          <a:p>
            <a:pPr/>
            <a:r>
              <a:t>First devil</a:t>
            </a:r>
          </a:p>
        </p:txBody>
      </p:sp>
      <p:sp>
        <p:nvSpPr>
          <p:cNvPr id="128" name="When Puri found the special castle,…"/>
          <p:cNvSpPr txBox="1"/>
          <p:nvPr>
            <p:ph type="body" sz="quarter" idx="1"/>
          </p:nvPr>
        </p:nvSpPr>
        <p:spPr>
          <a:prstGeom prst="rect">
            <a:avLst/>
          </a:prstGeom>
        </p:spPr>
        <p:txBody>
          <a:bodyPr/>
          <a:lstStyle/>
          <a:p>
            <a:pPr defTabSz="280415">
              <a:defRPr sz="1727"/>
            </a:pPr>
            <a:r>
              <a:t>When Puri found the special castle, </a:t>
            </a:r>
          </a:p>
          <a:p>
            <a:pPr defTabSz="280415">
              <a:defRPr sz="1727"/>
            </a:pPr>
            <a:r>
              <a:t>he was aware of that there must be not his customary world.</a:t>
            </a:r>
          </a:p>
          <a:p>
            <a:pPr defTabSz="280415">
              <a:defRPr sz="1727"/>
            </a:pPr>
            <a:r>
              <a:t>There was not the second choice for Puri but enter the castle, </a:t>
            </a:r>
          </a:p>
          <a:p>
            <a:pPr defTabSz="280415">
              <a:defRPr sz="1727"/>
            </a:pPr>
            <a:r>
              <a:t>and now the situation looks like not so bad.</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Communication"/>
          <p:cNvSpPr txBox="1"/>
          <p:nvPr>
            <p:ph type="title"/>
          </p:nvPr>
        </p:nvSpPr>
        <p:spPr>
          <a:prstGeom prst="rect">
            <a:avLst/>
          </a:prstGeom>
        </p:spPr>
        <p:txBody>
          <a:bodyPr/>
          <a:lstStyle/>
          <a:p>
            <a:pPr/>
            <a:r>
              <a:t>Communication</a:t>
            </a:r>
          </a:p>
        </p:txBody>
      </p:sp>
      <p:sp>
        <p:nvSpPr>
          <p:cNvPr id="131" name="When there is a condition that Puri can provide something that the devils want him to do, and this world is not dangerous enough for Puri to deal with, So this story will continue…"/>
          <p:cNvSpPr txBox="1"/>
          <p:nvPr>
            <p:ph type="body" idx="1"/>
          </p:nvPr>
        </p:nvSpPr>
        <p:spPr>
          <a:prstGeom prst="rect">
            <a:avLst/>
          </a:prstGeom>
        </p:spPr>
        <p:txBody>
          <a:bodyPr/>
          <a:lstStyle>
            <a:lvl1pPr>
              <a:buBlip>
                <a:blip r:embed="rId2"/>
              </a:buBlip>
            </a:lvl1pPr>
          </a:lstStyle>
          <a:p>
            <a:pPr/>
            <a:r>
              <a:t>When there is a condition that Puri can provide something that the devils want him to do, and this world is not dangerous enough for Puri to deal with, So this story will continue…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What Puri has to do is to please the devils and find why he fall into this world, and what he can do to go back the customary world.…"/>
          <p:cNvSpPr txBox="1"/>
          <p:nvPr>
            <p:ph type="body" idx="1"/>
          </p:nvPr>
        </p:nvSpPr>
        <p:spPr>
          <a:prstGeom prst="rect">
            <a:avLst/>
          </a:prstGeom>
        </p:spPr>
        <p:txBody>
          <a:bodyPr/>
          <a:lstStyle/>
          <a:p>
            <a:pPr>
              <a:buBlip>
                <a:blip r:embed="rId2"/>
              </a:buBlip>
            </a:pPr>
            <a:r>
              <a:t>What Puri has to do is to please the devils and find why he fall into this world, and what he can do to go back the customary world.</a:t>
            </a:r>
          </a:p>
          <a:p>
            <a:pPr>
              <a:buBlip>
                <a:blip r:embed="rId2"/>
              </a:buBlip>
            </a:pPr>
            <a:r>
              <a:t>This part is mainly show through the communication with the devils to make the reasonable choice.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5" name="图像" descr="图像"/>
          <p:cNvPicPr>
            <a:picLocks noChangeAspect="0"/>
          </p:cNvPicPr>
          <p:nvPr>
            <p:ph type="pic" idx="13"/>
          </p:nvPr>
        </p:nvPicPr>
        <p:blipFill>
          <a:blip r:embed="rId2">
            <a:extLst/>
          </a:blip>
          <a:stretch>
            <a:fillRect/>
          </a:stretch>
        </p:blipFill>
        <p:spPr>
          <a:xfrm>
            <a:off x="1523007" y="1370625"/>
            <a:ext cx="9969501" cy="5257801"/>
          </a:xfrm>
          <a:prstGeom prst="rect">
            <a:avLst/>
          </a:prstGeom>
        </p:spPr>
      </p:pic>
      <p:sp>
        <p:nvSpPr>
          <p:cNvPr id="136" name="Reverse party"/>
          <p:cNvSpPr txBox="1"/>
          <p:nvPr>
            <p:ph type="title"/>
          </p:nvPr>
        </p:nvSpPr>
        <p:spPr>
          <a:prstGeom prst="rect">
            <a:avLst/>
          </a:prstGeom>
        </p:spPr>
        <p:txBody>
          <a:bodyPr/>
          <a:lstStyle>
            <a:lvl1pPr defTabSz="484886">
              <a:defRPr sz="5976"/>
            </a:lvl1pPr>
          </a:lstStyle>
          <a:p>
            <a:pPr/>
            <a:r>
              <a:t>Reverse party</a:t>
            </a:r>
          </a:p>
        </p:txBody>
      </p:sp>
      <p:sp>
        <p:nvSpPr>
          <p:cNvPr id="137" name="Four year later, Puri come along with one of the devil that he choose, join the most wonderful party— liberty craft."/>
          <p:cNvSpPr txBox="1"/>
          <p:nvPr>
            <p:ph type="body" sz="quarter" idx="1"/>
          </p:nvPr>
        </p:nvSpPr>
        <p:spPr>
          <a:prstGeom prst="rect">
            <a:avLst/>
          </a:prstGeom>
        </p:spPr>
        <p:txBody>
          <a:bodyPr/>
          <a:lstStyle>
            <a:lvl1pPr defTabSz="525779">
              <a:defRPr sz="3239"/>
            </a:lvl1pPr>
          </a:lstStyle>
          <a:p>
            <a:pPr/>
            <a:r>
              <a:t>Four year later, Puri come along with one of the devil that he choose, join the most wonderful party— liberty craft.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Liberty craft"/>
          <p:cNvSpPr txBox="1"/>
          <p:nvPr>
            <p:ph type="title"/>
          </p:nvPr>
        </p:nvSpPr>
        <p:spPr>
          <a:prstGeom prst="rect">
            <a:avLst/>
          </a:prstGeom>
        </p:spPr>
        <p:txBody>
          <a:bodyPr/>
          <a:lstStyle/>
          <a:p>
            <a:pPr/>
            <a:r>
              <a:t>Liberty craft</a:t>
            </a:r>
          </a:p>
        </p:txBody>
      </p:sp>
      <p:sp>
        <p:nvSpPr>
          <p:cNvPr id="140" name="Every five years, there are some things contains asmodians  friends, rare treasures, magic  that demons own. This will be transferred  to cards for this party. Obey the rules, defeat the competitor, and get the glory!"/>
          <p:cNvSpPr txBox="1"/>
          <p:nvPr>
            <p:ph type="body" idx="1"/>
          </p:nvPr>
        </p:nvSpPr>
        <p:spPr>
          <a:prstGeom prst="rect">
            <a:avLst/>
          </a:prstGeom>
        </p:spPr>
        <p:txBody>
          <a:bodyPr/>
          <a:lstStyle>
            <a:lvl1pPr>
              <a:buBlip>
                <a:blip r:embed="rId2"/>
              </a:buBlip>
            </a:lvl1pPr>
          </a:lstStyle>
          <a:p>
            <a:pPr/>
            <a:r>
              <a:t>Every five years, there are some things contains asmodians  friends, rare treasures, magic  that demons own. This will be transferred  to cards for this party. Obey the rules, defeat the competitor, and get the glory!</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2" name="图像" descr="图像"/>
          <p:cNvPicPr>
            <a:picLocks noChangeAspect="0"/>
          </p:cNvPicPr>
          <p:nvPr>
            <p:ph type="pic" idx="13"/>
          </p:nvPr>
        </p:nvPicPr>
        <p:blipFill>
          <a:blip r:embed="rId2">
            <a:extLst/>
          </a:blip>
          <a:stretch>
            <a:fillRect/>
          </a:stretch>
        </p:blipFill>
        <p:spPr>
          <a:xfrm>
            <a:off x="1523007" y="1370625"/>
            <a:ext cx="9969501" cy="5257801"/>
          </a:xfrm>
          <a:prstGeom prst="rect">
            <a:avLst/>
          </a:prstGeom>
        </p:spPr>
      </p:pic>
      <p:sp>
        <p:nvSpPr>
          <p:cNvPr id="143" name="Betray or keep sincere"/>
          <p:cNvSpPr txBox="1"/>
          <p:nvPr>
            <p:ph type="title"/>
          </p:nvPr>
        </p:nvSpPr>
        <p:spPr>
          <a:prstGeom prst="rect">
            <a:avLst/>
          </a:prstGeom>
        </p:spPr>
        <p:txBody>
          <a:bodyPr/>
          <a:lstStyle>
            <a:lvl1pPr defTabSz="484886">
              <a:defRPr sz="5976"/>
            </a:lvl1pPr>
          </a:lstStyle>
          <a:p>
            <a:pPr/>
            <a:r>
              <a:t>Betray or keep sincere</a:t>
            </a:r>
          </a:p>
        </p:txBody>
      </p:sp>
      <p:sp>
        <p:nvSpPr>
          <p:cNvPr id="144" name="Win the party, and get the glory. All seems to be improved, but the message that Puri got from the party makes him shaky."/>
          <p:cNvSpPr txBox="1"/>
          <p:nvPr>
            <p:ph type="body" sz="quarter" idx="1"/>
          </p:nvPr>
        </p:nvSpPr>
        <p:spPr>
          <a:prstGeom prst="rect">
            <a:avLst/>
          </a:prstGeom>
        </p:spPr>
        <p:txBody>
          <a:bodyPr/>
          <a:lstStyle>
            <a:lvl1pPr defTabSz="479044">
              <a:defRPr sz="2952"/>
            </a:lvl1pPr>
          </a:lstStyle>
          <a:p>
            <a:pPr/>
            <a:r>
              <a:t>Win the party, and get the glory. All seems to be improved, but the message that Puri got from the party makes him shaky.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Devil’s Room"/>
          <p:cNvSpPr txBox="1"/>
          <p:nvPr>
            <p:ph type="title"/>
          </p:nvPr>
        </p:nvSpPr>
        <p:spPr>
          <a:prstGeom prst="rect">
            <a:avLst/>
          </a:prstGeom>
        </p:spPr>
        <p:txBody>
          <a:bodyPr/>
          <a:lstStyle/>
          <a:p>
            <a:pPr/>
            <a:r>
              <a:t>Devil’s Room</a:t>
            </a:r>
          </a:p>
        </p:txBody>
      </p:sp>
      <p:sp>
        <p:nvSpPr>
          <p:cNvPr id="147" name="&quot;The gate to the human’s world is exist, and the key is charged by the devil who comes along with you&quot;. When the advanced demon with blue flame told Puri this message, Puri hesitates."/>
          <p:cNvSpPr txBox="1"/>
          <p:nvPr>
            <p:ph type="body" idx="1"/>
          </p:nvPr>
        </p:nvSpPr>
        <p:spPr>
          <a:prstGeom prst="rect">
            <a:avLst/>
          </a:prstGeom>
        </p:spPr>
        <p:txBody>
          <a:bodyPr/>
          <a:lstStyle>
            <a:lvl1pPr>
              <a:buBlip>
                <a:blip r:embed="rId2"/>
              </a:buBlip>
            </a:lvl1pPr>
          </a:lstStyle>
          <a:p>
            <a:pPr/>
            <a:r>
              <a:t>"The gate to the human’s world is exist, and the key is charged by the devil who comes along with you". When the advanced demon with blue flame told Puri this message, Puri hesitates. </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Parchment">
  <a:themeElements>
    <a:clrScheme name="Parchment">
      <a:dk1>
        <a:srgbClr val="3E231A"/>
      </a:dk1>
      <a:lt1>
        <a:srgbClr val="24383E"/>
      </a:lt1>
      <a:dk2>
        <a:srgbClr val="5C5E5F"/>
      </a:dk2>
      <a:lt2>
        <a:srgbClr val="CBCBCB"/>
      </a:lt2>
      <a:accent1>
        <a:srgbClr val="738CAB"/>
      </a:accent1>
      <a:accent2>
        <a:srgbClr val="7E9769"/>
      </a:accent2>
      <a:accent3>
        <a:srgbClr val="D3B64B"/>
      </a:accent3>
      <a:accent4>
        <a:srgbClr val="B99769"/>
      </a:accent4>
      <a:accent5>
        <a:srgbClr val="981800"/>
      </a:accent5>
      <a:accent6>
        <a:srgbClr val="9383A0"/>
      </a:accent6>
      <a:hlink>
        <a:srgbClr val="0000FF"/>
      </a:hlink>
      <a:folHlink>
        <a:srgbClr val="FF00FF"/>
      </a:folHlink>
    </a:clrScheme>
    <a:fontScheme name="Parchment">
      <a:majorFont>
        <a:latin typeface="Papyrus"/>
        <a:ea typeface="Papyrus"/>
        <a:cs typeface="Papyrus"/>
      </a:majorFont>
      <a:minorFont>
        <a:latin typeface="Papyrus"/>
        <a:ea typeface="Papyrus"/>
        <a:cs typeface="Papyrus"/>
      </a:minorFont>
    </a:fontScheme>
    <a:fmtScheme name="Parchm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25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76200" dist="12700" dir="5400000">
                <a:srgbClr val="000000">
                  <a:alpha val="50000"/>
                </a:srgbClr>
              </a:outerShdw>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3E231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Parchment">
  <a:themeElements>
    <a:clrScheme name="Parchment">
      <a:dk1>
        <a:srgbClr val="000000"/>
      </a:dk1>
      <a:lt1>
        <a:srgbClr val="FFFFFF"/>
      </a:lt1>
      <a:dk2>
        <a:srgbClr val="5C5E5F"/>
      </a:dk2>
      <a:lt2>
        <a:srgbClr val="CBCBCB"/>
      </a:lt2>
      <a:accent1>
        <a:srgbClr val="738CAB"/>
      </a:accent1>
      <a:accent2>
        <a:srgbClr val="7E9769"/>
      </a:accent2>
      <a:accent3>
        <a:srgbClr val="D3B64B"/>
      </a:accent3>
      <a:accent4>
        <a:srgbClr val="B99769"/>
      </a:accent4>
      <a:accent5>
        <a:srgbClr val="981800"/>
      </a:accent5>
      <a:accent6>
        <a:srgbClr val="9383A0"/>
      </a:accent6>
      <a:hlink>
        <a:srgbClr val="0000FF"/>
      </a:hlink>
      <a:folHlink>
        <a:srgbClr val="FF00FF"/>
      </a:folHlink>
    </a:clrScheme>
    <a:fontScheme name="Parchment">
      <a:majorFont>
        <a:latin typeface="Papyrus"/>
        <a:ea typeface="Papyrus"/>
        <a:cs typeface="Papyrus"/>
      </a:majorFont>
      <a:minorFont>
        <a:latin typeface="Papyrus"/>
        <a:ea typeface="Papyrus"/>
        <a:cs typeface="Papyrus"/>
      </a:minorFont>
    </a:fontScheme>
    <a:fmtScheme name="Parchm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25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76200" dist="12700" dir="5400000">
                <a:srgbClr val="000000">
                  <a:alpha val="50000"/>
                </a:srgbClr>
              </a:outerShdw>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3E231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