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WNO5+6nN2t+5bYFRF1hghof9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B50AF-A8FB-4136-96E6-647DB654167F}">
  <a:tblStyle styleId="{F6EB50AF-A8FB-4136-96E6-647DB65416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9ad6787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78" name="Google Shape;178;g319ad6787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ad67870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87" name="Google Shape;187;g319ad67870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ad6787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96" name="Google Shape;196;g319ad6787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Felipe Canto</a:t>
            </a: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Diego Saavedra</a:t>
            </a: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ad6787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Matias Pizarro</a:t>
            </a:r>
            <a:endParaRPr/>
          </a:p>
        </p:txBody>
      </p:sp>
      <p:sp>
        <p:nvSpPr>
          <p:cNvPr id="169" name="Google Shape;169;g319ad6787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05ba888b_0_6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2fb05ba888b_0_6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2fb05ba888b_0_6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2fb05ba888b_0_6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2fb05ba888b_0_6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g2fb05ba888b_0_63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g2fb05ba888b_0_63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05ba888b_0_70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b05ba888b_0_6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g2fb05ba888b_0_6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2fb05ba888b_0_6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2fb05ba888b_0_6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g2fb05ba888b_0_64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g2fb05ba888b_0_64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2fb05ba888b_0_64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b05ba888b_0_65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g2fb05ba888b_0_6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2fb05ba888b_0_6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2fb05ba888b_0_6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2fb05ba888b_0_65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" name="Google Shape;37;g2fb05ba888b_0_657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2fb05ba888b_0_657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2fb05ba888b_0_65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fb05ba888b_0_66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g2fb05ba888b_0_66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2fb05ba888b_0_6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fb05ba888b_0_6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2fb05ba888b_0_66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6" name="Google Shape;46;g2fb05ba888b_0_66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b05ba888b_0_6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g2fb05ba888b_0_6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2fb05ba888b_0_6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2fb05ba888b_0_6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g2fb05ba888b_0_673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" name="Google Shape;53;g2fb05ba888b_0_67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2fb05ba888b_0_67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fb05ba888b_0_68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2fb05ba888b_0_68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2fb05ba888b_0_68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2fb05ba888b_0_68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2fb05ba888b_0_68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05ba888b_0_68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g2fb05ba888b_0_6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2fb05ba888b_0_6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2fb05ba888b_0_6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2fb05ba888b_0_68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7" name="Google Shape;67;g2fb05ba888b_0_68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2fb05ba888b_0_68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2fb05ba888b_0_68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b05ba888b_0_696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2fb05ba888b_0_69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fb05ba888b_0_69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2fb05ba888b_0_6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2fb05ba888b_0_6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2fb05ba888b_0_699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fb05ba888b_0_699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2fb05ba888b_0_69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05ba888b_0_6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2fb05ba888b_0_6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2fb05ba888b_0_63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“PC </a:t>
            </a:r>
            <a:r>
              <a:rPr lang="es-CL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</a:t>
            </a: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del Proyecto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ad67870e_0_20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19ad67870e_0_20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de actores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319ad67870e_0_2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3" name="Google Shape;183;g319ad67870e_0_2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19ad67870e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7700" y="1878281"/>
            <a:ext cx="8156602" cy="475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9ad67870e_0_29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19ad67870e_0_29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319ad67870e_0_2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2" name="Google Shape;192;g319ad67870e_0_2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19ad67870e_0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1063" y="1793306"/>
            <a:ext cx="9642284" cy="475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AD9D-D8BE-546D-FC92-AFC358E1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Arquitectura de modelo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38D19-FD1B-FE0C-6E5E-B58483C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" y="2471900"/>
            <a:ext cx="8951495" cy="40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ad67870e_0_11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19ad67870e_0_11"/>
          <p:cNvSpPr txBox="1"/>
          <p:nvPr/>
        </p:nvSpPr>
        <p:spPr>
          <a:xfrm>
            <a:off x="1" y="9929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entidad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19ad67870e_0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319ad67870e_0_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19ad67870e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6375" y="1859006"/>
            <a:ext cx="8099258" cy="475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 rot="846">
            <a:off x="-8" y="304423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del proyecto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4598426" y="1710825"/>
            <a:ext cx="6080125" cy="4350553"/>
            <a:chOff x="0" y="0"/>
            <a:chExt cx="7633553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Saavedra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izarro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Canto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personas no saben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saben cómo gestionar un presupuesto para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Expertos buscan segundas opiniones sobre componentes, compatibilidad e información general.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ayudará y aconsejara sobre como armar computadores.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que ayude a cotizar en base a un presupuesto entregado por el usuario.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Foro abierto para que usuarios puedan hacer posts sobre temas de componentes,armado,etc.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y lanzar la plataforma web interactiva APT, que sirva como un foro especializado en la asistencia para el armado de computadoras, ofreciendo a los usuarios una experiencia personalizada mediante un chatbot avanzado que brinde recomendaciones sobre ensamblaje de PCs, sugerencias de componentes según presupuesto, y orientación técnica adaptada a sus necesidades específicas.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47650" y="4773499"/>
            <a:ext cx="11096700" cy="16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interactiva que funcione como un foro especializado en la ayuda para el armado de computadoras.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chatbot avanzado que ofrezca asistencia personalizada a los usuarios en temas de ensamblaje de PCs y recomendaciones de componentes.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técnicas de deep learning para mejorar la precisión y utilidad de las respuestas proporcionadas por el chatbot.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5"/>
          <p:cNvGraphicFramePr/>
          <p:nvPr/>
        </p:nvGraphicFramePr>
        <p:xfrm>
          <a:off x="952500" y="23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{F6EB50AF-A8FB-4136-96E6-647DB654167F}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/>
                        <a:t>Limitaciones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/>
                        <a:t>Alcances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Limitaciones Técnicas del Chatbot: Aunque el chatbot puede ofrecer asistencia personalizada, puede haber limitaciones en su capacidad para resolver problemas muy específicos o complejos que requieran un conocimiento técnico más profundo.</a:t>
                      </a:r>
                      <a:endParaRPr sz="12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Curva de Aprendizaje para Usuarios Novatos: Aunque la plataforma está diseñada para ser accesible, algunos usuarios novatos pueden encontrar desafíos al navegar por la terminología técnica o al interpretar las recomendaciones proporcionadas.</a:t>
                      </a:r>
                      <a:endParaRPr sz="12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Riesgos de Compatibilidad: Existe un riesgo de incompatibilidad en las recomendaciones si no se tiene en cuenta cada pequeño detalle técnico de los componentes, lo que podría llevar a errores en el proceso de armado.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Asistencia Personalizada: APT ofrece una asistencia personalizada a los usuarios para el armado de sus computadoras, brindando recomendaciones precisas sobre componentes según sus necesidades y presupuesto</a:t>
                      </a:r>
                      <a:r>
                        <a:rPr lang="es-CL" sz="1400" u="none" strike="noStrike" cap="none"/>
                        <a:t>.</a:t>
                      </a:r>
                      <a:endParaRPr sz="14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Escalabilidad: El proyecto está diseñado para ser escalable, permitiendo la incorporación de nuevas funcionalidades, como la integración de tecnologías emergentes o la ampliación de la base de datos de componentes de hardware.</a:t>
                      </a:r>
                      <a:endParaRPr sz="12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CL" sz="1200" u="none" strike="noStrike" cap="none"/>
                        <a:t>Educación Técnica: APT también puede servir como una herramienta educativa, ayudando a los usuarios a aprender sobre las especificaciones técnicas y compatibilidades entre componentes, lo que les permite tomar decisiones más informadas.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l="556670" t="-3920" r="-556670" b="3918"/>
          <a:stretch/>
        </p:blipFill>
        <p:spPr>
          <a:xfrm>
            <a:off x="9531275" y="637250"/>
            <a:ext cx="1708225" cy="17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6948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2" name="Google Shape;142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111825" y="2925875"/>
            <a:ext cx="10180800" cy="2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CL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metodología ágil Scrum es la más adecuada para este proyecto APT porque ofrece flexibilidad para ajustar los requisitos a medida que el desarrollo avanza. Esto es esencial en un proyecto donde las necesidades del usuario y las tecnologías utilizadas, como el Deep learning en el chatbot, pueden cambiar rápidamente.</a:t>
            </a:r>
            <a:endParaRPr sz="3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" y="99290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950" y="2120575"/>
            <a:ext cx="6549724" cy="431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4950" y="2639300"/>
            <a:ext cx="5230074" cy="27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225" y="2183548"/>
            <a:ext cx="3561399" cy="20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8200" y="2183550"/>
            <a:ext cx="4168800" cy="20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3000" y="2165013"/>
            <a:ext cx="2082075" cy="20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9438" y="4333123"/>
            <a:ext cx="3486977" cy="23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68677" y="4333148"/>
            <a:ext cx="3196396" cy="232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ad67870e_0_1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“PC Forge”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19ad67870e_0_1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Mental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319ad67870e_0_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g319ad67870e_0_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3900" y="0"/>
            <a:ext cx="2927200" cy="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19ad67870e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945706"/>
            <a:ext cx="11887202" cy="390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Panorámica</PresentationFormat>
  <Paragraphs>78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Raleway</vt:lpstr>
      <vt:lpstr>Lato</vt:lpstr>
      <vt:lpstr>Calibri</vt:lpstr>
      <vt:lpstr>Arial</vt:lpstr>
      <vt:lpstr>Streamline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 de modelo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matias pizarro</cp:lastModifiedBy>
  <cp:revision>2</cp:revision>
  <dcterms:created xsi:type="dcterms:W3CDTF">2023-10-28T21:12:11Z</dcterms:created>
  <dcterms:modified xsi:type="dcterms:W3CDTF">2024-12-06T19:46:29Z</dcterms:modified>
</cp:coreProperties>
</file>