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2" r:id="rId15"/>
    <p:sldId id="270" r:id="rId16"/>
    <p:sldId id="271" r:id="rId17"/>
  </p:sldIdLst>
  <p:sldSz cx="12192000" cy="6858000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WNO5+6nN2t+5bYFRF1hghof9M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EB50AF-A8FB-4136-96E6-647DB654167F}">
  <a:tblStyle styleId="{F6EB50AF-A8FB-4136-96E6-647DB65416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9ad67870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78" name="Google Shape;178;g319ad67870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ad67870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87" name="Google Shape;187;g319ad67870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ad6787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96" name="Google Shape;196;g319ad6787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43DE8C30-58A4-D79C-DDF5-0A87513A6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ad67870e_0_11:notes">
            <a:extLst>
              <a:ext uri="{FF2B5EF4-FFF2-40B4-BE49-F238E27FC236}">
                <a16:creationId xmlns:a16="http://schemas.microsoft.com/office/drawing/2014/main" id="{0A8C3D54-F342-C5B7-B021-1B91DC3D9A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96" name="Google Shape;196;g319ad67870e_0_11:notes">
            <a:extLst>
              <a:ext uri="{FF2B5EF4-FFF2-40B4-BE49-F238E27FC236}">
                <a16:creationId xmlns:a16="http://schemas.microsoft.com/office/drawing/2014/main" id="{1F77E899-6682-F55A-D064-0A2F5E6FA7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320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53E3A852-37CC-0984-4821-6B7578884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ad67870e_0_11:notes">
            <a:extLst>
              <a:ext uri="{FF2B5EF4-FFF2-40B4-BE49-F238E27FC236}">
                <a16:creationId xmlns:a16="http://schemas.microsoft.com/office/drawing/2014/main" id="{2C97F7CA-74AE-EE09-E32D-A55E221F4B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96" name="Google Shape;196;g319ad67870e_0_11:notes">
            <a:extLst>
              <a:ext uri="{FF2B5EF4-FFF2-40B4-BE49-F238E27FC236}">
                <a16:creationId xmlns:a16="http://schemas.microsoft.com/office/drawing/2014/main" id="{F73711AE-A401-1FFD-7AA4-2140D481A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559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30B08718-90EA-740A-4994-4E92B8962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ad67870e_0_11:notes">
            <a:extLst>
              <a:ext uri="{FF2B5EF4-FFF2-40B4-BE49-F238E27FC236}">
                <a16:creationId xmlns:a16="http://schemas.microsoft.com/office/drawing/2014/main" id="{26612275-90CC-6D5A-159F-88B8068C0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96" name="Google Shape;196;g319ad67870e_0_11:notes">
            <a:extLst>
              <a:ext uri="{FF2B5EF4-FFF2-40B4-BE49-F238E27FC236}">
                <a16:creationId xmlns:a16="http://schemas.microsoft.com/office/drawing/2014/main" id="{3A37ACF4-86E2-9121-DB1F-D0FDE097F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76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9ad6787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69" name="Google Shape;169;g319ad6787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b05ba888b_0_6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2fb05ba888b_0_6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2fb05ba888b_0_6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2fb05ba888b_0_6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2fb05ba888b_0_6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2fb05ba888b_0_63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2fb05ba888b_0_63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b05ba888b_0_70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b05ba888b_0_64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g2fb05ba888b_0_6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2fb05ba888b_0_6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2fb05ba888b_0_6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g2fb05ba888b_0_64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2fb05ba888b_0_64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2fb05ba888b_0_64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fb05ba888b_0_65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g2fb05ba888b_0_65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2fb05ba888b_0_6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2fb05ba888b_0_6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2fb05ba888b_0_65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2fb05ba888b_0_657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2fb05ba888b_0_657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2fb05ba888b_0_65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fb05ba888b_0_66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g2fb05ba888b_0_66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2fb05ba888b_0_6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fb05ba888b_0_6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2fb05ba888b_0_66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2fb05ba888b_0_66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b05ba888b_0_67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g2fb05ba888b_0_6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2fb05ba888b_0_6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2fb05ba888b_0_6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g2fb05ba888b_0_673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2fb05ba888b_0_67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2fb05ba888b_0_67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fb05ba888b_0_68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2fb05ba888b_0_68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2fb05ba888b_0_68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2fb05ba888b_0_68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2fb05ba888b_0_68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05ba888b_0_68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g2fb05ba888b_0_6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2fb05ba888b_0_6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2fb05ba888b_0_6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2fb05ba888b_0_68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2fb05ba888b_0_68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2fb05ba888b_0_687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2fb05ba888b_0_68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b05ba888b_0_696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2fb05ba888b_0_69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fb05ba888b_0_69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2fb05ba888b_0_6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2fb05ba888b_0_6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2fb05ba888b_0_699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2fb05ba888b_0_699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2fb05ba888b_0_69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b05ba888b_0_6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2fb05ba888b_0_6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2fb05ba888b_0_63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707792"/>
            <a:ext cx="121920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“PC </a:t>
            </a:r>
            <a:r>
              <a:rPr lang="es-CL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</a:t>
            </a:r>
            <a:r>
              <a:rPr lang="es-C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del Proyecto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9ad67870e_0_20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19ad67870e_0_20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de actores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g319ad67870e_0_2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3" name="Google Shape;183;g319ad67870e_0_2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19ad67870e_0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7700" y="1878281"/>
            <a:ext cx="8156602" cy="475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9ad67870e_0_29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19ad67870e_0_29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mapping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319ad67870e_0_29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2" name="Google Shape;192;g319ad67870e_0_2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319ad67870e_0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1063" y="1793306"/>
            <a:ext cx="9642284" cy="475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AD9D-D8BE-546D-FC92-AFC358E1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935" y="961495"/>
            <a:ext cx="10251600" cy="713700"/>
          </a:xfrm>
        </p:spPr>
        <p:txBody>
          <a:bodyPr>
            <a:normAutofit fontScale="90000"/>
          </a:bodyPr>
          <a:lstStyle/>
          <a:p>
            <a:r>
              <a:rPr lang="es-CL" dirty="0"/>
              <a:t>Arquitectura de modelo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38D19-FD1B-FE0C-6E5E-B58483C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46" y="2155028"/>
            <a:ext cx="8951495" cy="40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ad67870e_0_11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19ad67870e_0_11"/>
          <p:cNvSpPr txBox="1"/>
          <p:nvPr/>
        </p:nvSpPr>
        <p:spPr>
          <a:xfrm>
            <a:off x="1" y="99290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entidad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</a:t>
            </a: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9ad67870e_0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319ad67870e_0_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F1607D45-1437-1F3F-D440-DA48C982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89" y="1747535"/>
            <a:ext cx="9720769" cy="4865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6EB79029-E297-37F3-74C0-45C42336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ad67870e_0_11">
            <a:extLst>
              <a:ext uri="{FF2B5EF4-FFF2-40B4-BE49-F238E27FC236}">
                <a16:creationId xmlns:a16="http://schemas.microsoft.com/office/drawing/2014/main" id="{90536556-E7CF-308F-066C-B293218333D2}"/>
              </a:ext>
            </a:extLst>
          </p:cNvPr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19ad67870e_0_11">
            <a:extLst>
              <a:ext uri="{FF2B5EF4-FFF2-40B4-BE49-F238E27FC236}">
                <a16:creationId xmlns:a16="http://schemas.microsoft.com/office/drawing/2014/main" id="{44463422-9FDE-B536-8D0D-80C89587B98F}"/>
              </a:ext>
            </a:extLst>
          </p:cNvPr>
          <p:cNvSpPr txBox="1"/>
          <p:nvPr/>
        </p:nvSpPr>
        <p:spPr>
          <a:xfrm>
            <a:off x="0" y="322911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 del proyecto</a:t>
            </a:r>
            <a:endParaRPr sz="1000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9ad67870e_0_11">
            <a:extLst>
              <a:ext uri="{FF2B5EF4-FFF2-40B4-BE49-F238E27FC236}">
                <a16:creationId xmlns:a16="http://schemas.microsoft.com/office/drawing/2014/main" id="{9E2F3C0C-E70C-4AD9-1022-560D199D8445}"/>
              </a:ext>
            </a:extLst>
          </p:cNvPr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319ad67870e_0_11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95914AFE-2B75-D270-1F59-45F07A166F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16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F08B8DC7-55C9-CB77-6736-6DFDCFC9F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ad67870e_0_11">
            <a:extLst>
              <a:ext uri="{FF2B5EF4-FFF2-40B4-BE49-F238E27FC236}">
                <a16:creationId xmlns:a16="http://schemas.microsoft.com/office/drawing/2014/main" id="{E76EC295-5E70-C5FD-5893-DE48BBD05107}"/>
              </a:ext>
            </a:extLst>
          </p:cNvPr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19ad67870e_0_11">
            <a:extLst>
              <a:ext uri="{FF2B5EF4-FFF2-40B4-BE49-F238E27FC236}">
                <a16:creationId xmlns:a16="http://schemas.microsoft.com/office/drawing/2014/main" id="{4740E78D-EB33-7DF7-53F3-D3901FE91AA2}"/>
              </a:ext>
            </a:extLst>
          </p:cNvPr>
          <p:cNvSpPr txBox="1"/>
          <p:nvPr/>
        </p:nvSpPr>
        <p:spPr>
          <a:xfrm>
            <a:off x="1" y="99290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sz="1000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9ad67870e_0_11">
            <a:extLst>
              <a:ext uri="{FF2B5EF4-FFF2-40B4-BE49-F238E27FC236}">
                <a16:creationId xmlns:a16="http://schemas.microsoft.com/office/drawing/2014/main" id="{A1C281DC-DA05-608F-B613-F35F8EE62174}"/>
              </a:ext>
            </a:extLst>
          </p:cNvPr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319ad67870e_0_11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6A77E4F-99E2-A505-B9D9-CC9A16AAED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3;p6">
            <a:extLst>
              <a:ext uri="{FF2B5EF4-FFF2-40B4-BE49-F238E27FC236}">
                <a16:creationId xmlns:a16="http://schemas.microsoft.com/office/drawing/2014/main" id="{7C4BAA89-5BA2-FB00-E2C1-FFCFF27D3752}"/>
              </a:ext>
            </a:extLst>
          </p:cNvPr>
          <p:cNvSpPr txBox="1"/>
          <p:nvPr/>
        </p:nvSpPr>
        <p:spPr>
          <a:xfrm>
            <a:off x="1214215" y="2255418"/>
            <a:ext cx="10180800" cy="360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33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Tiempo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3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Implementación de la IA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33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Falta de habilidades de </a:t>
            </a:r>
            <a:r>
              <a:rPr lang="es-ES" sz="3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diseño </a:t>
            </a:r>
            <a:r>
              <a:rPr lang="es-ES" sz="33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endParaRPr lang="es-ES" sz="3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33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Problemas de organización de documentos</a:t>
            </a:r>
            <a:endParaRPr sz="3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2669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C1B23055-65AE-C129-3BF3-A7E4FCC0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ad67870e_0_11">
            <a:extLst>
              <a:ext uri="{FF2B5EF4-FFF2-40B4-BE49-F238E27FC236}">
                <a16:creationId xmlns:a16="http://schemas.microsoft.com/office/drawing/2014/main" id="{6053850D-28CC-1C72-572D-25C03D2A2D04}"/>
              </a:ext>
            </a:extLst>
          </p:cNvPr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19ad67870e_0_11">
            <a:extLst>
              <a:ext uri="{FF2B5EF4-FFF2-40B4-BE49-F238E27FC236}">
                <a16:creationId xmlns:a16="http://schemas.microsoft.com/office/drawing/2014/main" id="{8ABFA68B-6E64-1695-B004-D6806205F8A7}"/>
              </a:ext>
            </a:extLst>
          </p:cNvPr>
          <p:cNvSpPr txBox="1"/>
          <p:nvPr/>
        </p:nvSpPr>
        <p:spPr>
          <a:xfrm>
            <a:off x="1" y="99290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sz="1000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9ad67870e_0_11">
            <a:extLst>
              <a:ext uri="{FF2B5EF4-FFF2-40B4-BE49-F238E27FC236}">
                <a16:creationId xmlns:a16="http://schemas.microsoft.com/office/drawing/2014/main" id="{11D7ED8C-B210-F4F2-8184-55AB9B31DA49}"/>
              </a:ext>
            </a:extLst>
          </p:cNvPr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319ad67870e_0_11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FDA5075C-B470-1133-D009-EEEC1F6920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3;p6">
            <a:extLst>
              <a:ext uri="{FF2B5EF4-FFF2-40B4-BE49-F238E27FC236}">
                <a16:creationId xmlns:a16="http://schemas.microsoft.com/office/drawing/2014/main" id="{5FB78120-3A60-9995-A059-263DE12EAC99}"/>
              </a:ext>
            </a:extLst>
          </p:cNvPr>
          <p:cNvSpPr txBox="1"/>
          <p:nvPr/>
        </p:nvSpPr>
        <p:spPr>
          <a:xfrm>
            <a:off x="1277589" y="1639406"/>
            <a:ext cx="10180800" cy="552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Lograr aplicar Scrum de manera correcta.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Implementación de una inteligencia artificial mediante una API a una pagina web.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Creación de sistema de comparación de componentes de computadores.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Creación de foro comunitario para usuarios.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Implementación de una base de datos </a:t>
            </a:r>
            <a:r>
              <a:rPr lang="es-ES" sz="2000" b="0" i="0" u="none" strike="noStrike" cap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en pagina web.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Uso correcto de entorno virtual para desarrollo grupal.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Implementació</a:t>
            </a:r>
            <a:r>
              <a:rPr lang="es-E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 de pasarela de pago mediante API de PayPal.</a:t>
            </a:r>
            <a:endParaRPr lang="es-ES" sz="20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endParaRPr sz="3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540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4598426" y="1710825"/>
            <a:ext cx="6080125" cy="4350553"/>
            <a:chOff x="0" y="0"/>
            <a:chExt cx="7633553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Saavedra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izarro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Canto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personas no saben armar computadores.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saben cómo gestionar un presupuesto para armar computadores.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Expertos buscan segundas opiniones sobre componentes, compatibilidad e información general.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que ayudará y aconsejara sobre como armar computadores.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que ayude a cotizar en base a un presupuesto entregado por el usuario.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Foro abierto para que usuarios puedan hacer posts sobre temas de componentes,armado,etc.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y lanzar la plataforma web interactiva APT, que sirva como un foro especializado en la asistencia para el armado de computadoras, ofreciendo a los usuarios una experiencia personalizada mediante un chatbot avanzado que brinde recomendaciones sobre ensamblaje de PCs, sugerencias de componentes según presupuesto, y orientación técnica adaptada a sus necesidades específicas.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47650" y="4773499"/>
            <a:ext cx="11096700" cy="16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interactiva que funcione como un foro especializado en la ayuda para el armado de computadoras.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chatbot avanzado que ofrezca asistencia personalizada a los usuarios en temas de ensamblaje de PCs y recomendaciones de componentes.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técnicas de deep learning para mejorar la precisión y utilidad de las respuestas proporcionadas por el chatbot.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5"/>
          <p:cNvGraphicFramePr/>
          <p:nvPr/>
        </p:nvGraphicFramePr>
        <p:xfrm>
          <a:off x="952500" y="2345475"/>
          <a:ext cx="10287000" cy="3383220"/>
        </p:xfrm>
        <a:graphic>
          <a:graphicData uri="http://schemas.openxmlformats.org/drawingml/2006/table">
            <a:tbl>
              <a:tblPr>
                <a:noFill/>
                <a:tableStyleId>{F6EB50AF-A8FB-4136-96E6-647DB654167F}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 dirty="0"/>
                        <a:t>Limitaciones</a:t>
                      </a:r>
                      <a:endParaRPr sz="1400" b="1" u="none" strike="noStrike" cap="none" dirty="0"/>
                    </a:p>
                  </a:txBody>
                  <a:tcPr marL="91425" marR="91425" marT="91425" marB="91425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/>
                        <a:t>Alcances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Limitaciones Técnicas del Chatbot: Aunque el chatbot puede ofrecer asistencia personalizada, puede haber limitaciones en su capacidad para resolver problemas muy específicos o complejos que requieran un conocimiento técnico más profundo.</a:t>
                      </a:r>
                      <a:endParaRPr sz="12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Curva de Aprendizaje para Usuarios Novatos: Aunque la plataforma está diseñada para ser accesible, algunos usuarios novatos pueden encontrar desafíos al navegar por la terminología técnica o al interpretar las recomendaciones proporcionadas.</a:t>
                      </a:r>
                      <a:endParaRPr sz="12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Riesgos de Compatibilidad: Existe un riesgo de incompatibilidad en las recomendaciones si no se tiene en cuenta cada pequeño detalle técnico de los componentes, lo que podría llevar a errores en el proceso de armado.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 dirty="0"/>
                        <a:t>Asistencia Personalizada: APT ofrece una asistencia personalizada a los usuarios para el armado de sus computadoras, brindando recomendaciones precisas sobre componentes según sus necesidades y presupuesto</a:t>
                      </a:r>
                      <a:r>
                        <a:rPr lang="es-CL" sz="1400" u="none" strike="noStrike" cap="none" dirty="0"/>
                        <a:t>.</a:t>
                      </a:r>
                      <a:endParaRPr sz="1400" u="none" strike="noStrike" cap="none" dirty="0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s-CL" sz="1200" u="none" strike="noStrike" cap="none" dirty="0"/>
                        <a:t>Escalabilidad: El proyecto está diseñado para ser escalable, permitiendo la incorporación de nuevas funcionalidades, como la integración de tecnologías emergentes o la ampliación de la base de datos de componentes de hardware.</a:t>
                      </a:r>
                      <a:endParaRPr sz="1200" u="none" strike="noStrike" cap="none" dirty="0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 dirty="0"/>
                        <a:t>Educación Técnica: APT también puede servir como una herramienta educativa, ayudando a los usuarios a aprender sobre las especificaciones técnicas y compatibilidades entre componentes, lo que les permite tomar decisiones más informadas.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l="556670" t="-3920" r="-556670" b="3918"/>
          <a:stretch/>
        </p:blipFill>
        <p:spPr>
          <a:xfrm>
            <a:off x="9531275" y="637250"/>
            <a:ext cx="1708225" cy="17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0" y="16948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2" name="Google Shape;142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111825" y="2925875"/>
            <a:ext cx="10180800" cy="2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CL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metodología ágil Scrum es la más adecuada para este proyecto APT porque ofrece flexibilidad para ajustar los requisitos a medida que el desarrollo avanza. Esto es esencial en un proyecto donde las necesidades del usuario y las tecnologías utilizadas, como el Deep </a:t>
            </a:r>
            <a:r>
              <a:rPr lang="es-CL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CL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el </a:t>
            </a:r>
            <a:r>
              <a:rPr lang="es-CL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r>
              <a:rPr lang="es-CL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pueden cambiar rápidamente.</a:t>
            </a:r>
            <a:endParaRPr sz="3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" y="992906"/>
            <a:ext cx="12192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265C312-D2B0-F044-8B38-EFA78A4F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301" y="1740851"/>
            <a:ext cx="8501841" cy="460336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1" name="Google Shape;161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225" y="2183548"/>
            <a:ext cx="3561399" cy="20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8200" y="2183550"/>
            <a:ext cx="4168800" cy="204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83000" y="2165013"/>
            <a:ext cx="2082075" cy="20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9438" y="4333123"/>
            <a:ext cx="3486977" cy="232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68677" y="4333148"/>
            <a:ext cx="3196396" cy="232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ad67870e_0_1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19ad67870e_0_1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Mental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319ad67870e_0_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g319ad67870e_0_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19ad67870e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945706"/>
            <a:ext cx="11887202" cy="390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723</Words>
  <Application>Microsoft Office PowerPoint</Application>
  <PresentationFormat>Panorámica</PresentationFormat>
  <Paragraphs>95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Arial</vt:lpstr>
      <vt:lpstr>Lato</vt:lpstr>
      <vt:lpstr>Raleway</vt:lpstr>
      <vt:lpstr>Streamline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Arquitectura de modelo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DIEGO ALONSO SAAVEDRA MALDONADO</cp:lastModifiedBy>
  <cp:revision>3</cp:revision>
  <dcterms:created xsi:type="dcterms:W3CDTF">2023-10-28T21:12:11Z</dcterms:created>
  <dcterms:modified xsi:type="dcterms:W3CDTF">2024-12-10T23:22:20Z</dcterms:modified>
</cp:coreProperties>
</file>