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G4HFNEZcEqfJg8/1ZudshFqu4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148522-4C04-453F-95BB-3B9D994DC58B}">
  <a:tblStyle styleId="{FE148522-4C04-453F-95BB-3B9D994DC5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Felipe Canto</a:t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Felipe Canto</a:t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b05ba888b_0_6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2fb05ba888b_0_63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2fb05ba888b_0_6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fb05ba888b_0_6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2fb05ba888b_0_635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2fb05ba888b_0_635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2fb05ba888b_0_63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2fb05ba888b_0_69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2fb05ba888b_0_69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fb05ba888b_0_69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2fb05ba888b_0_699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2fb05ba888b_0_699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2fb05ba888b_0_69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b05ba888b_0_70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2fb05ba888b_0_64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2fb05ba888b_0_6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2fb05ba888b_0_6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2fb05ba888b_0_64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2fb05ba888b_0_64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fb05ba888b_0_64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2fb05ba888b_0_64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2fb05ba888b_0_6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2fb05ba888b_0_6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2fb05ba888b_0_649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2fb05ba888b_0_649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2fb05ba888b_0_64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fb05ba888b_0_65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2fb05ba888b_0_65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2fb05ba888b_0_6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fb05ba888b_0_6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2fb05ba888b_0_657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2fb05ba888b_0_657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2fb05ba888b_0_657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2fb05ba888b_0_65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fb05ba888b_0_66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2fb05ba888b_0_66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2fb05ba888b_0_6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fb05ba888b_0_6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2fb05ba888b_0_66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2fb05ba888b_0_66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fb05ba888b_0_67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2fb05ba888b_0_67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2fb05ba888b_0_67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2fb05ba888b_0_67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2fb05ba888b_0_673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2fb05ba888b_0_673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2fb05ba888b_0_67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2fb05ba888b_0_68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2fb05ba888b_0_68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2fb05ba888b_0_68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2fb05ba888b_0_681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2fb05ba888b_0_68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b05ba888b_0_68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2fb05ba888b_0_68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2fb05ba888b_0_68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2fb05ba888b_0_68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2fb05ba888b_0_687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2fb05ba888b_0_687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2fb05ba888b_0_687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2fb05ba888b_0_68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b05ba888b_0_696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2fb05ba888b_0_69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fb05ba888b_0_6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2fb05ba888b_0_63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2fb05ba888b_0_63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Forge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"/>
          <p:cNvGrpSpPr/>
          <p:nvPr/>
        </p:nvGrpSpPr>
        <p:grpSpPr>
          <a:xfrm>
            <a:off x="4598426" y="1710825"/>
            <a:ext cx="6080125" cy="4350553"/>
            <a:chOff x="0" y="0"/>
            <a:chExt cx="7633553" cy="4350553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Diego Saavedra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Matias pizarro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Canto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PC Forge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EscuelaIT Duoc UC - Escuela de Informática y Telecomunicaciones Duoc UC - Duoc  UC | LinkedIn"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personas no saben armar computadores.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saben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gestionar un presupuesto para armar computadores.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Expertos buscan segundas opiniones sobre componentes, compatibilidad e información general.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que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ayudará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aconsejara sobre como armar computadores.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que ayude a cotizar en base a un presupuesto entregado por el usuario.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Foro abierto para que usuarios puedan hacer posts sobre temas de componentes,armado,etc.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y lanzar la plataforma web interactiva APT, que sirva como un foro especializado en la asistencia para el armado de computadoras, ofreciendo a los usuarios una experiencia personalizada mediante un chatbot avanzado que brinde recomendaciones sobre ensamblaje de PCs, sugerencias de componentes según presupuesto, y orientación técnica adaptada a sus necesidades específicas.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547650" y="4773499"/>
            <a:ext cx="11096700" cy="16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interactiva que funcione como un foro especializado en la ayuda para el armado de computadoras.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chatbot avanzado que ofrezca asistencia personalizada a los usuarios en temas de ensamblaje de PCs y recomendaciones de componentes.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técnicas de deep learning para mejorar la precisión y utilidad de las respuestas proporcionadas por el chatbot.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1" name="Google Shape;131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EscuelaIT Duoc UC - Escuela de Informática y Telecomunicaciones Duoc UC - Duoc  UC | LinkedIn"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5"/>
          <p:cNvGraphicFramePr/>
          <p:nvPr/>
        </p:nvGraphicFramePr>
        <p:xfrm>
          <a:off x="952500" y="23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{FE148522-4C04-453F-95BB-3B9D994DC58B}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Limitaciones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Alcances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BE4D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CL" sz="1200"/>
                        <a:t>Limitaciones Técnicas del Chatbot: Aunque el chatbot puede ofrecer asistencia personalizada, puede haber limitaciones en su capacidad para resolver problemas muy específicos o complejos que requieran un conocimiento técnico más profundo.</a:t>
                      </a:r>
                      <a:endParaRPr sz="12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CL" sz="1200"/>
                        <a:t>Curva de Aprendizaje para Usuarios Novatos: Aunque la plataforma está diseñada para ser accesible, algunos usuarios novatos pueden encontrar desafíos al navegar por la terminología técnica o al interpretar las recomendaciones proporcionadas.</a:t>
                      </a:r>
                      <a:endParaRPr sz="12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CL" sz="1200"/>
                        <a:t>Riesgos de Compatibilidad: Existe un riesgo de incompatibilidad en las recomendaciones si no se tiene en cuenta cada pequeño detalle técnico de los componentes, lo que podría llevar a errores en el proceso de armado.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CL" sz="1200"/>
                        <a:t>Asistencia Personalizada: APT ofrece una asistencia personalizada a los usuarios para el armado de sus computadoras, brindando recomendaciones precisas sobre componentes según sus necesidades y presupuesto</a:t>
                      </a:r>
                      <a:r>
                        <a:rPr lang="es-CL"/>
                        <a:t>.</a:t>
                      </a:r>
                      <a:endParaRPr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CL" sz="1200"/>
                        <a:t>Escalabilidad: El proyecto está diseñado para ser escalable, permitiendo la incorporación de nuevas funcionalidades, como la integración de tecnologías emergentes o la ampliación de la base de datos de componentes de hardware.</a:t>
                      </a:r>
                      <a:endParaRPr sz="12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CL" sz="1200"/>
                        <a:t>Educación Técnica: APT también puede servir como una herramienta educativa, ayudando a los usuarios a aprender sobre las especificaciones técnicas y compatibilidades entre componentes, lo que les permite tomar decisiones más informadas.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 b="3919" l="556670" r="-556670" t="-3920"/>
          <a:stretch/>
        </p:blipFill>
        <p:spPr>
          <a:xfrm>
            <a:off x="9531275" y="637250"/>
            <a:ext cx="1708225" cy="17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0" y="16948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EscuelaIT Duoc UC - Escuela de Informática y Telecomunicaciones Duoc UC - Duoc  UC | LinkedIn"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1111825" y="2925875"/>
            <a:ext cx="10180800" cy="2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L" sz="2600">
                <a:latin typeface="Calibri"/>
                <a:ea typeface="Calibri"/>
                <a:cs typeface="Calibri"/>
                <a:sym typeface="Calibri"/>
              </a:rPr>
              <a:t>La metodología ágil Scrum es la más adecuada para este proyecto APT porque ofrece flexibilidad para ajustar los requisitos a medida que el desarrollo avanza. Esto es esencial en un proyecto donde las necesidades del usuario y las tecnologías utilizadas, como el Deep learning en el chatbot, pueden cambiar rápidamente.</a:t>
            </a:r>
            <a:endParaRPr sz="3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1" y="992906"/>
            <a:ext cx="1219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EscuelaIT Duoc UC - Escuela de Informática y Telecomunicaciones Duoc UC - Duoc  UC | LinkedIn"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50" y="2120575"/>
            <a:ext cx="6549724" cy="431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4950" y="2639300"/>
            <a:ext cx="5230074" cy="277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60" name="Google Shape;160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EscuelaIT Duoc UC - Escuela de Informática y Telecomunicaciones Duoc UC - Duoc  UC | LinkedIn"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225" y="2183548"/>
            <a:ext cx="3561399" cy="20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8200" y="2183550"/>
            <a:ext cx="4168800" cy="204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83000" y="2165013"/>
            <a:ext cx="2082075" cy="20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9438" y="4333123"/>
            <a:ext cx="3486977" cy="232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8477" y="4333123"/>
            <a:ext cx="3099536" cy="2324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60076" y="4519900"/>
            <a:ext cx="3374838" cy="186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/>
        </p:nvSpPr>
        <p:spPr>
          <a:xfrm rot="846">
            <a:off x="-8" y="3044239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