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62" r:id="rId4"/>
    <p:sldId id="263" r:id="rId5"/>
    <p:sldId id="267" r:id="rId6"/>
    <p:sldId id="258" r:id="rId7"/>
    <p:sldId id="264" r:id="rId8"/>
    <p:sldId id="265" r:id="rId9"/>
    <p:sldId id="266" r:id="rId10"/>
    <p:sldId id="259" r:id="rId11"/>
    <p:sldId id="260" r:id="rId12"/>
    <p:sldId id="26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3C04713-9A60-43AA-A6CC-107A1D881929}" type="datetimeFigureOut">
              <a:rPr lang="en-US" smtClean="0"/>
              <a:pPr/>
              <a:t>4/12/2016</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074BDB4-F4DC-47EF-9869-08C0BCCC4402}"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C04713-9A60-43AA-A6CC-107A1D881929}" type="datetimeFigureOut">
              <a:rPr lang="en-US" smtClean="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74BDB4-F4DC-47EF-9869-08C0BCCC440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C04713-9A60-43AA-A6CC-107A1D881929}" type="datetimeFigureOut">
              <a:rPr lang="en-US" smtClean="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74BDB4-F4DC-47EF-9869-08C0BCCC440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3C04713-9A60-43AA-A6CC-107A1D881929}" type="datetimeFigureOut">
              <a:rPr lang="en-US" smtClean="0"/>
              <a:pPr/>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74BDB4-F4DC-47EF-9869-08C0BCCC4402}"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3C04713-9A60-43AA-A6CC-107A1D881929}" type="datetimeFigureOut">
              <a:rPr lang="en-US" smtClean="0"/>
              <a:pPr/>
              <a:t>4/12/2016</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D074BDB4-F4DC-47EF-9869-08C0BCCC440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3C04713-9A60-43AA-A6CC-107A1D881929}" type="datetimeFigureOut">
              <a:rPr lang="en-US" smtClean="0"/>
              <a:pPr/>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4BDB4-F4DC-47EF-9869-08C0BCCC4402}"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3C04713-9A60-43AA-A6CC-107A1D881929}" type="datetimeFigureOut">
              <a:rPr lang="en-US" smtClean="0"/>
              <a:pPr/>
              <a:t>4/12/2016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4BDB4-F4DC-47EF-9869-08C0BCCC4402}"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3C04713-9A60-43AA-A6CC-107A1D881929}" type="datetimeFigureOut">
              <a:rPr lang="en-US" smtClean="0"/>
              <a:pPr/>
              <a:t>4/12/2016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4BDB4-F4DC-47EF-9869-08C0BCCC440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04713-9A60-43AA-A6CC-107A1D881929}" type="datetimeFigureOut">
              <a:rPr lang="en-US" smtClean="0"/>
              <a:pPr/>
              <a:t>4/12/2016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074BDB4-F4DC-47EF-9869-08C0BCCC440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3C04713-9A60-43AA-A6CC-107A1D881929}" type="datetimeFigureOut">
              <a:rPr lang="en-US" smtClean="0"/>
              <a:pPr/>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4BDB4-F4DC-47EF-9869-08C0BCCC4402}"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3C04713-9A60-43AA-A6CC-107A1D881929}" type="datetimeFigureOut">
              <a:rPr lang="en-US" smtClean="0"/>
              <a:pPr/>
              <a:t>4/12/2016</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D074BDB4-F4DC-47EF-9869-08C0BCCC4402}"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3C04713-9A60-43AA-A6CC-107A1D881929}" type="datetimeFigureOut">
              <a:rPr lang="en-US" smtClean="0"/>
              <a:pPr/>
              <a:t>4/12/2016</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074BDB4-F4DC-47EF-9869-08C0BCCC440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524000"/>
            <a:ext cx="6400800" cy="1447800"/>
          </a:xfrm>
        </p:spPr>
        <p:txBody>
          <a:bodyPr>
            <a:normAutofit/>
          </a:bodyPr>
          <a:lstStyle/>
          <a:p>
            <a:r>
              <a:rPr lang="en-US" b="1" dirty="0" smtClean="0">
                <a:solidFill>
                  <a:srgbClr val="002060"/>
                </a:solidFill>
              </a:rPr>
              <a:t>Topic:</a:t>
            </a:r>
            <a:r>
              <a:rPr lang="en-US" dirty="0" smtClean="0">
                <a:solidFill>
                  <a:srgbClr val="002060"/>
                </a:solidFill>
              </a:rPr>
              <a:t> </a:t>
            </a:r>
            <a:r>
              <a:rPr lang="en-US" dirty="0" smtClean="0">
                <a:solidFill>
                  <a:schemeClr val="bg1"/>
                </a:solidFill>
              </a:rPr>
              <a:t>Collaborative Editor.</a:t>
            </a:r>
          </a:p>
          <a:p>
            <a:endParaRPr lang="en-US" dirty="0" smtClean="0">
              <a:solidFill>
                <a:schemeClr val="tx1"/>
              </a:solidFill>
            </a:endParaRPr>
          </a:p>
          <a:p>
            <a:pPr algn="l"/>
            <a:r>
              <a:rPr lang="en-US" dirty="0" smtClean="0">
                <a:solidFill>
                  <a:srgbClr val="002060"/>
                </a:solidFill>
              </a:rPr>
              <a:t>Team Members:</a:t>
            </a:r>
          </a:p>
          <a:p>
            <a:endParaRPr lang="en-US" dirty="0">
              <a:solidFill>
                <a:schemeClr val="tx1"/>
              </a:solidFill>
            </a:endParaRPr>
          </a:p>
        </p:txBody>
      </p:sp>
      <p:sp>
        <p:nvSpPr>
          <p:cNvPr id="2" name="Title 1"/>
          <p:cNvSpPr>
            <a:spLocks noGrp="1"/>
          </p:cNvSpPr>
          <p:nvPr>
            <p:ph type="ctrTitle"/>
          </p:nvPr>
        </p:nvSpPr>
        <p:spPr>
          <a:xfrm>
            <a:off x="2209800" y="381000"/>
            <a:ext cx="4953000" cy="914399"/>
          </a:xfrm>
        </p:spPr>
        <p:txBody>
          <a:bodyPr>
            <a:normAutofit fontScale="90000"/>
          </a:bodyPr>
          <a:lstStyle/>
          <a:p>
            <a:r>
              <a:rPr lang="en-US" sz="6000" dirty="0" smtClean="0">
                <a:solidFill>
                  <a:srgbClr val="0070C0"/>
                </a:solidFill>
              </a:rPr>
              <a:t>NPL Project</a:t>
            </a:r>
            <a:endParaRPr lang="en-US" sz="6000"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 val="4129622939"/>
              </p:ext>
            </p:extLst>
          </p:nvPr>
        </p:nvGraphicFramePr>
        <p:xfrm>
          <a:off x="1447800" y="3276600"/>
          <a:ext cx="6096000" cy="1767840"/>
        </p:xfrm>
        <a:graphic>
          <a:graphicData uri="http://schemas.openxmlformats.org/drawingml/2006/table">
            <a:tbl>
              <a:tblPr firstRow="1" bandRow="1">
                <a:tableStyleId>{16D9F66E-5EB9-4882-86FB-DCBF35E3C3E4}</a:tableStyleId>
              </a:tblPr>
              <a:tblGrid>
                <a:gridCol w="3048000"/>
                <a:gridCol w="3048000"/>
              </a:tblGrid>
              <a:tr h="370840">
                <a:tc>
                  <a:txBody>
                    <a:bodyPr/>
                    <a:lstStyle/>
                    <a:p>
                      <a:r>
                        <a:rPr lang="en-US" sz="2000" dirty="0" smtClean="0"/>
                        <a:t>Name</a:t>
                      </a:r>
                      <a:endParaRPr lang="en-US" sz="2000" dirty="0"/>
                    </a:p>
                  </a:txBody>
                  <a:tcPr/>
                </a:tc>
                <a:tc>
                  <a:txBody>
                    <a:bodyPr/>
                    <a:lstStyle/>
                    <a:p>
                      <a:r>
                        <a:rPr lang="en-US" sz="2000" dirty="0" smtClean="0"/>
                        <a:t>Roll No</a:t>
                      </a:r>
                      <a:endParaRPr lang="en-US" sz="2000" dirty="0"/>
                    </a:p>
                  </a:txBody>
                  <a:tcPr/>
                </a:tc>
              </a:tr>
              <a:tr h="370840">
                <a:tc>
                  <a:txBody>
                    <a:bodyPr/>
                    <a:lstStyle/>
                    <a:p>
                      <a:r>
                        <a:rPr lang="en-US" sz="2400" dirty="0" smtClean="0">
                          <a:solidFill>
                            <a:srgbClr val="C00000"/>
                          </a:solidFill>
                        </a:rPr>
                        <a:t>Shaikh</a:t>
                      </a:r>
                      <a:r>
                        <a:rPr lang="en-US" sz="2400" baseline="0" dirty="0" smtClean="0">
                          <a:solidFill>
                            <a:srgbClr val="C00000"/>
                          </a:solidFill>
                        </a:rPr>
                        <a:t> </a:t>
                      </a:r>
                      <a:r>
                        <a:rPr lang="en-US" sz="2400" dirty="0" smtClean="0">
                          <a:solidFill>
                            <a:srgbClr val="C00000"/>
                          </a:solidFill>
                        </a:rPr>
                        <a:t>Asif</a:t>
                      </a:r>
                      <a:endParaRPr lang="en-US" sz="2400" dirty="0">
                        <a:solidFill>
                          <a:srgbClr val="C00000"/>
                        </a:solidFill>
                      </a:endParaRPr>
                    </a:p>
                  </a:txBody>
                  <a:tcPr/>
                </a:tc>
                <a:tc>
                  <a:txBody>
                    <a:bodyPr/>
                    <a:lstStyle/>
                    <a:p>
                      <a:r>
                        <a:rPr lang="en-US" sz="2400" dirty="0" smtClean="0">
                          <a:solidFill>
                            <a:srgbClr val="C00000"/>
                          </a:solidFill>
                        </a:rPr>
                        <a:t>1130352</a:t>
                      </a:r>
                      <a:endParaRPr lang="en-US" sz="2400" dirty="0">
                        <a:solidFill>
                          <a:srgbClr val="C00000"/>
                        </a:solidFill>
                      </a:endParaRPr>
                    </a:p>
                  </a:txBody>
                  <a:tcPr/>
                </a:tc>
              </a:tr>
              <a:tr h="370840">
                <a:tc>
                  <a:txBody>
                    <a:bodyPr/>
                    <a:lstStyle/>
                    <a:p>
                      <a:r>
                        <a:rPr lang="en-US" sz="2400" smtClean="0">
                          <a:solidFill>
                            <a:srgbClr val="C00000"/>
                          </a:solidFill>
                        </a:rPr>
                        <a:t>Shaikh</a:t>
                      </a:r>
                      <a:r>
                        <a:rPr lang="en-US" sz="2400" baseline="0" dirty="0" smtClean="0">
                          <a:solidFill>
                            <a:srgbClr val="C00000"/>
                          </a:solidFill>
                        </a:rPr>
                        <a:t> </a:t>
                      </a:r>
                      <a:r>
                        <a:rPr lang="en-US" sz="2400" baseline="0" smtClean="0">
                          <a:solidFill>
                            <a:srgbClr val="C00000"/>
                          </a:solidFill>
                        </a:rPr>
                        <a:t>Afjal</a:t>
                      </a:r>
                      <a:endParaRPr lang="en-US" sz="2400">
                        <a:solidFill>
                          <a:srgbClr val="C00000"/>
                        </a:solidFill>
                      </a:endParaRPr>
                    </a:p>
                  </a:txBody>
                  <a:tcPr/>
                </a:tc>
                <a:tc>
                  <a:txBody>
                    <a:bodyPr/>
                    <a:lstStyle/>
                    <a:p>
                      <a:r>
                        <a:rPr lang="en-US" sz="2400" smtClean="0">
                          <a:solidFill>
                            <a:srgbClr val="C00000"/>
                          </a:solidFill>
                        </a:rPr>
                        <a:t>1130348</a:t>
                      </a:r>
                      <a:endParaRPr lang="en-US" sz="2400">
                        <a:solidFill>
                          <a:srgbClr val="C00000"/>
                        </a:solidFill>
                      </a:endParaRPr>
                    </a:p>
                  </a:txBody>
                  <a:tcPr/>
                </a:tc>
              </a:tr>
              <a:tr h="370840">
                <a:tc>
                  <a:txBody>
                    <a:bodyPr/>
                    <a:lstStyle/>
                    <a:p>
                      <a:r>
                        <a:rPr lang="en-US" sz="2400" smtClean="0">
                          <a:solidFill>
                            <a:srgbClr val="C00000"/>
                          </a:solidFill>
                        </a:rPr>
                        <a:t>Shaikh</a:t>
                      </a:r>
                      <a:r>
                        <a:rPr lang="en-US" sz="2400" baseline="0" smtClean="0">
                          <a:solidFill>
                            <a:srgbClr val="C00000"/>
                          </a:solidFill>
                        </a:rPr>
                        <a:t> </a:t>
                      </a:r>
                      <a:r>
                        <a:rPr lang="en-US" sz="2400" smtClean="0">
                          <a:solidFill>
                            <a:srgbClr val="C00000"/>
                          </a:solidFill>
                        </a:rPr>
                        <a:t>Shuaib</a:t>
                      </a:r>
                      <a:endParaRPr lang="en-US" sz="2400">
                        <a:solidFill>
                          <a:srgbClr val="C00000"/>
                        </a:solidFill>
                      </a:endParaRPr>
                    </a:p>
                  </a:txBody>
                  <a:tcPr/>
                </a:tc>
                <a:tc>
                  <a:txBody>
                    <a:bodyPr/>
                    <a:lstStyle/>
                    <a:p>
                      <a:r>
                        <a:rPr lang="en-US" sz="2400" smtClean="0">
                          <a:solidFill>
                            <a:srgbClr val="C00000"/>
                          </a:solidFill>
                        </a:rPr>
                        <a:t>1130354</a:t>
                      </a:r>
                      <a:endParaRPr lang="en-US" sz="2400">
                        <a:solidFill>
                          <a:srgbClr val="C00000"/>
                        </a:solidFill>
                      </a:endParaRPr>
                    </a:p>
                  </a:txBody>
                  <a:tcPr/>
                </a:tc>
              </a:tr>
            </a:tbl>
          </a:graphicData>
        </a:graphic>
      </p:graphicFrame>
    </p:spTree>
    <p:extLst>
      <p:ext uri="{BB962C8B-B14F-4D97-AF65-F5344CB8AC3E}">
        <p14:creationId xmlns:p14="http://schemas.microsoft.com/office/powerpoint/2010/main" xmlns="" val="156195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5334000" cy="762000"/>
          </a:xfrm>
        </p:spPr>
        <p:txBody>
          <a:bodyPr/>
          <a:lstStyle/>
          <a:p>
            <a:r>
              <a:rPr lang="en-US" smtClean="0">
                <a:solidFill>
                  <a:srgbClr val="0070C0"/>
                </a:solidFill>
              </a:rPr>
              <a:t>Future</a:t>
            </a:r>
            <a:endParaRPr lang="en-US">
              <a:solidFill>
                <a:srgbClr val="0070C0"/>
              </a:solidFill>
            </a:endParaRPr>
          </a:p>
        </p:txBody>
      </p:sp>
      <p:sp>
        <p:nvSpPr>
          <p:cNvPr id="3" name="Content Placeholder 2"/>
          <p:cNvSpPr>
            <a:spLocks noGrp="1"/>
          </p:cNvSpPr>
          <p:nvPr>
            <p:ph sz="quarter" idx="1"/>
          </p:nvPr>
        </p:nvSpPr>
        <p:spPr>
          <a:xfrm>
            <a:off x="457200" y="1219200"/>
            <a:ext cx="8229600" cy="5181600"/>
          </a:xfrm>
        </p:spPr>
        <p:txBody>
          <a:bodyPr>
            <a:normAutofit/>
          </a:bodyPr>
          <a:lstStyle/>
          <a:p>
            <a:pPr marL="0" indent="0">
              <a:buNone/>
            </a:pPr>
            <a:r>
              <a:rPr lang="en-US" sz="2800" smtClean="0"/>
              <a:t>This software can be updated. It is the basic real time editing software. To impart more features to the software other things can be done like below:</a:t>
            </a:r>
          </a:p>
          <a:p>
            <a:pPr>
              <a:buFont typeface="Wingdings" panose="05000000000000000000" pitchFamily="2" charset="2"/>
              <a:buChar char="§"/>
            </a:pPr>
            <a:r>
              <a:rPr lang="en-US" sz="2800" smtClean="0"/>
              <a:t>10 user can edit together</a:t>
            </a:r>
          </a:p>
          <a:p>
            <a:pPr>
              <a:buFont typeface="Wingdings" panose="05000000000000000000" pitchFamily="2" charset="2"/>
              <a:buChar char="§"/>
            </a:pPr>
            <a:r>
              <a:rPr lang="en-US" sz="2800" smtClean="0"/>
              <a:t>Provide saving of document which is edited.</a:t>
            </a:r>
          </a:p>
          <a:p>
            <a:pPr>
              <a:buFont typeface="Wingdings" panose="05000000000000000000" pitchFamily="2" charset="2"/>
              <a:buChar char="§"/>
            </a:pPr>
            <a:r>
              <a:rPr lang="en-US" sz="2800" smtClean="0"/>
              <a:t>Give them a platform for chatting so that they can make or edit their work by consent of each other. Without any misunderstanding what other is doing. Communication take place which can understand their work more clearly.</a:t>
            </a:r>
          </a:p>
        </p:txBody>
      </p:sp>
    </p:spTree>
    <p:extLst>
      <p:ext uri="{BB962C8B-B14F-4D97-AF65-F5344CB8AC3E}">
        <p14:creationId xmlns:p14="http://schemas.microsoft.com/office/powerpoint/2010/main" xmlns="" val="2027640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55" y="685800"/>
            <a:ext cx="7772400" cy="731838"/>
          </a:xfrm>
        </p:spPr>
        <p:txBody>
          <a:bodyPr>
            <a:noAutofit/>
          </a:bodyPr>
          <a:lstStyle/>
          <a:p>
            <a:r>
              <a:rPr lang="en-US" dirty="0" smtClean="0">
                <a:solidFill>
                  <a:srgbClr val="0070C0"/>
                </a:solidFill>
              </a:rPr>
              <a:t>Works in this technology</a:t>
            </a:r>
            <a:endParaRPr lang="en-US" dirty="0">
              <a:solidFill>
                <a:srgbClr val="0070C0"/>
              </a:solidFill>
            </a:endParaRPr>
          </a:p>
        </p:txBody>
      </p:sp>
      <p:sp>
        <p:nvSpPr>
          <p:cNvPr id="3" name="Content Placeholder 2"/>
          <p:cNvSpPr>
            <a:spLocks noGrp="1"/>
          </p:cNvSpPr>
          <p:nvPr>
            <p:ph sz="quarter" idx="1"/>
          </p:nvPr>
        </p:nvSpPr>
        <p:spPr/>
        <p:txBody>
          <a:bodyPr>
            <a:normAutofit/>
          </a:bodyPr>
          <a:lstStyle/>
          <a:p>
            <a:pPr marL="0" indent="0">
              <a:buNone/>
            </a:pPr>
            <a:r>
              <a:rPr lang="en-US" sz="2800" dirty="0" smtClean="0"/>
              <a:t>The idea to do this project came from the website collabedit.com which give access to innumerable people to connect and edit together. This is little like chatting but here instead of send button pressing when key presses from the keyboard data gets transfer and displays on other side.</a:t>
            </a:r>
            <a:endParaRPr lang="en-US" sz="2800" dirty="0"/>
          </a:p>
        </p:txBody>
      </p:sp>
    </p:spTree>
    <p:extLst>
      <p:ext uri="{BB962C8B-B14F-4D97-AF65-F5344CB8AC3E}">
        <p14:creationId xmlns:p14="http://schemas.microsoft.com/office/powerpoint/2010/main" xmlns="" val="18640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thankyou mess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257" y="457200"/>
            <a:ext cx="7999343" cy="5943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2044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52400"/>
            <a:ext cx="4724400" cy="868362"/>
          </a:xfrm>
        </p:spPr>
        <p:txBody>
          <a:bodyPr/>
          <a:lstStyle/>
          <a:p>
            <a:r>
              <a:rPr lang="en-US" smtClean="0">
                <a:solidFill>
                  <a:srgbClr val="0070C0"/>
                </a:solidFill>
              </a:rPr>
              <a:t>Introduction</a:t>
            </a:r>
            <a:endParaRPr lang="en-US">
              <a:solidFill>
                <a:srgbClr val="0070C0"/>
              </a:solidFill>
            </a:endParaRPr>
          </a:p>
        </p:txBody>
      </p:sp>
      <p:sp>
        <p:nvSpPr>
          <p:cNvPr id="3" name="Content Placeholder 2"/>
          <p:cNvSpPr>
            <a:spLocks noGrp="1"/>
          </p:cNvSpPr>
          <p:nvPr>
            <p:ph sz="quarter" idx="1"/>
          </p:nvPr>
        </p:nvSpPr>
        <p:spPr>
          <a:xfrm>
            <a:off x="228600" y="838200"/>
            <a:ext cx="8686800" cy="5638800"/>
          </a:xfrm>
        </p:spPr>
        <p:txBody>
          <a:bodyPr>
            <a:noAutofit/>
          </a:bodyPr>
          <a:lstStyle/>
          <a:p>
            <a:pPr marL="0" indent="0">
              <a:buNone/>
            </a:pPr>
            <a:r>
              <a:rPr lang="en-US" sz="2800" b="1" u="sng" smtClean="0">
                <a:ea typeface="Microsoft Sans Serif" panose="020B0604020202020204" pitchFamily="34" charset="0"/>
                <a:cs typeface="Microsoft Sans Serif" panose="020B0604020202020204" pitchFamily="34" charset="0"/>
              </a:rPr>
              <a:t>Technology</a:t>
            </a:r>
            <a:r>
              <a:rPr lang="en-US" sz="2800" b="1" smtClean="0">
                <a:ea typeface="Microsoft Sans Serif" panose="020B0604020202020204" pitchFamily="34" charset="0"/>
                <a:cs typeface="Microsoft Sans Serif" panose="020B0604020202020204" pitchFamily="34" charset="0"/>
              </a:rPr>
              <a:t>: JAVA </a:t>
            </a:r>
          </a:p>
          <a:p>
            <a:pPr marL="0" indent="0">
              <a:buNone/>
            </a:pPr>
            <a:r>
              <a:rPr lang="en-US" sz="2800" smtClean="0">
                <a:ea typeface="Microsoft Sans Serif" panose="020B0604020202020204" pitchFamily="34" charset="0"/>
                <a:cs typeface="Microsoft Sans Serif" panose="020B0604020202020204" pitchFamily="34" charset="0"/>
              </a:rPr>
              <a:t>	The famous java programming language provides networking through socket connection with which the chat application like application can be made. UI is needed to make for such application. UI is also provided by the Swing class of </a:t>
            </a:r>
            <a:r>
              <a:rPr lang="en-US" sz="2800" err="1" smtClean="0">
                <a:ea typeface="Microsoft Sans Serif" panose="020B0604020202020204" pitchFamily="34" charset="0"/>
                <a:cs typeface="Microsoft Sans Serif" panose="020B0604020202020204" pitchFamily="34" charset="0"/>
              </a:rPr>
              <a:t>javax</a:t>
            </a:r>
            <a:r>
              <a:rPr lang="en-US" sz="2800" smtClean="0">
                <a:ea typeface="Microsoft Sans Serif" panose="020B0604020202020204" pitchFamily="34" charset="0"/>
                <a:cs typeface="Microsoft Sans Serif" panose="020B0604020202020204" pitchFamily="34" charset="0"/>
              </a:rPr>
              <a:t> package. So with the knowledge of both the classes and effort to make can result into an application which is intended. </a:t>
            </a:r>
            <a:endParaRPr lang="en-US" sz="2800">
              <a:ea typeface="Microsoft Sans Serif" panose="020B0604020202020204" pitchFamily="34" charset="0"/>
              <a:cs typeface="Microsoft Sans Serif" panose="020B0604020202020204" pitchFamily="34" charset="0"/>
            </a:endParaRPr>
          </a:p>
          <a:p>
            <a:pPr marL="0" indent="0">
              <a:buNone/>
            </a:pPr>
            <a:r>
              <a:rPr lang="en-US" sz="2800" smtClean="0">
                <a:ea typeface="Microsoft Sans Serif" panose="020B0604020202020204" pitchFamily="34" charset="0"/>
                <a:cs typeface="Microsoft Sans Serif" panose="020B0604020202020204" pitchFamily="34" charset="0"/>
              </a:rPr>
              <a:t>	</a:t>
            </a:r>
            <a:r>
              <a:rPr lang="en-US" sz="2800" err="1" smtClean="0">
                <a:ea typeface="Microsoft Sans Serif" panose="020B0604020202020204" pitchFamily="34" charset="0"/>
                <a:cs typeface="Microsoft Sans Serif" panose="020B0604020202020204" pitchFamily="34" charset="0"/>
              </a:rPr>
              <a:t>KeyListener</a:t>
            </a:r>
            <a:r>
              <a:rPr lang="en-US" sz="2800" smtClean="0">
                <a:ea typeface="Microsoft Sans Serif" panose="020B0604020202020204" pitchFamily="34" charset="0"/>
                <a:cs typeface="Microsoft Sans Serif" panose="020B0604020202020204" pitchFamily="34" charset="0"/>
              </a:rPr>
              <a:t> is the interface in java provides </a:t>
            </a:r>
            <a:r>
              <a:rPr lang="en-US" sz="2800" err="1" smtClean="0">
                <a:ea typeface="Microsoft Sans Serif" panose="020B0604020202020204" pitchFamily="34" charset="0"/>
                <a:cs typeface="Microsoft Sans Serif" panose="020B0604020202020204" pitchFamily="34" charset="0"/>
              </a:rPr>
              <a:t>keyPressed</a:t>
            </a:r>
            <a:r>
              <a:rPr lang="en-US" sz="2800" smtClean="0">
                <a:ea typeface="Microsoft Sans Serif" panose="020B0604020202020204" pitchFamily="34" charset="0"/>
                <a:cs typeface="Microsoft Sans Serif" panose="020B0604020202020204" pitchFamily="34" charset="0"/>
              </a:rPr>
              <a:t>() method with which whenever user types anything we send it to other connected application with this over socket connection. When other application receives the message then print immediately into its text area </a:t>
            </a:r>
          </a:p>
          <a:p>
            <a:pPr marL="0" indent="0">
              <a:buNone/>
            </a:pPr>
            <a:r>
              <a:rPr lang="en-US" sz="2800" smtClean="0">
                <a:ea typeface="Microsoft Sans Serif" panose="020B0604020202020204" pitchFamily="34" charset="0"/>
                <a:cs typeface="Microsoft Sans Serif" panose="020B0604020202020204" pitchFamily="34" charset="0"/>
              </a:rPr>
              <a:t>	</a:t>
            </a:r>
            <a:r>
              <a:rPr lang="en-US" sz="2800">
                <a:ea typeface="Microsoft Sans Serif" panose="020B0604020202020204" pitchFamily="34" charset="0"/>
                <a:cs typeface="Microsoft Sans Serif" panose="020B0604020202020204" pitchFamily="34" charset="0"/>
              </a:rPr>
              <a:t>	</a:t>
            </a:r>
            <a:endParaRPr lang="en-US" sz="2800" b="1" smtClean="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xmlns="" val="682124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715000"/>
          </a:xfrm>
        </p:spPr>
        <p:txBody>
          <a:bodyPr>
            <a:noAutofit/>
          </a:bodyPr>
          <a:lstStyle/>
          <a:p>
            <a:pPr marL="0" indent="0">
              <a:buNone/>
            </a:pPr>
            <a:r>
              <a:rPr lang="en-US" sz="2800" smtClean="0">
                <a:ea typeface="Microsoft Sans Serif" panose="020B0604020202020204" pitchFamily="34" charset="0"/>
                <a:cs typeface="Microsoft Sans Serif" panose="020B0604020202020204" pitchFamily="34" charset="0"/>
              </a:rPr>
              <a:t>	Two components in our application are below:</a:t>
            </a:r>
          </a:p>
          <a:p>
            <a:pPr marL="0" indent="0">
              <a:buNone/>
            </a:pPr>
            <a:r>
              <a:rPr lang="en-US" sz="2800" smtClean="0">
                <a:ea typeface="Microsoft Sans Serif" panose="020B0604020202020204" pitchFamily="34" charset="0"/>
                <a:cs typeface="Microsoft Sans Serif" panose="020B0604020202020204" pitchFamily="34" charset="0"/>
              </a:rPr>
              <a:t>Labels: It is used to display a message to user of the application about other component in the container (like </a:t>
            </a:r>
            <a:r>
              <a:rPr lang="en-US" sz="2800" err="1" smtClean="0">
                <a:ea typeface="Microsoft Sans Serif" panose="020B0604020202020204" pitchFamily="34" charset="0"/>
                <a:cs typeface="Microsoft Sans Serif" panose="020B0604020202020204" pitchFamily="34" charset="0"/>
              </a:rPr>
              <a:t>textarea</a:t>
            </a:r>
            <a:r>
              <a:rPr lang="en-US" sz="2800" smtClean="0">
                <a:ea typeface="Microsoft Sans Serif" panose="020B0604020202020204" pitchFamily="34" charset="0"/>
                <a:cs typeface="Microsoft Sans Serif" panose="020B0604020202020204" pitchFamily="34" charset="0"/>
              </a:rPr>
              <a:t>).</a:t>
            </a:r>
          </a:p>
          <a:p>
            <a:pPr marL="0" indent="0">
              <a:buNone/>
            </a:pPr>
            <a:r>
              <a:rPr lang="en-US" sz="2800" err="1" smtClean="0">
                <a:ea typeface="Microsoft Sans Serif" panose="020B0604020202020204" pitchFamily="34" charset="0"/>
                <a:cs typeface="Microsoft Sans Serif" panose="020B0604020202020204" pitchFamily="34" charset="0"/>
              </a:rPr>
              <a:t>TextArea</a:t>
            </a:r>
            <a:r>
              <a:rPr lang="en-US" sz="2800" smtClean="0">
                <a:ea typeface="Microsoft Sans Serif" panose="020B0604020202020204" pitchFamily="34" charset="0"/>
                <a:cs typeface="Microsoft Sans Serif" panose="020B0604020202020204" pitchFamily="34" charset="0"/>
              </a:rPr>
              <a:t>: Two </a:t>
            </a:r>
            <a:r>
              <a:rPr lang="en-US" sz="2800" err="1" smtClean="0">
                <a:ea typeface="Microsoft Sans Serif" panose="020B0604020202020204" pitchFamily="34" charset="0"/>
                <a:cs typeface="Microsoft Sans Serif" panose="020B0604020202020204" pitchFamily="34" charset="0"/>
              </a:rPr>
              <a:t>textareas</a:t>
            </a:r>
            <a:r>
              <a:rPr lang="en-US" sz="2800" smtClean="0">
                <a:ea typeface="Microsoft Sans Serif" panose="020B0604020202020204" pitchFamily="34" charset="0"/>
                <a:cs typeface="Microsoft Sans Serif" panose="020B0604020202020204" pitchFamily="34" charset="0"/>
              </a:rPr>
              <a:t> used are as follows:</a:t>
            </a:r>
          </a:p>
          <a:p>
            <a:pPr marL="0" indent="0">
              <a:buNone/>
            </a:pPr>
            <a:r>
              <a:rPr lang="en-US" sz="2800" smtClean="0">
                <a:ea typeface="Microsoft Sans Serif" panose="020B0604020202020204" pitchFamily="34" charset="0"/>
                <a:cs typeface="Microsoft Sans Serif" panose="020B0604020202020204" pitchFamily="34" charset="0"/>
              </a:rPr>
              <a:t>1. It is used to show the list of persons connected over socket network.</a:t>
            </a:r>
          </a:p>
          <a:p>
            <a:pPr marL="0" indent="0">
              <a:buNone/>
            </a:pPr>
            <a:r>
              <a:rPr lang="en-US" sz="2800" smtClean="0">
                <a:ea typeface="Microsoft Sans Serif" panose="020B0604020202020204" pitchFamily="34" charset="0"/>
                <a:cs typeface="Microsoft Sans Serif" panose="020B0604020202020204" pitchFamily="34" charset="0"/>
              </a:rPr>
              <a:t>2. It is used for </a:t>
            </a:r>
            <a:r>
              <a:rPr lang="en-US" sz="2800" err="1" smtClean="0">
                <a:ea typeface="Microsoft Sans Serif" panose="020B0604020202020204" pitchFamily="34" charset="0"/>
                <a:cs typeface="Microsoft Sans Serif" panose="020B0604020202020204" pitchFamily="34" charset="0"/>
              </a:rPr>
              <a:t>transfering</a:t>
            </a:r>
            <a:r>
              <a:rPr lang="en-US" sz="2800" smtClean="0">
                <a:ea typeface="Microsoft Sans Serif" panose="020B0604020202020204" pitchFamily="34" charset="0"/>
                <a:cs typeface="Microsoft Sans Serif" panose="020B0604020202020204" pitchFamily="34" charset="0"/>
              </a:rPr>
              <a:t> of message within connected device in real time. </a:t>
            </a:r>
          </a:p>
          <a:p>
            <a:pPr marL="0" indent="0">
              <a:buNone/>
            </a:pPr>
            <a:r>
              <a:rPr lang="en-US" sz="2800" smtClean="0">
                <a:ea typeface="Microsoft Sans Serif" panose="020B0604020202020204" pitchFamily="34" charset="0"/>
                <a:cs typeface="Microsoft Sans Serif" panose="020B0604020202020204" pitchFamily="34" charset="0"/>
              </a:rPr>
              <a:t>	First </a:t>
            </a:r>
            <a:r>
              <a:rPr lang="en-US" sz="2800">
                <a:ea typeface="Microsoft Sans Serif" panose="020B0604020202020204" pitchFamily="34" charset="0"/>
                <a:cs typeface="Microsoft Sans Serif" panose="020B0604020202020204" pitchFamily="34" charset="0"/>
              </a:rPr>
              <a:t>Server needs to be start, then Client. There are two java files Server and Client. When Server.java runs, it takes name and displays the editor with its name.</a:t>
            </a:r>
          </a:p>
          <a:p>
            <a:pPr marL="0" indent="0">
              <a:buNone/>
            </a:pPr>
            <a:r>
              <a:rPr lang="en-US" sz="2800" smtClean="0">
                <a:ea typeface="Microsoft Sans Serif" panose="020B0604020202020204" pitchFamily="34" charset="0"/>
                <a:cs typeface="Microsoft Sans Serif" panose="020B0604020202020204" pitchFamily="34" charset="0"/>
              </a:rPr>
              <a:t>	</a:t>
            </a:r>
            <a:endParaRPr lang="en-US" sz="2800"/>
          </a:p>
        </p:txBody>
      </p:sp>
    </p:spTree>
    <p:extLst>
      <p:ext uri="{BB962C8B-B14F-4D97-AF65-F5344CB8AC3E}">
        <p14:creationId xmlns:p14="http://schemas.microsoft.com/office/powerpoint/2010/main" xmlns="" val="2943898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Autofit/>
          </a:bodyPr>
          <a:lstStyle/>
          <a:p>
            <a:pPr marL="0" indent="0">
              <a:buNone/>
            </a:pPr>
            <a:r>
              <a:rPr lang="en-US" sz="2800" dirty="0" smtClean="0">
                <a:ea typeface="Microsoft Sans Serif" panose="020B0604020202020204" pitchFamily="34" charset="0"/>
                <a:cs typeface="Microsoft Sans Serif" panose="020B0604020202020204" pitchFamily="34" charset="0"/>
              </a:rPr>
              <a:t>When Client runs, it takes the name for the same purpose as for server then takes the IP address of the computer in which the Server.java is running to establish connection. Once connection name of each other’s will be shown in the text area which is labeled as list of persons connected. Now  both are ready to edit together or one can wait  and watch while other  is typing.</a:t>
            </a:r>
          </a:p>
          <a:p>
            <a:pPr marL="0" indent="0">
              <a:buNone/>
            </a:pPr>
            <a:r>
              <a:rPr lang="en-US" sz="2800" dirty="0" smtClean="0">
                <a:ea typeface="Microsoft Sans Serif" panose="020B0604020202020204" pitchFamily="34" charset="0"/>
                <a:cs typeface="Microsoft Sans Serif" panose="020B0604020202020204" pitchFamily="34" charset="0"/>
              </a:rPr>
              <a:t>	</a:t>
            </a:r>
          </a:p>
          <a:p>
            <a:pPr marL="0" indent="0">
              <a:buNone/>
            </a:pPr>
            <a:endParaRPr lang="en-US" sz="2400" dirty="0"/>
          </a:p>
        </p:txBody>
      </p:sp>
    </p:spTree>
    <p:extLst>
      <p:ext uri="{BB962C8B-B14F-4D97-AF65-F5344CB8AC3E}">
        <p14:creationId xmlns:p14="http://schemas.microsoft.com/office/powerpoint/2010/main" xmlns="" val="2515121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US" sz="2400" b="1" u="sng" dirty="0" smtClean="0">
                <a:ea typeface="Microsoft Sans Serif" panose="020B0604020202020204" pitchFamily="34" charset="0"/>
                <a:cs typeface="Microsoft Sans Serif" panose="020B0604020202020204" pitchFamily="34" charset="0"/>
              </a:rPr>
              <a:t>Scope of the project</a:t>
            </a:r>
            <a:r>
              <a:rPr lang="en-US" sz="2400" b="1" dirty="0" smtClean="0">
                <a:ea typeface="Microsoft Sans Serif" panose="020B0604020202020204" pitchFamily="34" charset="0"/>
                <a:cs typeface="Microsoft Sans Serif" panose="020B0604020202020204" pitchFamily="34" charset="0"/>
              </a:rPr>
              <a:t>: </a:t>
            </a:r>
            <a:r>
              <a:rPr lang="en-US" sz="2400" dirty="0" smtClean="0">
                <a:ea typeface="Microsoft Sans Serif" panose="020B0604020202020204" pitchFamily="34" charset="0"/>
                <a:cs typeface="Microsoft Sans Serif" panose="020B0604020202020204" pitchFamily="34" charset="0"/>
              </a:rPr>
              <a:t> </a:t>
            </a:r>
            <a:endParaRPr lang="en-US" sz="2400" dirty="0" smtClean="0">
              <a:ea typeface="Microsoft Sans Serif" panose="020B0604020202020204" pitchFamily="34" charset="0"/>
              <a:cs typeface="Microsoft Sans Serif" panose="020B0604020202020204" pitchFamily="34" charset="0"/>
            </a:endParaRPr>
          </a:p>
          <a:p>
            <a:r>
              <a:rPr lang="en-US" sz="2400" dirty="0" smtClean="0">
                <a:ea typeface="Microsoft Sans Serif" panose="020B0604020202020204" pitchFamily="34" charset="0"/>
                <a:cs typeface="Microsoft Sans Serif" panose="020B0604020202020204" pitchFamily="34" charset="0"/>
              </a:rPr>
              <a:t>To </a:t>
            </a:r>
            <a:r>
              <a:rPr lang="en-US" sz="2400" dirty="0" smtClean="0">
                <a:ea typeface="Microsoft Sans Serif" panose="020B0604020202020204" pitchFamily="34" charset="0"/>
                <a:cs typeface="Microsoft Sans Serif" panose="020B0604020202020204" pitchFamily="34" charset="0"/>
              </a:rPr>
              <a:t>make the software which  two person can edit together at the same time. </a:t>
            </a:r>
            <a:endParaRPr lang="en-US" sz="2400" dirty="0" smtClean="0">
              <a:ea typeface="Microsoft Sans Serif" panose="020B0604020202020204" pitchFamily="34" charset="0"/>
              <a:cs typeface="Microsoft Sans Serif" panose="020B0604020202020204" pitchFamily="34" charset="0"/>
            </a:endParaRPr>
          </a:p>
          <a:p>
            <a:r>
              <a:rPr lang="en-US" sz="2400" dirty="0" smtClean="0">
                <a:ea typeface="Microsoft Sans Serif" panose="020B0604020202020204" pitchFamily="34" charset="0"/>
                <a:cs typeface="Microsoft Sans Serif" panose="020B0604020202020204" pitchFamily="34" charset="0"/>
              </a:rPr>
              <a:t>To </a:t>
            </a:r>
            <a:r>
              <a:rPr lang="en-US" sz="2400" dirty="0" err="1" smtClean="0">
                <a:ea typeface="Microsoft Sans Serif" panose="020B0604020202020204" pitchFamily="34" charset="0"/>
                <a:cs typeface="Microsoft Sans Serif" panose="020B0604020202020204" pitchFamily="34" charset="0"/>
              </a:rPr>
              <a:t>makie</a:t>
            </a:r>
            <a:r>
              <a:rPr lang="en-US" sz="2400" dirty="0" smtClean="0">
                <a:ea typeface="Microsoft Sans Serif" panose="020B0604020202020204" pitchFamily="34" charset="0"/>
                <a:cs typeface="Microsoft Sans Serif" panose="020B0604020202020204" pitchFamily="34" charset="0"/>
              </a:rPr>
              <a:t> a user friendly environment for users for collaborative editing.</a:t>
            </a:r>
          </a:p>
          <a:p>
            <a:r>
              <a:rPr lang="en-US" sz="2400" dirty="0" smtClean="0">
                <a:ea typeface="Microsoft Sans Serif" panose="020B0604020202020204" pitchFamily="34" charset="0"/>
                <a:cs typeface="Microsoft Sans Serif" panose="020B0604020202020204" pitchFamily="34" charset="0"/>
              </a:rPr>
              <a:t>With </a:t>
            </a:r>
            <a:r>
              <a:rPr lang="en-US" sz="2400" dirty="0" smtClean="0">
                <a:ea typeface="Microsoft Sans Serif" panose="020B0604020202020204" pitchFamily="34" charset="0"/>
                <a:cs typeface="Microsoft Sans Serif" panose="020B0604020202020204" pitchFamily="34" charset="0"/>
              </a:rPr>
              <a:t>this the two people who want to work on the same document together and they both are at much distance away from each other</a:t>
            </a:r>
            <a:r>
              <a:rPr lang="en-US" sz="2400" dirty="0" smtClean="0">
                <a:ea typeface="Microsoft Sans Serif" panose="020B0604020202020204" pitchFamily="34" charset="0"/>
                <a:cs typeface="Microsoft Sans Serif" panose="020B0604020202020204" pitchFamily="34" charset="0"/>
              </a:rPr>
              <a:t>.</a:t>
            </a:r>
          </a:p>
          <a:p>
            <a:r>
              <a:rPr lang="en-US" sz="2400" dirty="0" smtClean="0">
                <a:ea typeface="Microsoft Sans Serif" panose="020B0604020202020204" pitchFamily="34" charset="0"/>
                <a:cs typeface="Microsoft Sans Serif" panose="020B0604020202020204" pitchFamily="34" charset="0"/>
              </a:rPr>
              <a:t> </a:t>
            </a:r>
            <a:r>
              <a:rPr lang="en-US" sz="2400" dirty="0" smtClean="0">
                <a:ea typeface="Microsoft Sans Serif" panose="020B0604020202020204" pitchFamily="34" charset="0"/>
                <a:cs typeface="Microsoft Sans Serif" panose="020B0604020202020204" pitchFamily="34" charset="0"/>
              </a:rPr>
              <a:t>In such case, this type of application may fulfill their needs.</a:t>
            </a:r>
            <a:endParaRPr lang="en-US" sz="2400" b="1" dirty="0" smtClean="0">
              <a:ea typeface="Microsoft Sans Serif" panose="020B0604020202020204" pitchFamily="34" charset="0"/>
              <a:cs typeface="Microsoft Sans Serif" panose="020B0604020202020204" pitchFamily="34"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5410200" cy="914400"/>
          </a:xfrm>
        </p:spPr>
        <p:txBody>
          <a:bodyPr/>
          <a:lstStyle/>
          <a:p>
            <a:r>
              <a:rPr lang="en-US" smtClean="0">
                <a:solidFill>
                  <a:srgbClr val="0070C0"/>
                </a:solidFill>
              </a:rPr>
              <a:t>Project</a:t>
            </a:r>
            <a:endParaRPr lang="en-US">
              <a:solidFill>
                <a:srgbClr val="0070C0"/>
              </a:solidFill>
            </a:endParaRPr>
          </a:p>
        </p:txBody>
      </p:sp>
      <p:sp>
        <p:nvSpPr>
          <p:cNvPr id="3" name="Content Placeholder 2"/>
          <p:cNvSpPr>
            <a:spLocks noGrp="1"/>
          </p:cNvSpPr>
          <p:nvPr>
            <p:ph sz="quarter" idx="1"/>
          </p:nvPr>
        </p:nvSpPr>
        <p:spPr>
          <a:xfrm>
            <a:off x="533400" y="1143000"/>
            <a:ext cx="8229600" cy="5029200"/>
          </a:xfrm>
        </p:spPr>
        <p:txBody>
          <a:bodyPr>
            <a:normAutofit/>
          </a:bodyPr>
          <a:lstStyle/>
          <a:p>
            <a:pPr marL="0" indent="0">
              <a:buNone/>
            </a:pPr>
            <a:r>
              <a:rPr lang="en-US" sz="2800" b="1" u="sng" dirty="0" smtClean="0"/>
              <a:t>What is the project?</a:t>
            </a:r>
          </a:p>
          <a:p>
            <a:pPr marL="0" indent="0"/>
            <a:r>
              <a:rPr lang="en-US" sz="2800" dirty="0" smtClean="0"/>
              <a:t>The project is ‘Collaborative Editor’ with which two people can simultaneously edit the same document or can edit the same code/program at the same time from a large distance with the help of socket connection it is made possible. </a:t>
            </a:r>
            <a:endParaRPr lang="en-US" sz="2800" dirty="0" smtClean="0"/>
          </a:p>
          <a:p>
            <a:pPr marL="0" indent="0"/>
            <a:r>
              <a:rPr lang="en-US" sz="2800" dirty="0" smtClean="0"/>
              <a:t>This </a:t>
            </a:r>
            <a:r>
              <a:rPr lang="en-US" sz="2800" dirty="0" smtClean="0"/>
              <a:t>project connects the two person for editing or doing work together and it is not possible because they are not in the same place and they don’t want to meet due to any reason.</a:t>
            </a:r>
            <a:endParaRPr lang="en-US" sz="2800" dirty="0"/>
          </a:p>
        </p:txBody>
      </p:sp>
    </p:spTree>
    <p:extLst>
      <p:ext uri="{BB962C8B-B14F-4D97-AF65-F5344CB8AC3E}">
        <p14:creationId xmlns:p14="http://schemas.microsoft.com/office/powerpoint/2010/main" xmlns="" val="794324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772400" cy="792162"/>
          </a:xfrm>
        </p:spPr>
        <p:txBody>
          <a:bodyPr/>
          <a:lstStyle/>
          <a:p>
            <a:r>
              <a:rPr lang="en-US" smtClean="0">
                <a:solidFill>
                  <a:srgbClr val="0070C0"/>
                </a:solidFill>
              </a:rPr>
              <a:t>User Interface:</a:t>
            </a:r>
            <a:endParaRPr lang="en-US">
              <a:solidFill>
                <a:srgbClr val="0070C0"/>
              </a:solidFill>
            </a:endParaRPr>
          </a:p>
        </p:txBody>
      </p:sp>
      <p:sp>
        <p:nvSpPr>
          <p:cNvPr id="3" name="Content Placeholder 2"/>
          <p:cNvSpPr>
            <a:spLocks noGrp="1"/>
          </p:cNvSpPr>
          <p:nvPr>
            <p:ph sz="quarter" idx="1"/>
          </p:nvPr>
        </p:nvSpPr>
        <p:spPr>
          <a:xfrm>
            <a:off x="914400" y="1219200"/>
            <a:ext cx="7772400" cy="4800600"/>
          </a:xfrm>
        </p:spPr>
        <p:txBody>
          <a:bodyPr/>
          <a:lstStyle/>
          <a:p>
            <a:pPr marL="0" indent="0">
              <a:buNone/>
            </a:pPr>
            <a:r>
              <a:rPr lang="en-US" smtClean="0"/>
              <a:t>Server</a:t>
            </a:r>
            <a:endParaRPr lang="en-US"/>
          </a:p>
        </p:txBody>
      </p:sp>
      <p:pic>
        <p:nvPicPr>
          <p:cNvPr id="1026" name="Picture 2" descr="C:\Users\afjal_k6ti5n\Desktop\Capture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95400" y="2738527"/>
            <a:ext cx="6312210" cy="3662273"/>
          </a:xfrm>
          <a:prstGeom prst="rect">
            <a:avLst/>
          </a:prstGeom>
          <a:noFill/>
          <a:extLst>
            <a:ext uri="{909E8E84-426E-40DD-AFC4-6F175D3DCCD1}">
              <a14:hiddenFill xmlns:a14="http://schemas.microsoft.com/office/drawing/2010/main" xmlns="">
                <a:solidFill>
                  <a:srgbClr val="FFFFFF"/>
                </a:solidFill>
              </a14:hiddenFill>
            </a:ext>
          </a:extLst>
        </p:spPr>
      </p:pic>
      <p:pic>
        <p:nvPicPr>
          <p:cNvPr id="1029" name="Picture 5" descr="C:\Users\afjal_k6ti5n\Desktop\Capture.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38400" y="1212850"/>
            <a:ext cx="4267199" cy="11811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52437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152400"/>
            <a:ext cx="7924800" cy="5562600"/>
          </a:xfrm>
        </p:spPr>
        <p:txBody>
          <a:bodyPr/>
          <a:lstStyle/>
          <a:p>
            <a:pPr marL="0" indent="0">
              <a:buNone/>
            </a:pPr>
            <a:r>
              <a:rPr lang="en-US" smtClean="0"/>
              <a:t>Client Side</a:t>
            </a:r>
          </a:p>
          <a:p>
            <a:pPr marL="0" indent="0">
              <a:buNone/>
            </a:pPr>
            <a:endParaRPr lang="en-US"/>
          </a:p>
          <a:p>
            <a:pPr marL="0" indent="0">
              <a:buNone/>
            </a:pPr>
            <a:endParaRPr lang="en-US" smtClean="0"/>
          </a:p>
          <a:p>
            <a:pPr marL="0" indent="0">
              <a:buNone/>
            </a:pPr>
            <a:r>
              <a:rPr lang="en-US" smtClean="0"/>
              <a:t>Server					Client</a:t>
            </a:r>
            <a:endParaRPr lang="en-US"/>
          </a:p>
        </p:txBody>
      </p:sp>
      <p:pic>
        <p:nvPicPr>
          <p:cNvPr id="2050" name="Picture 2" descr="C:\Users\afjal_k6ti5n\Desktop\Capture3.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56655" y="381000"/>
            <a:ext cx="3833813" cy="1045874"/>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C:\Users\afjal_k6ti5n\Desktop\Capture4.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3291" y="2057400"/>
            <a:ext cx="8485909" cy="44100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07882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500" y="304800"/>
            <a:ext cx="8077200" cy="6172200"/>
          </a:xfrm>
        </p:spPr>
        <p:txBody>
          <a:bodyPr/>
          <a:lstStyle/>
          <a:p>
            <a:pPr marL="0" indent="0">
              <a:buNone/>
            </a:pPr>
            <a:r>
              <a:rPr lang="en-US" smtClean="0"/>
              <a:t>Client  has closed and the message of disconnection is shown to server . Similarly this will be shown to client in case if server has closed.</a:t>
            </a:r>
          </a:p>
          <a:p>
            <a:pPr marL="0" indent="0">
              <a:buNone/>
            </a:pPr>
            <a:r>
              <a:rPr lang="en-US"/>
              <a:t>	</a:t>
            </a:r>
            <a:r>
              <a:rPr lang="en-US" smtClean="0"/>
              <a:t>	Server Container/Frame</a:t>
            </a:r>
            <a:endParaRPr lang="en-US"/>
          </a:p>
        </p:txBody>
      </p:sp>
      <p:pic>
        <p:nvPicPr>
          <p:cNvPr id="3074" name="Picture 2" descr="C:\Users\afjal_k6ti5n\Desktop\Capture5.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95400" y="1905000"/>
            <a:ext cx="6629400" cy="4419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04808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106</TotalTime>
  <Words>427</Words>
  <Application>Microsoft Office PowerPoint</Application>
  <PresentationFormat>On-screen Show (4:3)</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NPL Project</vt:lpstr>
      <vt:lpstr>Introduction</vt:lpstr>
      <vt:lpstr>Slide 3</vt:lpstr>
      <vt:lpstr>Slide 4</vt:lpstr>
      <vt:lpstr>Slide 5</vt:lpstr>
      <vt:lpstr>Project</vt:lpstr>
      <vt:lpstr>User Interface:</vt:lpstr>
      <vt:lpstr>Slide 8</vt:lpstr>
      <vt:lpstr>Slide 9</vt:lpstr>
      <vt:lpstr>Future</vt:lpstr>
      <vt:lpstr>Works in this technology</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NPL Project</dc:title>
  <dc:creator>Afjal Ali Shaikh</dc:creator>
  <cp:lastModifiedBy>Guestuser</cp:lastModifiedBy>
  <cp:revision>13</cp:revision>
  <dcterms:created xsi:type="dcterms:W3CDTF">2016-04-11T15:22:29Z</dcterms:created>
  <dcterms:modified xsi:type="dcterms:W3CDTF">2016-04-12T06:07:42Z</dcterms:modified>
</cp:coreProperties>
</file>