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1"/>
    <p:sldMasterId id="2147483749" r:id="rId2"/>
    <p:sldMasterId id="2147483724" r:id="rId3"/>
    <p:sldMasterId id="2147483746" r:id="rId4"/>
  </p:sldMasterIdLst>
  <p:notesMasterIdLst>
    <p:notesMasterId r:id="rId11"/>
  </p:notesMasterIdLst>
  <p:handoutMasterIdLst>
    <p:handoutMasterId r:id="rId12"/>
  </p:handoutMasterIdLst>
  <p:sldIdLst>
    <p:sldId id="294" r:id="rId5"/>
    <p:sldId id="299" r:id="rId6"/>
    <p:sldId id="300" r:id="rId7"/>
    <p:sldId id="301" r:id="rId8"/>
    <p:sldId id="302" r:id="rId9"/>
    <p:sldId id="280" r:id="rId1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88BC"/>
    <a:srgbClr val="000000"/>
    <a:srgbClr val="FF00FF"/>
    <a:srgbClr val="00578B"/>
    <a:srgbClr val="2774AE"/>
    <a:srgbClr val="DBE7F5"/>
    <a:srgbClr val="FFD100"/>
    <a:srgbClr val="898989"/>
    <a:srgbClr val="58595B"/>
    <a:srgbClr val="D2DD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16"/>
    <p:restoredTop sz="94663"/>
  </p:normalViewPr>
  <p:slideViewPr>
    <p:cSldViewPr snapToGrid="0" snapToObjects="1">
      <p:cViewPr>
        <p:scale>
          <a:sx n="84" d="100"/>
          <a:sy n="84" d="100"/>
        </p:scale>
        <p:origin x="620" y="52"/>
      </p:cViewPr>
      <p:guideLst/>
    </p:cSldViewPr>
  </p:slideViewPr>
  <p:notesTextViewPr>
    <p:cViewPr>
      <p:scale>
        <a:sx n="1" d="1"/>
        <a:sy n="1" d="1"/>
      </p:scale>
      <p:origin x="0" y="0"/>
    </p:cViewPr>
  </p:notesTextViewPr>
  <p:notesViewPr>
    <p:cSldViewPr snapToGrid="0" snapToObjects="1" showGuides="1">
      <p:cViewPr varScale="1">
        <p:scale>
          <a:sx n="141" d="100"/>
          <a:sy n="141" d="100"/>
        </p:scale>
        <p:origin x="451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B19DFF-3DA7-494A-B9CA-E379C5E95C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B7B050-3277-594A-8B54-BFCDACD4BC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C1B0C7-8C7C-9B4B-A0AE-18A84AC299C3}" type="datetimeFigureOut">
              <a:rPr lang="en-US" smtClean="0"/>
              <a:t>11/5/2019</a:t>
            </a:fld>
            <a:endParaRPr lang="en-US"/>
          </a:p>
        </p:txBody>
      </p:sp>
      <p:sp>
        <p:nvSpPr>
          <p:cNvPr id="4" name="Footer Placeholder 3">
            <a:extLst>
              <a:ext uri="{FF2B5EF4-FFF2-40B4-BE49-F238E27FC236}">
                <a16:creationId xmlns:a16="http://schemas.microsoft.com/office/drawing/2014/main" id="{AB379A36-522B-064D-A598-55FC21A01E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7467B93-28EF-074C-894E-BCFD2841EB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47298D-305E-5C45-8175-7CA456955D79}" type="slidenum">
              <a:rPr lang="en-US" smtClean="0"/>
              <a:t>‹#›</a:t>
            </a:fld>
            <a:endParaRPr lang="en-US"/>
          </a:p>
        </p:txBody>
      </p:sp>
    </p:spTree>
    <p:extLst>
      <p:ext uri="{BB962C8B-B14F-4D97-AF65-F5344CB8AC3E}">
        <p14:creationId xmlns:p14="http://schemas.microsoft.com/office/powerpoint/2010/main" val="3497901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9300ED-965C-BB42-AB66-E65F4D773755}" type="datetimeFigureOut">
              <a:rPr lang="en-US" smtClean="0"/>
              <a:t>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8B67B-6986-4C4D-9BFF-F0FAE7240B0F}" type="slidenum">
              <a:rPr lang="en-US" smtClean="0"/>
              <a:t>‹#›</a:t>
            </a:fld>
            <a:endParaRPr lang="en-US"/>
          </a:p>
        </p:txBody>
      </p:sp>
    </p:spTree>
    <p:extLst>
      <p:ext uri="{BB962C8B-B14F-4D97-AF65-F5344CB8AC3E}">
        <p14:creationId xmlns:p14="http://schemas.microsoft.com/office/powerpoint/2010/main" val="177308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Opener">
    <p:spTree>
      <p:nvGrpSpPr>
        <p:cNvPr id="1" name=""/>
        <p:cNvGrpSpPr/>
        <p:nvPr/>
      </p:nvGrpSpPr>
      <p:grpSpPr>
        <a:xfrm>
          <a:off x="0" y="0"/>
          <a:ext cx="0" cy="0"/>
          <a:chOff x="0" y="0"/>
          <a:chExt cx="0" cy="0"/>
        </a:xfrm>
      </p:grpSpPr>
      <p:sp>
        <p:nvSpPr>
          <p:cNvPr id="5" name="Header rule">
            <a:extLst>
              <a:ext uri="{FF2B5EF4-FFF2-40B4-BE49-F238E27FC236}">
                <a16:creationId xmlns:a16="http://schemas.microsoft.com/office/drawing/2014/main" id="{198C97F7-A4B7-A44F-8837-702C9EA03268}"/>
              </a:ext>
            </a:extLst>
          </p:cNvPr>
          <p:cNvSpPr/>
          <p:nvPr userDrawn="1"/>
        </p:nvSpPr>
        <p:spPr>
          <a:xfrm>
            <a:off x="640080" y="301752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6" name="Header rule">
            <a:extLst>
              <a:ext uri="{FF2B5EF4-FFF2-40B4-BE49-F238E27FC236}">
                <a16:creationId xmlns:a16="http://schemas.microsoft.com/office/drawing/2014/main" id="{597315B1-292E-3D41-AFF6-A072259E441C}"/>
              </a:ext>
            </a:extLst>
          </p:cNvPr>
          <p:cNvSpPr/>
          <p:nvPr userDrawn="1"/>
        </p:nvSpPr>
        <p:spPr>
          <a:xfrm>
            <a:off x="640080" y="182880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Content Placeholder 4">
            <a:extLst>
              <a:ext uri="{FF2B5EF4-FFF2-40B4-BE49-F238E27FC236}">
                <a16:creationId xmlns:a16="http://schemas.microsoft.com/office/drawing/2014/main" id="{51842526-596D-444C-831F-EDD586E710D2}"/>
              </a:ext>
            </a:extLst>
          </p:cNvPr>
          <p:cNvSpPr>
            <a:spLocks noGrp="1"/>
          </p:cNvSpPr>
          <p:nvPr>
            <p:ph sz="quarter" idx="23" hasCustomPrompt="1"/>
          </p:nvPr>
        </p:nvSpPr>
        <p:spPr>
          <a:xfrm>
            <a:off x="640078" y="4480560"/>
            <a:ext cx="1188720" cy="167097"/>
          </a:xfrm>
          <a:prstGeom prst="rect">
            <a:avLst/>
          </a:prstGeom>
        </p:spPr>
        <p:txBody>
          <a:bodyPr wrap="none" lIns="9144" tIns="0" rIns="0" bIns="0" anchor="b" anchorCtr="0">
            <a:spAutoFit/>
          </a:bodyPr>
          <a:lstStyle>
            <a:lvl1pPr marL="0" indent="0">
              <a:buNone/>
              <a:defRPr sz="1200">
                <a:solidFill>
                  <a:schemeClr val="bg1"/>
                </a:solidFill>
              </a:defRPr>
            </a:lvl1pPr>
          </a:lstStyle>
          <a:p>
            <a:r>
              <a:rPr lang="en-US" dirty="0"/>
              <a:t>Presenter Name</a:t>
            </a:r>
          </a:p>
        </p:txBody>
      </p:sp>
      <p:sp>
        <p:nvSpPr>
          <p:cNvPr id="10" name="Content Placeholder 4">
            <a:extLst>
              <a:ext uri="{FF2B5EF4-FFF2-40B4-BE49-F238E27FC236}">
                <a16:creationId xmlns:a16="http://schemas.microsoft.com/office/drawing/2014/main" id="{7614E81D-36BE-0843-8E17-35D959F5ADC3}"/>
              </a:ext>
            </a:extLst>
          </p:cNvPr>
          <p:cNvSpPr>
            <a:spLocks noGrp="1"/>
          </p:cNvSpPr>
          <p:nvPr>
            <p:ph sz="quarter" idx="24" hasCustomPrompt="1"/>
          </p:nvPr>
        </p:nvSpPr>
        <p:spPr>
          <a:xfrm>
            <a:off x="640078" y="4663440"/>
            <a:ext cx="1624612" cy="167097"/>
          </a:xfrm>
          <a:prstGeom prst="rect">
            <a:avLst/>
          </a:prstGeom>
        </p:spPr>
        <p:txBody>
          <a:bodyPr wrap="none" lIns="9144" tIns="0" rIns="0" bIns="0" anchor="b" anchorCtr="0">
            <a:spAutoFit/>
          </a:bodyPr>
          <a:lstStyle>
            <a:lvl1pPr marL="0" indent="0">
              <a:buNone/>
              <a:defRPr sz="1200">
                <a:solidFill>
                  <a:schemeClr val="bg1"/>
                </a:solidFill>
              </a:defRPr>
            </a:lvl1pPr>
          </a:lstStyle>
          <a:p>
            <a:r>
              <a:rPr lang="en-US" dirty="0"/>
              <a:t>Title, Department Name</a:t>
            </a:r>
          </a:p>
        </p:txBody>
      </p:sp>
      <p:sp>
        <p:nvSpPr>
          <p:cNvPr id="11" name="Text Placeholder 5">
            <a:extLst>
              <a:ext uri="{FF2B5EF4-FFF2-40B4-BE49-F238E27FC236}">
                <a16:creationId xmlns:a16="http://schemas.microsoft.com/office/drawing/2014/main" id="{F1570365-4D0D-EC45-BEDD-AB605BCD2DE9}"/>
              </a:ext>
            </a:extLst>
          </p:cNvPr>
          <p:cNvSpPr>
            <a:spLocks noGrp="1"/>
          </p:cNvSpPr>
          <p:nvPr>
            <p:ph type="body" sz="quarter" idx="25" hasCustomPrompt="1"/>
          </p:nvPr>
        </p:nvSpPr>
        <p:spPr>
          <a:xfrm>
            <a:off x="640080" y="1645920"/>
            <a:ext cx="3383280" cy="91440"/>
          </a:xfrm>
          <a:prstGeom prst="rect">
            <a:avLst/>
          </a:prstGeom>
        </p:spPr>
        <p:txBody>
          <a:bodyPr wrap="none" lIns="18288" tIns="0" rIns="0" bIns="0">
            <a:spAutoFit/>
          </a:bodyPr>
          <a:lstStyle>
            <a:lvl1pPr marL="0" indent="0">
              <a:buNone/>
              <a:defRPr sz="800" cap="all" baseline="0">
                <a:latin typeface="+mn-lt"/>
              </a:defRPr>
            </a:lvl1pPr>
            <a:lvl2pPr marL="0" indent="0">
              <a:buFont typeface="Arial" panose="020B0604020202020204" pitchFamily="34" charset="0"/>
              <a:buNone/>
              <a:defRPr sz="800">
                <a:latin typeface="+mn-lt"/>
              </a:defRPr>
            </a:lvl2pPr>
            <a:lvl3pPr marL="363474" indent="0">
              <a:buNone/>
              <a:defRPr sz="800">
                <a:latin typeface="+mn-lt"/>
              </a:defRPr>
            </a:lvl3pPr>
            <a:lvl4pPr marL="0" indent="0">
              <a:buNone/>
              <a:defRPr sz="800">
                <a:latin typeface="+mn-lt"/>
              </a:defRPr>
            </a:lvl4pPr>
            <a:lvl5pPr marL="0" indent="0">
              <a:buNone/>
              <a:defRPr sz="800">
                <a:latin typeface="+mn-lt"/>
              </a:defRPr>
            </a:lvl5pPr>
          </a:lstStyle>
          <a:p>
            <a:pPr lvl="0"/>
            <a:r>
              <a:rPr lang="en-US" dirty="0"/>
              <a:t>JOB # GOES HERE [REMOVE FOR LIVE AUDIENCE PRESENTATION]</a:t>
            </a:r>
          </a:p>
        </p:txBody>
      </p:sp>
      <p:sp>
        <p:nvSpPr>
          <p:cNvPr id="3" name="Picture Placeholder 2">
            <a:extLst>
              <a:ext uri="{FF2B5EF4-FFF2-40B4-BE49-F238E27FC236}">
                <a16:creationId xmlns:a16="http://schemas.microsoft.com/office/drawing/2014/main" id="{7AAAB01A-F2BD-C546-A22D-F1FB2E43F306}"/>
              </a:ext>
            </a:extLst>
          </p:cNvPr>
          <p:cNvSpPr>
            <a:spLocks noGrp="1"/>
          </p:cNvSpPr>
          <p:nvPr>
            <p:ph type="pic" sz="quarter" idx="27" hasCustomPrompt="1"/>
          </p:nvPr>
        </p:nvSpPr>
        <p:spPr>
          <a:xfrm>
            <a:off x="640079" y="442002"/>
            <a:ext cx="5759450" cy="370101"/>
          </a:xfrm>
          <a:prstGeom prst="rect">
            <a:avLst/>
          </a:prstGeom>
        </p:spPr>
        <p:txBody>
          <a:bodyPr/>
          <a:lstStyle>
            <a:lvl1pPr marL="0" indent="0">
              <a:buNone/>
              <a:defRPr sz="1000"/>
            </a:lvl1pPr>
          </a:lstStyle>
          <a:p>
            <a:r>
              <a:rPr lang="en-US" dirty="0"/>
              <a:t>Click the icon to insert the </a:t>
            </a:r>
            <a:r>
              <a:rPr lang="en-US" dirty="0" err="1"/>
              <a:t>Uxd-Wht</a:t>
            </a:r>
            <a:r>
              <a:rPr lang="en-US" dirty="0"/>
              <a:t> or Unboxed-</a:t>
            </a:r>
            <a:r>
              <a:rPr lang="en-US" dirty="0" err="1"/>
              <a:t>WhiteType</a:t>
            </a:r>
            <a:r>
              <a:rPr lang="en-US" dirty="0"/>
              <a:t>, </a:t>
            </a:r>
            <a:r>
              <a:rPr lang="en-US" dirty="0" err="1"/>
              <a:t>svg</a:t>
            </a:r>
            <a:r>
              <a:rPr lang="en-US" dirty="0"/>
              <a:t> or </a:t>
            </a:r>
            <a:r>
              <a:rPr lang="en-US" dirty="0" err="1"/>
              <a:t>png</a:t>
            </a:r>
            <a:r>
              <a:rPr lang="en-US" dirty="0"/>
              <a:t> format version of your department logo. Follow yellow instructions.</a:t>
            </a:r>
          </a:p>
        </p:txBody>
      </p:sp>
      <p:sp>
        <p:nvSpPr>
          <p:cNvPr id="12" name="Text Placeholder 11">
            <a:extLst>
              <a:ext uri="{FF2B5EF4-FFF2-40B4-BE49-F238E27FC236}">
                <a16:creationId xmlns:a16="http://schemas.microsoft.com/office/drawing/2014/main" id="{3A81CB59-8C90-4649-A0B9-F64FBDA65623}"/>
              </a:ext>
            </a:extLst>
          </p:cNvPr>
          <p:cNvSpPr>
            <a:spLocks noGrp="1"/>
          </p:cNvSpPr>
          <p:nvPr>
            <p:ph type="body" sz="quarter" idx="28" hasCustomPrompt="1"/>
          </p:nvPr>
        </p:nvSpPr>
        <p:spPr>
          <a:xfrm>
            <a:off x="3110248" y="3239110"/>
            <a:ext cx="5867974" cy="343412"/>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1. GUIDES – To make sure guides are visible, inside the View ribbon, click the Guides checkbox. </a:t>
            </a:r>
            <a:r>
              <a:rPr lang="en-US"/>
              <a:t>Then click the icon inside the picture frame to add your logo.</a:t>
            </a:r>
            <a:endParaRPr lang="en-US" dirty="0"/>
          </a:p>
        </p:txBody>
      </p:sp>
      <p:sp>
        <p:nvSpPr>
          <p:cNvPr id="16" name="Text Placeholder 11">
            <a:extLst>
              <a:ext uri="{FF2B5EF4-FFF2-40B4-BE49-F238E27FC236}">
                <a16:creationId xmlns:a16="http://schemas.microsoft.com/office/drawing/2014/main" id="{27040403-9017-284E-A963-BB40D99A6B1B}"/>
              </a:ext>
            </a:extLst>
          </p:cNvPr>
          <p:cNvSpPr>
            <a:spLocks noGrp="1"/>
          </p:cNvSpPr>
          <p:nvPr>
            <p:ph type="body" sz="quarter" idx="29" hasCustomPrompt="1"/>
          </p:nvPr>
        </p:nvSpPr>
        <p:spPr>
          <a:xfrm>
            <a:off x="3509494" y="3642860"/>
            <a:ext cx="5468728" cy="364668"/>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2. QUALITY – For the sharpest image, we recommend selecting your logo from the </a:t>
            </a:r>
            <a:r>
              <a:rPr lang="en-US" dirty="0" err="1"/>
              <a:t>svg</a:t>
            </a:r>
            <a:r>
              <a:rPr lang="en-US" dirty="0"/>
              <a:t> folder. Insert the </a:t>
            </a:r>
            <a:r>
              <a:rPr lang="en-US" dirty="0" err="1"/>
              <a:t>Uxd-Wht</a:t>
            </a:r>
            <a:r>
              <a:rPr lang="en-US" dirty="0"/>
              <a:t> or Unboxed-</a:t>
            </a:r>
            <a:r>
              <a:rPr lang="en-US" dirty="0" err="1"/>
              <a:t>WhiteType</a:t>
            </a:r>
            <a:r>
              <a:rPr lang="en-US" dirty="0"/>
              <a:t> version. Your logo will appear in the picture frame. </a:t>
            </a:r>
          </a:p>
        </p:txBody>
      </p:sp>
      <p:sp>
        <p:nvSpPr>
          <p:cNvPr id="18" name="Text Placeholder 11">
            <a:extLst>
              <a:ext uri="{FF2B5EF4-FFF2-40B4-BE49-F238E27FC236}">
                <a16:creationId xmlns:a16="http://schemas.microsoft.com/office/drawing/2014/main" id="{4B946D04-E796-4B4C-BA49-32A74CF316D8}"/>
              </a:ext>
            </a:extLst>
          </p:cNvPr>
          <p:cNvSpPr>
            <a:spLocks noGrp="1"/>
          </p:cNvSpPr>
          <p:nvPr>
            <p:ph type="body" sz="quarter" idx="30" hasCustomPrompt="1"/>
          </p:nvPr>
        </p:nvSpPr>
        <p:spPr>
          <a:xfrm>
            <a:off x="3509494" y="4050407"/>
            <a:ext cx="5468728" cy="735906"/>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lvl="0"/>
            <a:r>
              <a:rPr lang="en-US" dirty="0"/>
              <a:t>3. SCALE – With the picture frame selected, inside the Graphic Format ribbon, click the Format Pane. Click the Size and Properties icon and open the Size section. Make sure the boxes for Lock aspect ratio and Relative to original picture size are checked. Click the RESET button to resize the logo in the frame. Continue resizing using the scaling arrows if necessary. The UCLA logo letters should match up with the top and bottom guides.</a:t>
            </a:r>
          </a:p>
        </p:txBody>
      </p:sp>
      <p:sp>
        <p:nvSpPr>
          <p:cNvPr id="19" name="Text Placeholder 11">
            <a:extLst>
              <a:ext uri="{FF2B5EF4-FFF2-40B4-BE49-F238E27FC236}">
                <a16:creationId xmlns:a16="http://schemas.microsoft.com/office/drawing/2014/main" id="{68E45B7A-8408-374F-A2DC-0F4F9C754E45}"/>
              </a:ext>
            </a:extLst>
          </p:cNvPr>
          <p:cNvSpPr>
            <a:spLocks noGrp="1"/>
          </p:cNvSpPr>
          <p:nvPr>
            <p:ph type="body" sz="quarter" idx="31" hasCustomPrompt="1"/>
          </p:nvPr>
        </p:nvSpPr>
        <p:spPr>
          <a:xfrm>
            <a:off x="3509494" y="4842153"/>
            <a:ext cx="5468728" cy="228205"/>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lvl="0"/>
            <a:r>
              <a:rPr lang="en-US" dirty="0"/>
              <a:t>4. POSITION – Align the UCLA logo letters to meet the left guide. </a:t>
            </a:r>
          </a:p>
        </p:txBody>
      </p:sp>
      <p:sp>
        <p:nvSpPr>
          <p:cNvPr id="13" name="Text Placeholder 12">
            <a:extLst>
              <a:ext uri="{FF2B5EF4-FFF2-40B4-BE49-F238E27FC236}">
                <a16:creationId xmlns:a16="http://schemas.microsoft.com/office/drawing/2014/main" id="{4845E9B1-083C-B34E-AC7C-964685DBFAAB}"/>
              </a:ext>
            </a:extLst>
          </p:cNvPr>
          <p:cNvSpPr>
            <a:spLocks noGrp="1"/>
          </p:cNvSpPr>
          <p:nvPr>
            <p:ph type="body" sz="quarter" idx="32" hasCustomPrompt="1"/>
          </p:nvPr>
        </p:nvSpPr>
        <p:spPr>
          <a:xfrm>
            <a:off x="640080" y="2195341"/>
            <a:ext cx="8113776" cy="501356"/>
          </a:xfrm>
          <a:prstGeom prst="rect">
            <a:avLst/>
          </a:prstGeom>
        </p:spPr>
        <p:txBody>
          <a:bodyPr lIns="0" tIns="0" rIns="0" bIns="0" anchor="ctr" anchorCtr="0"/>
          <a:lstStyle>
            <a:lvl1pPr marL="0" indent="0">
              <a:buNone/>
              <a:defRPr sz="3600" b="1"/>
            </a:lvl1pPr>
            <a:lvl2pPr marL="342900" indent="0">
              <a:buNone/>
              <a:defRPr sz="3600" b="1"/>
            </a:lvl2pPr>
            <a:lvl3pPr marL="685800" indent="0">
              <a:buNone/>
              <a:defRPr sz="3600" b="1"/>
            </a:lvl3pPr>
            <a:lvl4pPr marL="1028700" indent="0">
              <a:buNone/>
              <a:defRPr sz="3600" b="1"/>
            </a:lvl4pPr>
            <a:lvl5pPr marL="1371600" indent="0">
              <a:buNone/>
              <a:defRPr sz="3600" b="1"/>
            </a:lvl5pPr>
          </a:lstStyle>
          <a:p>
            <a:pPr lvl="0"/>
            <a:r>
              <a:rPr lang="en-US" dirty="0"/>
              <a:t>Big Data Solutions for Bruin Widgets</a:t>
            </a:r>
          </a:p>
        </p:txBody>
      </p:sp>
    </p:spTree>
    <p:extLst>
      <p:ext uri="{BB962C8B-B14F-4D97-AF65-F5344CB8AC3E}">
        <p14:creationId xmlns:p14="http://schemas.microsoft.com/office/powerpoint/2010/main" val="3577556916"/>
      </p:ext>
    </p:extLst>
  </p:cSld>
  <p:clrMapOvr>
    <a:masterClrMapping/>
  </p:clrMapOvr>
  <p:extLst>
    <p:ext uri="{DCECCB84-F9BA-43D5-87BE-67443E8EF086}">
      <p15:sldGuideLst xmlns:p15="http://schemas.microsoft.com/office/powerpoint/2012/main">
        <p15:guide id="1" orient="horz" pos="444" userDrawn="1">
          <p15:clr>
            <a:srgbClr val="FBAE40"/>
          </p15:clr>
        </p15:guide>
        <p15:guide id="2" orient="horz" pos="276" userDrawn="1">
          <p15:clr>
            <a:srgbClr val="FBAE40"/>
          </p15:clr>
        </p15:guide>
        <p15:guide id="3" pos="4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82880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46304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p:txBody>
          <a:bodyPr/>
          <a:lstStyle/>
          <a:p>
            <a:r>
              <a:rPr lang="en-US" dirty="0"/>
              <a:t>Header w/copy</a:t>
            </a:r>
          </a:p>
        </p:txBody>
      </p:sp>
    </p:spTree>
    <p:extLst>
      <p:ext uri="{BB962C8B-B14F-4D97-AF65-F5344CB8AC3E}">
        <p14:creationId xmlns:p14="http://schemas.microsoft.com/office/powerpoint/2010/main" val="298216496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828801"/>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46304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0FFD0577-5F1A-6D46-A761-EF474AB9FB11}"/>
              </a:ext>
            </a:extLst>
          </p:cNvPr>
          <p:cNvSpPr>
            <a:spLocks noGrp="1"/>
          </p:cNvSpPr>
          <p:nvPr>
            <p:ph type="body" sz="quarter" idx="20" hasCustomPrompt="1"/>
          </p:nvPr>
        </p:nvSpPr>
        <p:spPr>
          <a:xfrm>
            <a:off x="1097279" y="256032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233925834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82880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46304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82880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463040"/>
            <a:ext cx="3383280" cy="219456"/>
          </a:xfrm>
          <a:prstGeom prst="rect">
            <a:avLst/>
          </a:prstGeom>
        </p:spPr>
        <p:txBody>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3165826815"/>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463040"/>
            <a:ext cx="6400800" cy="3108960"/>
          </a:xfrm>
          <a:prstGeom prst="rect">
            <a:avLst/>
          </a:prstGeom>
          <a:solidFill>
            <a:srgbClr val="DBE7F5"/>
          </a:solidFill>
        </p:spPr>
        <p:txBody>
          <a:bodyPr wrap="none" anchor="t" anchorCtr="1">
            <a:noAutofit/>
          </a:bodyPr>
          <a:lstStyle>
            <a:lvl1pPr marL="0" indent="0" algn="ctr">
              <a:buNone/>
              <a:defRPr>
                <a:solidFill>
                  <a:srgbClr val="898989"/>
                </a:solidFill>
              </a:defRPr>
            </a:lvl1pPr>
          </a:lstStyle>
          <a:p>
            <a:r>
              <a:rPr lang="en-US" dirty="0"/>
              <a:t>Click icon to add table</a:t>
            </a:r>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8" y="1463040"/>
            <a:ext cx="1139015" cy="1231106"/>
          </a:xfrm>
          <a:prstGeom prst="rect">
            <a:avLst/>
          </a:prstGeom>
        </p:spPr>
        <p:txBody>
          <a:bodyPr wrap="square" lIns="0">
            <a:spAutoFit/>
          </a:bodyPr>
          <a:lstStyle>
            <a:lvl1pPr marL="0" indent="0" algn="l">
              <a:lnSpc>
                <a:spcPct val="100000"/>
              </a:lnSpc>
              <a:buNone/>
              <a:defRPr sz="800" b="0">
                <a:solidFill>
                  <a:srgbClr val="FF00FF"/>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this custom table. If you’re not sure you’ll need this table, we recommend HIDING the slide temporarily instead of deleting it. If deleted, the custom table can be recovered from the master source file. </a:t>
            </a:r>
          </a:p>
        </p:txBody>
      </p:sp>
    </p:spTree>
    <p:extLst>
      <p:ext uri="{BB962C8B-B14F-4D97-AF65-F5344CB8AC3E}">
        <p14:creationId xmlns:p14="http://schemas.microsoft.com/office/powerpoint/2010/main" val="235864062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828800"/>
            <a:ext cx="3840478" cy="1205209"/>
          </a:xfrm>
          <a:prstGeom prst="rect">
            <a:avLst/>
          </a:prstGeom>
        </p:spPr>
        <p:txBody>
          <a:bodyPr lIns="36576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463040"/>
            <a:ext cx="3840479" cy="219456"/>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463040"/>
            <a:ext cx="3931920" cy="310896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dirty="0"/>
              <a:t>Click icon to add picture</a:t>
            </a:r>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33340117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182880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46304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463040"/>
            <a:ext cx="3931920" cy="310896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384288128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w/two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463040"/>
            <a:ext cx="3749039" cy="20574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566160"/>
            <a:ext cx="3749039" cy="767454"/>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9" name="Picture Placeholder 2">
            <a:extLst>
              <a:ext uri="{FF2B5EF4-FFF2-40B4-BE49-F238E27FC236}">
                <a16:creationId xmlns:a16="http://schemas.microsoft.com/office/drawing/2014/main" id="{008D5794-D0A3-9A4A-8E55-31C816DBB18B}"/>
              </a:ext>
            </a:extLst>
          </p:cNvPr>
          <p:cNvSpPr>
            <a:spLocks noGrp="1"/>
          </p:cNvSpPr>
          <p:nvPr>
            <p:ph type="pic" sz="quarter" idx="29"/>
          </p:nvPr>
        </p:nvSpPr>
        <p:spPr>
          <a:xfrm>
            <a:off x="4666262" y="1466850"/>
            <a:ext cx="3749039" cy="20574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0" name="Text Placeholder 19">
            <a:extLst>
              <a:ext uri="{FF2B5EF4-FFF2-40B4-BE49-F238E27FC236}">
                <a16:creationId xmlns:a16="http://schemas.microsoft.com/office/drawing/2014/main" id="{ACEE43D6-E059-E04C-9FC3-7001F8E9216B}"/>
              </a:ext>
            </a:extLst>
          </p:cNvPr>
          <p:cNvSpPr>
            <a:spLocks noGrp="1"/>
          </p:cNvSpPr>
          <p:nvPr>
            <p:ph type="body" sz="quarter" idx="30" hasCustomPrompt="1"/>
          </p:nvPr>
        </p:nvSpPr>
        <p:spPr>
          <a:xfrm>
            <a:off x="4666390" y="3569970"/>
            <a:ext cx="3749039" cy="767454"/>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09528701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4297680" y="4754880"/>
            <a:ext cx="2057400" cy="381643"/>
          </a:xfrm>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463040"/>
            <a:ext cx="2468880" cy="20574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56616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463040"/>
            <a:ext cx="2468880" cy="20574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56616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463040"/>
            <a:ext cx="2468880" cy="205740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566158"/>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4033689449"/>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93192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463040"/>
            <a:ext cx="7772400" cy="2423160"/>
          </a:xfrm>
          <a:prstGeom prst="rect">
            <a:avLst/>
          </a:prstGeom>
          <a:solidFill>
            <a:srgbClr val="DBE7F5"/>
          </a:solidFill>
        </p:spPr>
        <p:txBody>
          <a:bodyPr wrap="square" anchor="t" anchorCtr="1">
            <a:sp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1479086795"/>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ader w/video">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1828800" y="1463040"/>
            <a:ext cx="5486400" cy="310896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262114583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userDrawn="1"/>
        </p:nvSpPr>
        <p:spPr>
          <a:xfrm>
            <a:off x="640080" y="246888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userDrawn="1"/>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Section Divider</a:t>
            </a:r>
          </a:p>
        </p:txBody>
      </p:sp>
      <p:sp>
        <p:nvSpPr>
          <p:cNvPr id="5" name="Text Placeholder 3">
            <a:extLst>
              <a:ext uri="{FF2B5EF4-FFF2-40B4-BE49-F238E27FC236}">
                <a16:creationId xmlns:a16="http://schemas.microsoft.com/office/drawing/2014/main" id="{461EF51F-6AE7-6944-9BE5-D164F3B6239A}"/>
              </a:ext>
            </a:extLst>
          </p:cNvPr>
          <p:cNvSpPr>
            <a:spLocks noGrp="1"/>
          </p:cNvSpPr>
          <p:nvPr>
            <p:ph type="body" sz="quarter" idx="20" hasCustomPrompt="1"/>
          </p:nvPr>
        </p:nvSpPr>
        <p:spPr>
          <a:xfrm>
            <a:off x="640079" y="2651760"/>
            <a:ext cx="7772400" cy="222818"/>
          </a:xfrm>
          <a:prstGeom prst="rect">
            <a:avLst/>
          </a:prstGeom>
        </p:spPr>
        <p:txBody>
          <a:bodyPr lIns="0" tIns="0" rIns="0" bIns="0">
            <a:spAutoFit/>
          </a:bodyPr>
          <a:lstStyle>
            <a:lvl1pPr marL="0" indent="0">
              <a:buFontTx/>
              <a:buNone/>
              <a:defRPr sz="1600" b="1" i="0" cap="all" baseline="0">
                <a:solidFill>
                  <a:schemeClr val="bg1"/>
                </a:solidFill>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6" name="Date Placeholder 5">
            <a:extLst>
              <a:ext uri="{FF2B5EF4-FFF2-40B4-BE49-F238E27FC236}">
                <a16:creationId xmlns:a16="http://schemas.microsoft.com/office/drawing/2014/main" id="{72BD122B-0374-B849-861D-9F5D851E2E07}"/>
              </a:ext>
            </a:extLst>
          </p:cNvPr>
          <p:cNvSpPr>
            <a:spLocks noGrp="1"/>
          </p:cNvSpPr>
          <p:nvPr>
            <p:ph type="dt" sz="half" idx="21"/>
          </p:nvPr>
        </p:nvSpPr>
        <p:spPr>
          <a:xfrm>
            <a:off x="4297680" y="4754880"/>
            <a:ext cx="2117634" cy="381643"/>
          </a:xfrm>
          <a:prstGeom prst="rect">
            <a:avLst/>
          </a:prstGeom>
        </p:spPr>
        <p:txBody>
          <a:bodyPr/>
          <a:lstStyle/>
          <a:p>
            <a:r>
              <a:rPr lang="en-US"/>
              <a:t>October 16, 2019</a:t>
            </a:r>
            <a:endParaRPr lang="en-US" dirty="0"/>
          </a:p>
        </p:txBody>
      </p:sp>
      <p:sp>
        <p:nvSpPr>
          <p:cNvPr id="7" name="Slide Number Placeholder 6">
            <a:extLst>
              <a:ext uri="{FF2B5EF4-FFF2-40B4-BE49-F238E27FC236}">
                <a16:creationId xmlns:a16="http://schemas.microsoft.com/office/drawing/2014/main" id="{DDC6E991-AFE5-8A47-BE30-B779E069309C}"/>
              </a:ext>
            </a:extLst>
          </p:cNvPr>
          <p:cNvSpPr>
            <a:spLocks noGrp="1"/>
          </p:cNvSpPr>
          <p:nvPr>
            <p:ph type="sldNum" sz="quarter" idx="22"/>
          </p:nvPr>
        </p:nvSpPr>
        <p:spPr>
          <a:xfrm>
            <a:off x="8421624" y="4754880"/>
            <a:ext cx="457200" cy="381643"/>
          </a:xfrm>
          <a:prstGeom prst="rect">
            <a:avLst/>
          </a:prstGeom>
        </p:spPr>
        <p:txBody>
          <a:bodyPr/>
          <a:lstStyle/>
          <a:p>
            <a:fld id="{BD59DAAA-0634-FC41-A826-8BC222AF9A3E}" type="slidenum">
              <a:rPr lang="en-US" smtClean="0"/>
              <a:pPr/>
              <a:t>‹#›</a:t>
            </a:fld>
            <a:endParaRPr lang="en-US" dirty="0"/>
          </a:p>
        </p:txBody>
      </p:sp>
    </p:spTree>
    <p:extLst>
      <p:ext uri="{BB962C8B-B14F-4D97-AF65-F5344CB8AC3E}">
        <p14:creationId xmlns:p14="http://schemas.microsoft.com/office/powerpoint/2010/main" val="6098214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r>
              <a:rPr lang="en-US"/>
              <a:t>October 16, 2019</a:t>
            </a:r>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828799"/>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463040"/>
            <a:ext cx="2743200" cy="219456"/>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463040"/>
            <a:ext cx="5029200" cy="2834640"/>
          </a:xfrm>
          <a:prstGeom prst="rect">
            <a:avLst/>
          </a:prstGeom>
          <a:solidFill>
            <a:srgbClr val="DBE7F5"/>
          </a:solidFill>
        </p:spPr>
        <p:txBody>
          <a:bodyPr wrap="none" anchor="t" anchorCtr="1">
            <a:noAutofit/>
          </a:bodyPr>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w/copy and video</a:t>
            </a:r>
          </a:p>
        </p:txBody>
      </p:sp>
    </p:spTree>
    <p:extLst>
      <p:ext uri="{BB962C8B-B14F-4D97-AF65-F5344CB8AC3E}">
        <p14:creationId xmlns:p14="http://schemas.microsoft.com/office/powerpoint/2010/main" val="421468552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6D62F6-3250-0B4E-8B80-EB8A1F2E2910}"/>
              </a:ext>
            </a:extLst>
          </p:cNvPr>
          <p:cNvSpPr>
            <a:spLocks noGrp="1"/>
          </p:cNvSpPr>
          <p:nvPr>
            <p:ph type="dt" sz="half" idx="10"/>
          </p:nvPr>
        </p:nvSpPr>
        <p:spPr>
          <a:xfrm>
            <a:off x="4297680" y="4764024"/>
            <a:ext cx="2057400" cy="365760"/>
          </a:xfrm>
          <a:prstGeom prst="rect">
            <a:avLst/>
          </a:prstGeom>
        </p:spPr>
        <p:txBody>
          <a:bodyPr/>
          <a:lstStyle/>
          <a:p>
            <a:r>
              <a:rPr lang="en-US"/>
              <a:t>October 16, 2019</a:t>
            </a:r>
            <a:endParaRPr lang="en-US" dirty="0"/>
          </a:p>
        </p:txBody>
      </p:sp>
      <p:sp>
        <p:nvSpPr>
          <p:cNvPr id="4" name="Slide Number Placeholder 3">
            <a:extLst>
              <a:ext uri="{FF2B5EF4-FFF2-40B4-BE49-F238E27FC236}">
                <a16:creationId xmlns:a16="http://schemas.microsoft.com/office/drawing/2014/main" id="{88CDCE06-F426-2040-BA89-1305FE808600}"/>
              </a:ext>
            </a:extLst>
          </p:cNvPr>
          <p:cNvSpPr>
            <a:spLocks noGrp="1"/>
          </p:cNvSpPr>
          <p:nvPr>
            <p:ph type="sldNum" sz="quarter" idx="11"/>
          </p:nvPr>
        </p:nvSpPr>
        <p:spPr>
          <a:xfrm>
            <a:off x="8421624" y="4764024"/>
            <a:ext cx="457200" cy="365760"/>
          </a:xfrm>
          <a:prstGeom prst="rect">
            <a:avLst/>
          </a:prstGeom>
        </p:spPr>
        <p:txBody>
          <a:bodyPr wrap="square" anchor="t" anchorCtr="0"/>
          <a:lstStyle/>
          <a:p>
            <a:fld id="{B6238B5B-F19C-E947-A0BC-87BD7983F871}" type="slidenum">
              <a:rPr lang="en-US" smtClean="0"/>
              <a:pPr/>
              <a:t>‹#›</a:t>
            </a:fld>
            <a:endParaRPr lang="en-US" dirty="0"/>
          </a:p>
        </p:txBody>
      </p:sp>
      <p:sp>
        <p:nvSpPr>
          <p:cNvPr id="7" name="Text Placeholder 6">
            <a:extLst>
              <a:ext uri="{FF2B5EF4-FFF2-40B4-BE49-F238E27FC236}">
                <a16:creationId xmlns:a16="http://schemas.microsoft.com/office/drawing/2014/main" id="{DF103CBC-1586-8745-A34F-D741C41F2374}"/>
              </a:ext>
            </a:extLst>
          </p:cNvPr>
          <p:cNvSpPr>
            <a:spLocks noGrp="1"/>
          </p:cNvSpPr>
          <p:nvPr>
            <p:ph type="body" sz="quarter" idx="12" hasCustomPrompt="1"/>
          </p:nvPr>
        </p:nvSpPr>
        <p:spPr>
          <a:xfrm>
            <a:off x="1371600" y="1371600"/>
            <a:ext cx="6400800" cy="1665071"/>
          </a:xfrm>
          <a:prstGeom prst="rect">
            <a:avLst/>
          </a:prstGeom>
        </p:spPr>
        <p:txBody>
          <a:bodyPr lIns="0" tIns="0" rIns="0" bIns="0" anchor="ctr" anchorCtr="0">
            <a:spAutoFit/>
          </a:bodyPr>
          <a:lstStyle>
            <a:lvl1pPr marL="0" indent="0" algn="ctr">
              <a:buNone/>
              <a:defRPr sz="4000">
                <a:solidFill>
                  <a:schemeClr val="bg1"/>
                </a:solidFill>
              </a:defRPr>
            </a:lvl1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1491540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tement w/dark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B10969-6186-0542-9A5B-DF719901B397}"/>
              </a:ext>
            </a:extLst>
          </p:cNvPr>
          <p:cNvSpPr>
            <a:spLocks noGrp="1"/>
          </p:cNvSpPr>
          <p:nvPr>
            <p:ph type="dt" sz="half" idx="21"/>
          </p:nvPr>
        </p:nvSpPr>
        <p:spPr>
          <a:xfrm>
            <a:off x="4297680" y="4754880"/>
            <a:ext cx="2117634" cy="381643"/>
          </a:xfrm>
          <a:prstGeom prst="rect">
            <a:avLst/>
          </a:prstGeom>
        </p:spPr>
        <p:txBody>
          <a:bodyPr/>
          <a:lstStyle/>
          <a:p>
            <a:r>
              <a:rPr lang="en-US"/>
              <a:t>October 16, 2019</a:t>
            </a:r>
            <a:endParaRPr lang="en-US" dirty="0"/>
          </a:p>
        </p:txBody>
      </p:sp>
      <p:sp>
        <p:nvSpPr>
          <p:cNvPr id="3" name="Slide Number Placeholder 2">
            <a:extLst>
              <a:ext uri="{FF2B5EF4-FFF2-40B4-BE49-F238E27FC236}">
                <a16:creationId xmlns:a16="http://schemas.microsoft.com/office/drawing/2014/main" id="{955D5063-146A-044A-80F5-2156075E54D7}"/>
              </a:ext>
            </a:extLst>
          </p:cNvPr>
          <p:cNvSpPr>
            <a:spLocks noGrp="1"/>
          </p:cNvSpPr>
          <p:nvPr>
            <p:ph type="sldNum" sz="quarter" idx="22"/>
          </p:nvPr>
        </p:nvSpPr>
        <p:spPr>
          <a:xfrm>
            <a:off x="8421624" y="4754880"/>
            <a:ext cx="457200" cy="381643"/>
          </a:xfrm>
          <a:prstGeom prst="rect">
            <a:avLst/>
          </a:prstGeom>
        </p:spPr>
        <p:txBody>
          <a:bodyPr/>
          <a:lstStyle/>
          <a:p>
            <a:fld id="{BD59DAAA-0634-FC41-A826-8BC222AF9A3E}" type="slidenum">
              <a:rPr lang="en-US" smtClean="0"/>
              <a:pPr/>
              <a:t>‹#›</a:t>
            </a:fld>
            <a:endParaRPr lang="en-US" dirty="0"/>
          </a:p>
        </p:txBody>
      </p:sp>
      <p:sp>
        <p:nvSpPr>
          <p:cNvPr id="6" name="Text Placeholder 5">
            <a:extLst>
              <a:ext uri="{FF2B5EF4-FFF2-40B4-BE49-F238E27FC236}">
                <a16:creationId xmlns:a16="http://schemas.microsoft.com/office/drawing/2014/main" id="{3A64EE3B-0EE4-F14E-B999-7AA86E1012D2}"/>
              </a:ext>
            </a:extLst>
          </p:cNvPr>
          <p:cNvSpPr>
            <a:spLocks noGrp="1"/>
          </p:cNvSpPr>
          <p:nvPr>
            <p:ph type="body" sz="quarter" idx="23" hasCustomPrompt="1"/>
          </p:nvPr>
        </p:nvSpPr>
        <p:spPr>
          <a:xfrm>
            <a:off x="1371600" y="1408176"/>
            <a:ext cx="6400800" cy="1665071"/>
          </a:xfrm>
          <a:prstGeom prst="rect">
            <a:avLst/>
          </a:prstGeom>
        </p:spPr>
        <p:txBody>
          <a:bodyPr lIns="0" tIns="0" rIns="0" bIns="0" anchor="ctr" anchorCtr="0">
            <a:spAutoFit/>
          </a:bodyPr>
          <a:lstStyle>
            <a:lvl1pPr marL="0" indent="0" algn="ctr">
              <a:buNone/>
              <a:defRPr sz="4000"/>
            </a:lvl1pPr>
            <a:lvl2pPr marL="342900" indent="0" algn="ctr">
              <a:buNone/>
              <a:defRPr sz="4000"/>
            </a:lvl2pPr>
            <a:lvl3pPr marL="685800" indent="0" algn="ctr">
              <a:buNone/>
              <a:defRPr sz="4000"/>
            </a:lvl3pPr>
            <a:lvl4pPr marL="1028700" indent="0" algn="ctr">
              <a:buNone/>
              <a:defRPr sz="4000"/>
            </a:lvl4pPr>
            <a:lvl5pPr marL="1371600" indent="0" algn="ctr">
              <a:buNone/>
              <a:defRPr sz="4000"/>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378397108"/>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userDrawn="1"/>
        </p:nvSpPr>
        <p:spPr>
          <a:xfrm>
            <a:off x="640080" y="246888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userDrawn="1"/>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Thank You</a:t>
            </a:r>
          </a:p>
        </p:txBody>
      </p:sp>
      <p:sp>
        <p:nvSpPr>
          <p:cNvPr id="2" name="Date Placeholder 1">
            <a:extLst>
              <a:ext uri="{FF2B5EF4-FFF2-40B4-BE49-F238E27FC236}">
                <a16:creationId xmlns:a16="http://schemas.microsoft.com/office/drawing/2014/main" id="{5B1B4906-5460-2F42-ABCF-26E33993A7F0}"/>
              </a:ext>
            </a:extLst>
          </p:cNvPr>
          <p:cNvSpPr>
            <a:spLocks noGrp="1"/>
          </p:cNvSpPr>
          <p:nvPr>
            <p:ph type="dt" sz="half" idx="10"/>
          </p:nvPr>
        </p:nvSpPr>
        <p:spPr>
          <a:xfrm>
            <a:off x="4297680" y="4754880"/>
            <a:ext cx="2117634" cy="381643"/>
          </a:xfrm>
          <a:prstGeom prst="rect">
            <a:avLst/>
          </a:prstGeom>
        </p:spPr>
        <p:txBody>
          <a:bodyPr/>
          <a:lstStyle/>
          <a:p>
            <a:r>
              <a:rPr lang="en-US"/>
              <a:t>October 16, 2019</a:t>
            </a:r>
            <a:endParaRPr lang="en-US" dirty="0"/>
          </a:p>
        </p:txBody>
      </p:sp>
      <p:sp>
        <p:nvSpPr>
          <p:cNvPr id="5" name="Slide Number Placeholder 4">
            <a:extLst>
              <a:ext uri="{FF2B5EF4-FFF2-40B4-BE49-F238E27FC236}">
                <a16:creationId xmlns:a16="http://schemas.microsoft.com/office/drawing/2014/main" id="{E23D9880-B92E-0743-A2B3-53C6C562B25F}"/>
              </a:ext>
            </a:extLst>
          </p:cNvPr>
          <p:cNvSpPr>
            <a:spLocks noGrp="1"/>
          </p:cNvSpPr>
          <p:nvPr>
            <p:ph type="sldNum" sz="quarter" idx="11"/>
          </p:nvPr>
        </p:nvSpPr>
        <p:spPr>
          <a:xfrm>
            <a:off x="8421624" y="4754880"/>
            <a:ext cx="457200" cy="365760"/>
          </a:xfrm>
          <a:prstGeom prst="rect">
            <a:avLst/>
          </a:prstGeom>
        </p:spPr>
        <p:txBody>
          <a:bodyPr/>
          <a:lstStyle/>
          <a:p>
            <a:fld id="{BD59DAAA-0634-FC41-A826-8BC222AF9A3E}" type="slidenum">
              <a:rPr lang="en-US" smtClean="0"/>
              <a:pPr/>
              <a:t>‹#›</a:t>
            </a:fld>
            <a:endParaRPr lang="en-US" dirty="0"/>
          </a:p>
        </p:txBody>
      </p:sp>
    </p:spTree>
    <p:extLst>
      <p:ext uri="{BB962C8B-B14F-4D97-AF65-F5344CB8AC3E}">
        <p14:creationId xmlns:p14="http://schemas.microsoft.com/office/powerpoint/2010/main" val="215225969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pener">
    <p:spTree>
      <p:nvGrpSpPr>
        <p:cNvPr id="1" name=""/>
        <p:cNvGrpSpPr/>
        <p:nvPr/>
      </p:nvGrpSpPr>
      <p:grpSpPr>
        <a:xfrm>
          <a:off x="0" y="0"/>
          <a:ext cx="0" cy="0"/>
          <a:chOff x="0" y="0"/>
          <a:chExt cx="0" cy="0"/>
        </a:xfrm>
      </p:grpSpPr>
      <p:sp>
        <p:nvSpPr>
          <p:cNvPr id="5" name="Header rule">
            <a:extLst>
              <a:ext uri="{FF2B5EF4-FFF2-40B4-BE49-F238E27FC236}">
                <a16:creationId xmlns:a16="http://schemas.microsoft.com/office/drawing/2014/main" id="{198C97F7-A4B7-A44F-8837-702C9EA03268}"/>
              </a:ext>
            </a:extLst>
          </p:cNvPr>
          <p:cNvSpPr/>
          <p:nvPr userDrawn="1"/>
        </p:nvSpPr>
        <p:spPr>
          <a:xfrm>
            <a:off x="640080" y="301752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6" name="Header rule">
            <a:extLst>
              <a:ext uri="{FF2B5EF4-FFF2-40B4-BE49-F238E27FC236}">
                <a16:creationId xmlns:a16="http://schemas.microsoft.com/office/drawing/2014/main" id="{597315B1-292E-3D41-AFF6-A072259E441C}"/>
              </a:ext>
            </a:extLst>
          </p:cNvPr>
          <p:cNvSpPr/>
          <p:nvPr userDrawn="1"/>
        </p:nvSpPr>
        <p:spPr>
          <a:xfrm>
            <a:off x="640080" y="182880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Content Placeholder 4">
            <a:extLst>
              <a:ext uri="{FF2B5EF4-FFF2-40B4-BE49-F238E27FC236}">
                <a16:creationId xmlns:a16="http://schemas.microsoft.com/office/drawing/2014/main" id="{51842526-596D-444C-831F-EDD586E710D2}"/>
              </a:ext>
            </a:extLst>
          </p:cNvPr>
          <p:cNvSpPr>
            <a:spLocks noGrp="1"/>
          </p:cNvSpPr>
          <p:nvPr>
            <p:ph sz="quarter" idx="23" hasCustomPrompt="1"/>
          </p:nvPr>
        </p:nvSpPr>
        <p:spPr>
          <a:xfrm>
            <a:off x="640078" y="4480560"/>
            <a:ext cx="1188720" cy="167097"/>
          </a:xfrm>
          <a:prstGeom prst="rect">
            <a:avLst/>
          </a:prstGeom>
        </p:spPr>
        <p:txBody>
          <a:bodyPr wrap="none" lIns="9144" tIns="0" rIns="0" bIns="0" anchor="b" anchorCtr="0">
            <a:spAutoFit/>
          </a:bodyPr>
          <a:lstStyle>
            <a:lvl1pPr marL="0" indent="0">
              <a:buNone/>
              <a:defRPr sz="1200">
                <a:solidFill>
                  <a:schemeClr val="bg1"/>
                </a:solidFill>
              </a:defRPr>
            </a:lvl1pPr>
          </a:lstStyle>
          <a:p>
            <a:r>
              <a:rPr lang="en-US" dirty="0"/>
              <a:t>Presenter Name</a:t>
            </a:r>
          </a:p>
        </p:txBody>
      </p:sp>
      <p:sp>
        <p:nvSpPr>
          <p:cNvPr id="10" name="Content Placeholder 4">
            <a:extLst>
              <a:ext uri="{FF2B5EF4-FFF2-40B4-BE49-F238E27FC236}">
                <a16:creationId xmlns:a16="http://schemas.microsoft.com/office/drawing/2014/main" id="{7614E81D-36BE-0843-8E17-35D959F5ADC3}"/>
              </a:ext>
            </a:extLst>
          </p:cNvPr>
          <p:cNvSpPr>
            <a:spLocks noGrp="1"/>
          </p:cNvSpPr>
          <p:nvPr>
            <p:ph sz="quarter" idx="24" hasCustomPrompt="1"/>
          </p:nvPr>
        </p:nvSpPr>
        <p:spPr>
          <a:xfrm>
            <a:off x="640078" y="4663440"/>
            <a:ext cx="1624612" cy="167097"/>
          </a:xfrm>
          <a:prstGeom prst="rect">
            <a:avLst/>
          </a:prstGeom>
        </p:spPr>
        <p:txBody>
          <a:bodyPr wrap="none" lIns="9144" tIns="0" rIns="0" bIns="0" anchor="b" anchorCtr="0">
            <a:spAutoFit/>
          </a:bodyPr>
          <a:lstStyle>
            <a:lvl1pPr marL="0" indent="0">
              <a:buNone/>
              <a:defRPr sz="1200">
                <a:solidFill>
                  <a:schemeClr val="bg1"/>
                </a:solidFill>
              </a:defRPr>
            </a:lvl1pPr>
          </a:lstStyle>
          <a:p>
            <a:r>
              <a:rPr lang="en-US" dirty="0"/>
              <a:t>Title, Department Name</a:t>
            </a:r>
          </a:p>
        </p:txBody>
      </p:sp>
      <p:sp>
        <p:nvSpPr>
          <p:cNvPr id="11" name="Text Placeholder 5">
            <a:extLst>
              <a:ext uri="{FF2B5EF4-FFF2-40B4-BE49-F238E27FC236}">
                <a16:creationId xmlns:a16="http://schemas.microsoft.com/office/drawing/2014/main" id="{F1570365-4D0D-EC45-BEDD-AB605BCD2DE9}"/>
              </a:ext>
            </a:extLst>
          </p:cNvPr>
          <p:cNvSpPr>
            <a:spLocks noGrp="1"/>
          </p:cNvSpPr>
          <p:nvPr>
            <p:ph type="body" sz="quarter" idx="25" hasCustomPrompt="1"/>
          </p:nvPr>
        </p:nvSpPr>
        <p:spPr>
          <a:xfrm>
            <a:off x="640080" y="1645920"/>
            <a:ext cx="3383280" cy="91440"/>
          </a:xfrm>
          <a:prstGeom prst="rect">
            <a:avLst/>
          </a:prstGeom>
        </p:spPr>
        <p:txBody>
          <a:bodyPr wrap="none" lIns="18288" tIns="0" rIns="0" bIns="0">
            <a:spAutoFit/>
          </a:bodyPr>
          <a:lstStyle>
            <a:lvl1pPr marL="0" indent="0">
              <a:buNone/>
              <a:defRPr sz="800" cap="all" baseline="0">
                <a:latin typeface="+mn-lt"/>
              </a:defRPr>
            </a:lvl1pPr>
            <a:lvl2pPr marL="0" indent="0">
              <a:buFont typeface="Arial" panose="020B0604020202020204" pitchFamily="34" charset="0"/>
              <a:buNone/>
              <a:defRPr sz="800">
                <a:latin typeface="+mn-lt"/>
              </a:defRPr>
            </a:lvl2pPr>
            <a:lvl3pPr marL="363474" indent="0">
              <a:buNone/>
              <a:defRPr sz="800">
                <a:latin typeface="+mn-lt"/>
              </a:defRPr>
            </a:lvl3pPr>
            <a:lvl4pPr marL="0" indent="0">
              <a:buNone/>
              <a:defRPr sz="800">
                <a:latin typeface="+mn-lt"/>
              </a:defRPr>
            </a:lvl4pPr>
            <a:lvl5pPr marL="0" indent="0">
              <a:buNone/>
              <a:defRPr sz="800">
                <a:latin typeface="+mn-lt"/>
              </a:defRPr>
            </a:lvl5pPr>
          </a:lstStyle>
          <a:p>
            <a:pPr lvl="0"/>
            <a:r>
              <a:rPr lang="en-US" dirty="0"/>
              <a:t>JOB # GOES HERE [REMOVE FOR LIVE AUDIENCE PRESENTATION]</a:t>
            </a:r>
          </a:p>
        </p:txBody>
      </p:sp>
      <p:sp>
        <p:nvSpPr>
          <p:cNvPr id="3" name="Picture Placeholder 2">
            <a:extLst>
              <a:ext uri="{FF2B5EF4-FFF2-40B4-BE49-F238E27FC236}">
                <a16:creationId xmlns:a16="http://schemas.microsoft.com/office/drawing/2014/main" id="{7AAAB01A-F2BD-C546-A22D-F1FB2E43F306}"/>
              </a:ext>
            </a:extLst>
          </p:cNvPr>
          <p:cNvSpPr>
            <a:spLocks noGrp="1"/>
          </p:cNvSpPr>
          <p:nvPr>
            <p:ph type="pic" sz="quarter" idx="27" hasCustomPrompt="1"/>
          </p:nvPr>
        </p:nvSpPr>
        <p:spPr>
          <a:xfrm>
            <a:off x="640079" y="442002"/>
            <a:ext cx="5759450" cy="370101"/>
          </a:xfrm>
          <a:prstGeom prst="rect">
            <a:avLst/>
          </a:prstGeom>
        </p:spPr>
        <p:txBody>
          <a:bodyPr/>
          <a:lstStyle>
            <a:lvl1pPr marL="0" indent="0">
              <a:buNone/>
              <a:defRPr sz="1000"/>
            </a:lvl1pPr>
          </a:lstStyle>
          <a:p>
            <a:r>
              <a:rPr lang="en-US" dirty="0"/>
              <a:t>Click the icon to insert the </a:t>
            </a:r>
            <a:r>
              <a:rPr lang="en-US" dirty="0" err="1"/>
              <a:t>Uxd-Wht</a:t>
            </a:r>
            <a:r>
              <a:rPr lang="en-US" dirty="0"/>
              <a:t> or Unboxed-</a:t>
            </a:r>
            <a:r>
              <a:rPr lang="en-US" dirty="0" err="1"/>
              <a:t>WhiteType</a:t>
            </a:r>
            <a:r>
              <a:rPr lang="en-US" dirty="0"/>
              <a:t>, </a:t>
            </a:r>
            <a:r>
              <a:rPr lang="en-US" dirty="0" err="1"/>
              <a:t>svg</a:t>
            </a:r>
            <a:r>
              <a:rPr lang="en-US" dirty="0"/>
              <a:t> or </a:t>
            </a:r>
            <a:r>
              <a:rPr lang="en-US" dirty="0" err="1"/>
              <a:t>png</a:t>
            </a:r>
            <a:r>
              <a:rPr lang="en-US" dirty="0"/>
              <a:t> format version of your department logo. Follow yellow instructions.</a:t>
            </a:r>
          </a:p>
        </p:txBody>
      </p:sp>
      <p:sp>
        <p:nvSpPr>
          <p:cNvPr id="12" name="Text Placeholder 11">
            <a:extLst>
              <a:ext uri="{FF2B5EF4-FFF2-40B4-BE49-F238E27FC236}">
                <a16:creationId xmlns:a16="http://schemas.microsoft.com/office/drawing/2014/main" id="{3A81CB59-8C90-4649-A0B9-F64FBDA65623}"/>
              </a:ext>
            </a:extLst>
          </p:cNvPr>
          <p:cNvSpPr>
            <a:spLocks noGrp="1"/>
          </p:cNvSpPr>
          <p:nvPr>
            <p:ph type="body" sz="quarter" idx="28" hasCustomPrompt="1"/>
          </p:nvPr>
        </p:nvSpPr>
        <p:spPr>
          <a:xfrm>
            <a:off x="3110248" y="3239110"/>
            <a:ext cx="5867974" cy="343412"/>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1. GUIDES – To make sure guides are visible, inside the View ribbon, click the Guides checkbox. </a:t>
            </a:r>
            <a:r>
              <a:rPr lang="en-US"/>
              <a:t>Then click the icon inside the picture frame to add your logo.</a:t>
            </a:r>
            <a:endParaRPr lang="en-US" dirty="0"/>
          </a:p>
        </p:txBody>
      </p:sp>
      <p:sp>
        <p:nvSpPr>
          <p:cNvPr id="16" name="Text Placeholder 11">
            <a:extLst>
              <a:ext uri="{FF2B5EF4-FFF2-40B4-BE49-F238E27FC236}">
                <a16:creationId xmlns:a16="http://schemas.microsoft.com/office/drawing/2014/main" id="{27040403-9017-284E-A963-BB40D99A6B1B}"/>
              </a:ext>
            </a:extLst>
          </p:cNvPr>
          <p:cNvSpPr>
            <a:spLocks noGrp="1"/>
          </p:cNvSpPr>
          <p:nvPr>
            <p:ph type="body" sz="quarter" idx="29" hasCustomPrompt="1"/>
          </p:nvPr>
        </p:nvSpPr>
        <p:spPr>
          <a:xfrm>
            <a:off x="3509494" y="3642860"/>
            <a:ext cx="5468728" cy="364668"/>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2. QUALITY – For the sharpest image, we recommend selecting your logo from the </a:t>
            </a:r>
            <a:r>
              <a:rPr lang="en-US" dirty="0" err="1"/>
              <a:t>svg</a:t>
            </a:r>
            <a:r>
              <a:rPr lang="en-US" dirty="0"/>
              <a:t> folder. Insert the </a:t>
            </a:r>
            <a:r>
              <a:rPr lang="en-US" dirty="0" err="1"/>
              <a:t>Uxd-Wht</a:t>
            </a:r>
            <a:r>
              <a:rPr lang="en-US" dirty="0"/>
              <a:t> or Unboxed-</a:t>
            </a:r>
            <a:r>
              <a:rPr lang="en-US" dirty="0" err="1"/>
              <a:t>WhiteType</a:t>
            </a:r>
            <a:r>
              <a:rPr lang="en-US" dirty="0"/>
              <a:t> version. Your logo will appear in the picture frame. </a:t>
            </a:r>
          </a:p>
        </p:txBody>
      </p:sp>
      <p:sp>
        <p:nvSpPr>
          <p:cNvPr id="18" name="Text Placeholder 11">
            <a:extLst>
              <a:ext uri="{FF2B5EF4-FFF2-40B4-BE49-F238E27FC236}">
                <a16:creationId xmlns:a16="http://schemas.microsoft.com/office/drawing/2014/main" id="{4B946D04-E796-4B4C-BA49-32A74CF316D8}"/>
              </a:ext>
            </a:extLst>
          </p:cNvPr>
          <p:cNvSpPr>
            <a:spLocks noGrp="1"/>
          </p:cNvSpPr>
          <p:nvPr>
            <p:ph type="body" sz="quarter" idx="30" hasCustomPrompt="1"/>
          </p:nvPr>
        </p:nvSpPr>
        <p:spPr>
          <a:xfrm>
            <a:off x="3509494" y="4050407"/>
            <a:ext cx="5468728" cy="735906"/>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lvl="0"/>
            <a:r>
              <a:rPr lang="en-US" dirty="0"/>
              <a:t>3. SCALE – With the picture frame selected, inside the Graphic Format ribbon, click the Format Pane. Click the Size and Properties icon and open the Size section. Make sure the boxes for Lock aspect ratio and Relative to original picture size are checked. Click the RESET button to resize the logo in the frame. Continue resizing using the scaling arrows if necessary. The UCLA logo letters should match up with the top and bottom guides.</a:t>
            </a:r>
          </a:p>
        </p:txBody>
      </p:sp>
      <p:sp>
        <p:nvSpPr>
          <p:cNvPr id="19" name="Text Placeholder 11">
            <a:extLst>
              <a:ext uri="{FF2B5EF4-FFF2-40B4-BE49-F238E27FC236}">
                <a16:creationId xmlns:a16="http://schemas.microsoft.com/office/drawing/2014/main" id="{68E45B7A-8408-374F-A2DC-0F4F9C754E45}"/>
              </a:ext>
            </a:extLst>
          </p:cNvPr>
          <p:cNvSpPr>
            <a:spLocks noGrp="1"/>
          </p:cNvSpPr>
          <p:nvPr>
            <p:ph type="body" sz="quarter" idx="31" hasCustomPrompt="1"/>
          </p:nvPr>
        </p:nvSpPr>
        <p:spPr>
          <a:xfrm>
            <a:off x="3509494" y="4842153"/>
            <a:ext cx="5468728" cy="228205"/>
          </a:xfrm>
          <a:prstGeom prst="rect">
            <a:avLst/>
          </a:prstGeom>
          <a:noFill/>
        </p:spPr>
        <p:txBody>
          <a:bodyPr lIns="91440" tIns="45720" rIns="91440" bIns="4572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00">
                <a:solidFill>
                  <a:srgbClr val="FFFF00"/>
                </a:solidFill>
              </a:defRPr>
            </a:lvl1pPr>
          </a:lstStyle>
          <a:p>
            <a:pPr lvl="0"/>
            <a:r>
              <a:rPr lang="en-US" dirty="0"/>
              <a:t>4. POSITION – Align the UCLA logo letters to meet the left guide. </a:t>
            </a:r>
          </a:p>
        </p:txBody>
      </p:sp>
      <p:sp>
        <p:nvSpPr>
          <p:cNvPr id="13" name="Text Placeholder 12">
            <a:extLst>
              <a:ext uri="{FF2B5EF4-FFF2-40B4-BE49-F238E27FC236}">
                <a16:creationId xmlns:a16="http://schemas.microsoft.com/office/drawing/2014/main" id="{4845E9B1-083C-B34E-AC7C-964685DBFAAB}"/>
              </a:ext>
            </a:extLst>
          </p:cNvPr>
          <p:cNvSpPr>
            <a:spLocks noGrp="1"/>
          </p:cNvSpPr>
          <p:nvPr>
            <p:ph type="body" sz="quarter" idx="32" hasCustomPrompt="1"/>
          </p:nvPr>
        </p:nvSpPr>
        <p:spPr>
          <a:xfrm>
            <a:off x="640080" y="2195341"/>
            <a:ext cx="8113776" cy="501356"/>
          </a:xfrm>
          <a:prstGeom prst="rect">
            <a:avLst/>
          </a:prstGeom>
        </p:spPr>
        <p:txBody>
          <a:bodyPr lIns="0" tIns="0" rIns="0" bIns="0" anchor="ctr" anchorCtr="0"/>
          <a:lstStyle>
            <a:lvl1pPr marL="0" indent="0">
              <a:buNone/>
              <a:defRPr sz="3600" b="1"/>
            </a:lvl1pPr>
            <a:lvl2pPr marL="342900" indent="0">
              <a:buNone/>
              <a:defRPr sz="3600" b="1"/>
            </a:lvl2pPr>
            <a:lvl3pPr marL="685800" indent="0">
              <a:buNone/>
              <a:defRPr sz="3600" b="1"/>
            </a:lvl3pPr>
            <a:lvl4pPr marL="1028700" indent="0">
              <a:buNone/>
              <a:defRPr sz="3600" b="1"/>
            </a:lvl4pPr>
            <a:lvl5pPr marL="1371600" indent="0">
              <a:buNone/>
              <a:defRPr sz="3600" b="1"/>
            </a:lvl5pPr>
          </a:lstStyle>
          <a:p>
            <a:pPr lvl="0"/>
            <a:r>
              <a:rPr lang="en-US" dirty="0"/>
              <a:t>Big Data Solutions for Bruin Widgets</a:t>
            </a:r>
          </a:p>
        </p:txBody>
      </p:sp>
    </p:spTree>
    <p:extLst>
      <p:ext uri="{BB962C8B-B14F-4D97-AF65-F5344CB8AC3E}">
        <p14:creationId xmlns:p14="http://schemas.microsoft.com/office/powerpoint/2010/main" val="1109693424"/>
      </p:ext>
    </p:extLst>
  </p:cSld>
  <p:clrMapOvr>
    <a:masterClrMapping/>
  </p:clrMapOvr>
  <p:extLst>
    <p:ext uri="{DCECCB84-F9BA-43D5-87BE-67443E8EF086}">
      <p15:sldGuideLst xmlns:p15="http://schemas.microsoft.com/office/powerpoint/2012/main">
        <p15:guide id="1" orient="horz" pos="444">
          <p15:clr>
            <a:srgbClr val="FBAE40"/>
          </p15:clr>
        </p15:guide>
        <p15:guide id="2" orient="horz" pos="276">
          <p15:clr>
            <a:srgbClr val="FBAE40"/>
          </p15:clr>
        </p15:guide>
        <p15:guide id="3" pos="40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userDrawn="1"/>
        </p:nvSpPr>
        <p:spPr>
          <a:xfrm>
            <a:off x="640080" y="246888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userDrawn="1"/>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Section Divider</a:t>
            </a:r>
          </a:p>
        </p:txBody>
      </p:sp>
      <p:sp>
        <p:nvSpPr>
          <p:cNvPr id="5" name="Text Placeholder 3">
            <a:extLst>
              <a:ext uri="{FF2B5EF4-FFF2-40B4-BE49-F238E27FC236}">
                <a16:creationId xmlns:a16="http://schemas.microsoft.com/office/drawing/2014/main" id="{461EF51F-6AE7-6944-9BE5-D164F3B6239A}"/>
              </a:ext>
            </a:extLst>
          </p:cNvPr>
          <p:cNvSpPr>
            <a:spLocks noGrp="1"/>
          </p:cNvSpPr>
          <p:nvPr>
            <p:ph type="body" sz="quarter" idx="20" hasCustomPrompt="1"/>
          </p:nvPr>
        </p:nvSpPr>
        <p:spPr>
          <a:xfrm>
            <a:off x="640079" y="2651760"/>
            <a:ext cx="7772400" cy="222818"/>
          </a:xfrm>
          <a:prstGeom prst="rect">
            <a:avLst/>
          </a:prstGeom>
        </p:spPr>
        <p:txBody>
          <a:bodyPr lIns="0" tIns="0" rIns="0" bIns="0">
            <a:spAutoFit/>
          </a:bodyPr>
          <a:lstStyle>
            <a:lvl1pPr marL="0" indent="0">
              <a:buFontTx/>
              <a:buNone/>
              <a:defRPr sz="1600" b="1" i="0" cap="all" baseline="0">
                <a:solidFill>
                  <a:schemeClr val="bg1"/>
                </a:solidFill>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6" name="Date Placeholder 5">
            <a:extLst>
              <a:ext uri="{FF2B5EF4-FFF2-40B4-BE49-F238E27FC236}">
                <a16:creationId xmlns:a16="http://schemas.microsoft.com/office/drawing/2014/main" id="{72BD122B-0374-B849-861D-9F5D851E2E07}"/>
              </a:ext>
            </a:extLst>
          </p:cNvPr>
          <p:cNvSpPr>
            <a:spLocks noGrp="1"/>
          </p:cNvSpPr>
          <p:nvPr>
            <p:ph type="dt" sz="half" idx="21"/>
          </p:nvPr>
        </p:nvSpPr>
        <p:spPr>
          <a:xfrm>
            <a:off x="4297680" y="4754880"/>
            <a:ext cx="2117634" cy="381643"/>
          </a:xfrm>
          <a:prstGeom prst="rect">
            <a:avLst/>
          </a:prstGeom>
        </p:spPr>
        <p:txBody>
          <a:bodyPr/>
          <a:lstStyle/>
          <a:p>
            <a:r>
              <a:rPr lang="en-US"/>
              <a:t>October 16, 2019</a:t>
            </a:r>
            <a:endParaRPr lang="en-US" dirty="0"/>
          </a:p>
        </p:txBody>
      </p:sp>
      <p:sp>
        <p:nvSpPr>
          <p:cNvPr id="7" name="Slide Number Placeholder 6">
            <a:extLst>
              <a:ext uri="{FF2B5EF4-FFF2-40B4-BE49-F238E27FC236}">
                <a16:creationId xmlns:a16="http://schemas.microsoft.com/office/drawing/2014/main" id="{DDC6E991-AFE5-8A47-BE30-B779E069309C}"/>
              </a:ext>
            </a:extLst>
          </p:cNvPr>
          <p:cNvSpPr>
            <a:spLocks noGrp="1"/>
          </p:cNvSpPr>
          <p:nvPr>
            <p:ph type="sldNum" sz="quarter" idx="22"/>
          </p:nvPr>
        </p:nvSpPr>
        <p:spPr>
          <a:xfrm>
            <a:off x="8421624" y="4754880"/>
            <a:ext cx="457200" cy="381643"/>
          </a:xfrm>
          <a:prstGeom prst="rect">
            <a:avLst/>
          </a:prstGeom>
        </p:spPr>
        <p:txBody>
          <a:bodyPr/>
          <a:lstStyle/>
          <a:p>
            <a:fld id="{BD59DAAA-0634-FC41-A826-8BC222AF9A3E}" type="slidenum">
              <a:rPr lang="en-US" smtClean="0"/>
              <a:pPr/>
              <a:t>‹#›</a:t>
            </a:fld>
            <a:endParaRPr lang="en-US" dirty="0"/>
          </a:p>
        </p:txBody>
      </p:sp>
    </p:spTree>
    <p:extLst>
      <p:ext uri="{BB962C8B-B14F-4D97-AF65-F5344CB8AC3E}">
        <p14:creationId xmlns:p14="http://schemas.microsoft.com/office/powerpoint/2010/main" val="197144357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tement w/dark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B10969-6186-0542-9A5B-DF719901B397}"/>
              </a:ext>
            </a:extLst>
          </p:cNvPr>
          <p:cNvSpPr>
            <a:spLocks noGrp="1"/>
          </p:cNvSpPr>
          <p:nvPr>
            <p:ph type="dt" sz="half" idx="21"/>
          </p:nvPr>
        </p:nvSpPr>
        <p:spPr>
          <a:xfrm>
            <a:off x="4297680" y="4754880"/>
            <a:ext cx="2117634" cy="381643"/>
          </a:xfrm>
          <a:prstGeom prst="rect">
            <a:avLst/>
          </a:prstGeom>
        </p:spPr>
        <p:txBody>
          <a:bodyPr/>
          <a:lstStyle/>
          <a:p>
            <a:r>
              <a:rPr lang="en-US"/>
              <a:t>October 16, 2019</a:t>
            </a:r>
            <a:endParaRPr lang="en-US" dirty="0"/>
          </a:p>
        </p:txBody>
      </p:sp>
      <p:sp>
        <p:nvSpPr>
          <p:cNvPr id="3" name="Slide Number Placeholder 2">
            <a:extLst>
              <a:ext uri="{FF2B5EF4-FFF2-40B4-BE49-F238E27FC236}">
                <a16:creationId xmlns:a16="http://schemas.microsoft.com/office/drawing/2014/main" id="{955D5063-146A-044A-80F5-2156075E54D7}"/>
              </a:ext>
            </a:extLst>
          </p:cNvPr>
          <p:cNvSpPr>
            <a:spLocks noGrp="1"/>
          </p:cNvSpPr>
          <p:nvPr>
            <p:ph type="sldNum" sz="quarter" idx="22"/>
          </p:nvPr>
        </p:nvSpPr>
        <p:spPr>
          <a:xfrm>
            <a:off x="8421624" y="4754880"/>
            <a:ext cx="457200" cy="381643"/>
          </a:xfrm>
          <a:prstGeom prst="rect">
            <a:avLst/>
          </a:prstGeom>
        </p:spPr>
        <p:txBody>
          <a:bodyPr/>
          <a:lstStyle/>
          <a:p>
            <a:fld id="{BD59DAAA-0634-FC41-A826-8BC222AF9A3E}" type="slidenum">
              <a:rPr lang="en-US" smtClean="0"/>
              <a:pPr/>
              <a:t>‹#›</a:t>
            </a:fld>
            <a:endParaRPr lang="en-US" dirty="0"/>
          </a:p>
        </p:txBody>
      </p:sp>
      <p:sp>
        <p:nvSpPr>
          <p:cNvPr id="6" name="Text Placeholder 5">
            <a:extLst>
              <a:ext uri="{FF2B5EF4-FFF2-40B4-BE49-F238E27FC236}">
                <a16:creationId xmlns:a16="http://schemas.microsoft.com/office/drawing/2014/main" id="{3A64EE3B-0EE4-F14E-B999-7AA86E1012D2}"/>
              </a:ext>
            </a:extLst>
          </p:cNvPr>
          <p:cNvSpPr>
            <a:spLocks noGrp="1"/>
          </p:cNvSpPr>
          <p:nvPr>
            <p:ph type="body" sz="quarter" idx="23" hasCustomPrompt="1"/>
          </p:nvPr>
        </p:nvSpPr>
        <p:spPr>
          <a:xfrm>
            <a:off x="1371600" y="1408176"/>
            <a:ext cx="6400800" cy="1665071"/>
          </a:xfrm>
          <a:prstGeom prst="rect">
            <a:avLst/>
          </a:prstGeom>
        </p:spPr>
        <p:txBody>
          <a:bodyPr lIns="0" tIns="0" rIns="0" bIns="0" anchor="ctr" anchorCtr="0">
            <a:spAutoFit/>
          </a:bodyPr>
          <a:lstStyle>
            <a:lvl1pPr marL="0" indent="0" algn="ctr">
              <a:buNone/>
              <a:defRPr sz="4000"/>
            </a:lvl1pPr>
            <a:lvl2pPr marL="342900" indent="0" algn="ctr">
              <a:buNone/>
              <a:defRPr sz="4000"/>
            </a:lvl2pPr>
            <a:lvl3pPr marL="685800" indent="0" algn="ctr">
              <a:buNone/>
              <a:defRPr sz="4000"/>
            </a:lvl3pPr>
            <a:lvl4pPr marL="1028700" indent="0" algn="ctr">
              <a:buNone/>
              <a:defRPr sz="4000"/>
            </a:lvl4pPr>
            <a:lvl5pPr marL="1371600" indent="0" algn="ctr">
              <a:buNone/>
              <a:defRPr sz="4000"/>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1632745912"/>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userDrawn="1"/>
        </p:nvSpPr>
        <p:spPr>
          <a:xfrm>
            <a:off x="640080" y="246888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userDrawn="1"/>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Thank You</a:t>
            </a:r>
          </a:p>
        </p:txBody>
      </p:sp>
      <p:sp>
        <p:nvSpPr>
          <p:cNvPr id="2" name="Date Placeholder 1">
            <a:extLst>
              <a:ext uri="{FF2B5EF4-FFF2-40B4-BE49-F238E27FC236}">
                <a16:creationId xmlns:a16="http://schemas.microsoft.com/office/drawing/2014/main" id="{5B1B4906-5460-2F42-ABCF-26E33993A7F0}"/>
              </a:ext>
            </a:extLst>
          </p:cNvPr>
          <p:cNvSpPr>
            <a:spLocks noGrp="1"/>
          </p:cNvSpPr>
          <p:nvPr>
            <p:ph type="dt" sz="half" idx="10"/>
          </p:nvPr>
        </p:nvSpPr>
        <p:spPr>
          <a:xfrm>
            <a:off x="4297680" y="4754880"/>
            <a:ext cx="2117634" cy="381643"/>
          </a:xfrm>
          <a:prstGeom prst="rect">
            <a:avLst/>
          </a:prstGeom>
        </p:spPr>
        <p:txBody>
          <a:bodyPr/>
          <a:lstStyle/>
          <a:p>
            <a:r>
              <a:rPr lang="en-US"/>
              <a:t>October 16, 2019</a:t>
            </a:r>
            <a:endParaRPr lang="en-US" dirty="0"/>
          </a:p>
        </p:txBody>
      </p:sp>
      <p:sp>
        <p:nvSpPr>
          <p:cNvPr id="5" name="Slide Number Placeholder 4">
            <a:extLst>
              <a:ext uri="{FF2B5EF4-FFF2-40B4-BE49-F238E27FC236}">
                <a16:creationId xmlns:a16="http://schemas.microsoft.com/office/drawing/2014/main" id="{E23D9880-B92E-0743-A2B3-53C6C562B25F}"/>
              </a:ext>
            </a:extLst>
          </p:cNvPr>
          <p:cNvSpPr>
            <a:spLocks noGrp="1"/>
          </p:cNvSpPr>
          <p:nvPr>
            <p:ph type="sldNum" sz="quarter" idx="11"/>
          </p:nvPr>
        </p:nvSpPr>
        <p:spPr>
          <a:xfrm>
            <a:off x="8421624" y="4754880"/>
            <a:ext cx="457200" cy="365760"/>
          </a:xfrm>
          <a:prstGeom prst="rect">
            <a:avLst/>
          </a:prstGeom>
        </p:spPr>
        <p:txBody>
          <a:bodyPr/>
          <a:lstStyle/>
          <a:p>
            <a:fld id="{BD59DAAA-0634-FC41-A826-8BC222AF9A3E}" type="slidenum">
              <a:rPr lang="en-US" smtClean="0"/>
              <a:pPr/>
              <a:t>‹#›</a:t>
            </a:fld>
            <a:endParaRPr lang="en-US" dirty="0"/>
          </a:p>
        </p:txBody>
      </p:sp>
    </p:spTree>
    <p:extLst>
      <p:ext uri="{BB962C8B-B14F-4D97-AF65-F5344CB8AC3E}">
        <p14:creationId xmlns:p14="http://schemas.microsoft.com/office/powerpoint/2010/main" val="10317732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3" name="Header rule">
            <a:extLst>
              <a:ext uri="{FF2B5EF4-FFF2-40B4-BE49-F238E27FC236}">
                <a16:creationId xmlns:a16="http://schemas.microsoft.com/office/drawing/2014/main" id="{7A6017F5-68B7-D944-A014-D63BB33FFFAF}"/>
              </a:ext>
            </a:extLst>
          </p:cNvPr>
          <p:cNvSpPr/>
          <p:nvPr userDrawn="1"/>
        </p:nvSpPr>
        <p:spPr>
          <a:xfrm>
            <a:off x="640080" y="2468880"/>
            <a:ext cx="7772400" cy="3657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4" name="TextBox 3">
            <a:extLst>
              <a:ext uri="{FF2B5EF4-FFF2-40B4-BE49-F238E27FC236}">
                <a16:creationId xmlns:a16="http://schemas.microsoft.com/office/drawing/2014/main" id="{95D8306F-5F87-7847-B58F-BCA4CBD4690B}"/>
              </a:ext>
            </a:extLst>
          </p:cNvPr>
          <p:cNvSpPr txBox="1"/>
          <p:nvPr userDrawn="1"/>
        </p:nvSpPr>
        <p:spPr>
          <a:xfrm>
            <a:off x="640080" y="1874520"/>
            <a:ext cx="7772400" cy="553998"/>
          </a:xfrm>
          <a:prstGeom prst="rect">
            <a:avLst/>
          </a:prstGeom>
          <a:noFill/>
        </p:spPr>
        <p:txBody>
          <a:bodyPr wrap="square" lIns="0" tIns="0" rIns="0" bIns="0" rtlCol="0" anchor="b" anchorCtr="0">
            <a:spAutoFit/>
          </a:bodyPr>
          <a:lstStyle/>
          <a:p>
            <a:r>
              <a:rPr lang="en-US" sz="3600" b="1" i="0" baseline="0" dirty="0">
                <a:solidFill>
                  <a:schemeClr val="bg1"/>
                </a:solidFill>
                <a:latin typeface="Helvetica" pitchFamily="2" charset="0"/>
              </a:rPr>
              <a:t>Thank You</a:t>
            </a:r>
          </a:p>
        </p:txBody>
      </p:sp>
      <p:sp>
        <p:nvSpPr>
          <p:cNvPr id="2" name="Date Placeholder 1">
            <a:extLst>
              <a:ext uri="{FF2B5EF4-FFF2-40B4-BE49-F238E27FC236}">
                <a16:creationId xmlns:a16="http://schemas.microsoft.com/office/drawing/2014/main" id="{5B1B4906-5460-2F42-ABCF-26E33993A7F0}"/>
              </a:ext>
            </a:extLst>
          </p:cNvPr>
          <p:cNvSpPr>
            <a:spLocks noGrp="1"/>
          </p:cNvSpPr>
          <p:nvPr>
            <p:ph type="dt" sz="half" idx="10"/>
          </p:nvPr>
        </p:nvSpPr>
        <p:spPr>
          <a:xfrm>
            <a:off x="4297680" y="4754880"/>
            <a:ext cx="2117634" cy="381643"/>
          </a:xfrm>
          <a:prstGeom prst="rect">
            <a:avLst/>
          </a:prstGeom>
        </p:spPr>
        <p:txBody>
          <a:bodyPr/>
          <a:lstStyle/>
          <a:p>
            <a:r>
              <a:rPr lang="en-US"/>
              <a:t>October 16, 2019</a:t>
            </a:r>
            <a:endParaRPr lang="en-US" dirty="0"/>
          </a:p>
        </p:txBody>
      </p:sp>
      <p:sp>
        <p:nvSpPr>
          <p:cNvPr id="5" name="Slide Number Placeholder 4">
            <a:extLst>
              <a:ext uri="{FF2B5EF4-FFF2-40B4-BE49-F238E27FC236}">
                <a16:creationId xmlns:a16="http://schemas.microsoft.com/office/drawing/2014/main" id="{E23D9880-B92E-0743-A2B3-53C6C562B25F}"/>
              </a:ext>
            </a:extLst>
          </p:cNvPr>
          <p:cNvSpPr>
            <a:spLocks noGrp="1"/>
          </p:cNvSpPr>
          <p:nvPr>
            <p:ph type="sldNum" sz="quarter" idx="11"/>
          </p:nvPr>
        </p:nvSpPr>
        <p:spPr>
          <a:xfrm>
            <a:off x="8421624" y="4754880"/>
            <a:ext cx="457200" cy="365760"/>
          </a:xfrm>
          <a:prstGeom prst="rect">
            <a:avLst/>
          </a:prstGeom>
        </p:spPr>
        <p:txBody>
          <a:bodyPr/>
          <a:lstStyle/>
          <a:p>
            <a:fld id="{BD59DAAA-0634-FC41-A826-8BC222AF9A3E}" type="slidenum">
              <a:rPr lang="en-US" smtClean="0"/>
              <a:pPr/>
              <a:t>‹#›</a:t>
            </a:fld>
            <a:endParaRPr lang="en-US" dirty="0"/>
          </a:p>
        </p:txBody>
      </p:sp>
    </p:spTree>
    <p:extLst>
      <p:ext uri="{BB962C8B-B14F-4D97-AF65-F5344CB8AC3E}">
        <p14:creationId xmlns:p14="http://schemas.microsoft.com/office/powerpoint/2010/main" val="342024800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sv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21.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p:nvSpPr>
          <p:cNvPr id="13" name="Text Placeholder-left">
            <a:extLst>
              <a:ext uri="{FF2B5EF4-FFF2-40B4-BE49-F238E27FC236}">
                <a16:creationId xmlns:a16="http://schemas.microsoft.com/office/drawing/2014/main" id="{71380050-84F1-D143-BCF2-F067E310EFE8}"/>
              </a:ext>
            </a:extLst>
          </p:cNvPr>
          <p:cNvSpPr txBox="1">
            <a:spLocks/>
          </p:cNvSpPr>
          <p:nvPr userDrawn="1"/>
        </p:nvSpPr>
        <p:spPr>
          <a:xfrm>
            <a:off x="365760" y="4764024"/>
            <a:ext cx="3566160" cy="369973"/>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b="0" i="0" dirty="0">
                <a:solidFill>
                  <a:schemeClr val="bg1"/>
                </a:solidFill>
                <a:latin typeface="Helvetica Regular" pitchFamily="2" charset="0"/>
              </a:rPr>
              <a:t>Big Data Solutions for Bruin Widgets</a:t>
            </a:r>
          </a:p>
        </p:txBody>
      </p:sp>
      <p:sp>
        <p:nvSpPr>
          <p:cNvPr id="14" name="Department name placeholder">
            <a:extLst>
              <a:ext uri="{FF2B5EF4-FFF2-40B4-BE49-F238E27FC236}">
                <a16:creationId xmlns:a16="http://schemas.microsoft.com/office/drawing/2014/main" id="{00604508-04C9-9E48-9D56-4DDA3BD4D375}"/>
              </a:ext>
            </a:extLst>
          </p:cNvPr>
          <p:cNvSpPr txBox="1"/>
          <p:nvPr userDrawn="1"/>
        </p:nvSpPr>
        <p:spPr>
          <a:xfrm>
            <a:off x="6581307" y="207926"/>
            <a:ext cx="2295993" cy="132344"/>
          </a:xfrm>
          <a:prstGeom prst="rect">
            <a:avLst/>
          </a:prstGeom>
          <a:noFill/>
        </p:spPr>
        <p:txBody>
          <a:bodyPr wrap="square" lIns="91440" tIns="4572" rIns="0" bIns="4572" rtlCol="0">
            <a:noAutofit/>
          </a:bodyPr>
          <a:lstStyle/>
          <a:p>
            <a:pPr algn="r"/>
            <a:r>
              <a:rPr lang="en-US" sz="800" dirty="0">
                <a:solidFill>
                  <a:srgbClr val="FFFFFF"/>
                </a:solidFill>
              </a:rPr>
              <a:t>Anderson School of Management</a:t>
            </a:r>
          </a:p>
        </p:txBody>
      </p:sp>
      <p:pic>
        <p:nvPicPr>
          <p:cNvPr id="16" name="Logo">
            <a:extLst>
              <a:ext uri="{FF2B5EF4-FFF2-40B4-BE49-F238E27FC236}">
                <a16:creationId xmlns:a16="http://schemas.microsoft.com/office/drawing/2014/main" id="{0FCED579-A029-5C4C-9E1F-AE7C4BC1CA7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365760" y="175759"/>
            <a:ext cx="423229" cy="136525"/>
          </a:xfrm>
          <a:prstGeom prst="rect">
            <a:avLst/>
          </a:prstGeom>
        </p:spPr>
      </p:pic>
      <p:sp>
        <p:nvSpPr>
          <p:cNvPr id="2" name="Slide Number Placeholder 1">
            <a:extLst>
              <a:ext uri="{FF2B5EF4-FFF2-40B4-BE49-F238E27FC236}">
                <a16:creationId xmlns:a16="http://schemas.microsoft.com/office/drawing/2014/main" id="{5103E32E-3134-564E-BE62-8CC0C9926817}"/>
              </a:ext>
            </a:extLst>
          </p:cNvPr>
          <p:cNvSpPr>
            <a:spLocks noGrp="1"/>
          </p:cNvSpPr>
          <p:nvPr>
            <p:ph type="sldNum" sz="quarter" idx="4"/>
          </p:nvPr>
        </p:nvSpPr>
        <p:spPr>
          <a:xfrm>
            <a:off x="8420100" y="4754880"/>
            <a:ext cx="457200" cy="365760"/>
          </a:xfrm>
          <a:prstGeom prst="rect">
            <a:avLst/>
          </a:prstGeom>
        </p:spPr>
        <p:txBody>
          <a:bodyPr vert="horz" wrap="none" lIns="0" tIns="0" rIns="0" bIns="256032" rtlCol="0" anchor="t" anchorCtr="0">
            <a:noAutofit/>
          </a:bodyPr>
          <a:lstStyle>
            <a:lvl1pPr algn="r">
              <a:defRPr sz="800">
                <a:solidFill>
                  <a:schemeClr val="bg1"/>
                </a:solidFill>
              </a:defRPr>
            </a:lvl1pPr>
          </a:lstStyle>
          <a:p>
            <a:fld id="{8A4D65D6-0FE8-A44D-976B-79BD54D4007E}" type="slidenum">
              <a:rPr lang="en-US" smtClean="0"/>
              <a:pPr/>
              <a:t>‹#›</a:t>
            </a:fld>
            <a:endParaRPr lang="en-US"/>
          </a:p>
        </p:txBody>
      </p:sp>
      <p:sp>
        <p:nvSpPr>
          <p:cNvPr id="3" name="Date Placeholder 2">
            <a:extLst>
              <a:ext uri="{FF2B5EF4-FFF2-40B4-BE49-F238E27FC236}">
                <a16:creationId xmlns:a16="http://schemas.microsoft.com/office/drawing/2014/main" id="{C422141D-5EC8-CC45-B139-F8002F7FA5AC}"/>
              </a:ext>
            </a:extLst>
          </p:cNvPr>
          <p:cNvSpPr>
            <a:spLocks noGrp="1"/>
          </p:cNvSpPr>
          <p:nvPr>
            <p:ph type="dt" sz="half" idx="2"/>
          </p:nvPr>
        </p:nvSpPr>
        <p:spPr>
          <a:xfrm>
            <a:off x="4297680" y="4754880"/>
            <a:ext cx="2057400" cy="381643"/>
          </a:xfrm>
          <a:prstGeom prst="rect">
            <a:avLst/>
          </a:prstGeom>
        </p:spPr>
        <p:txBody>
          <a:bodyPr vert="horz" lIns="0" tIns="0" rIns="0" bIns="256032" rtlCol="0" anchor="t" anchorCtr="0">
            <a:spAutoFit/>
          </a:bodyPr>
          <a:lstStyle>
            <a:lvl1pPr algn="l">
              <a:defRPr sz="800">
                <a:solidFill>
                  <a:schemeClr val="bg1"/>
                </a:solidFill>
              </a:defRPr>
            </a:lvl1pPr>
          </a:lstStyle>
          <a:p>
            <a:r>
              <a:rPr lang="en-US"/>
              <a:t>October 16, 2019</a:t>
            </a:r>
            <a:endParaRPr lang="en-US" dirty="0"/>
          </a:p>
        </p:txBody>
      </p:sp>
      <p:sp>
        <p:nvSpPr>
          <p:cNvPr id="4" name="Title Placeholder 3">
            <a:extLst>
              <a:ext uri="{FF2B5EF4-FFF2-40B4-BE49-F238E27FC236}">
                <a16:creationId xmlns:a16="http://schemas.microsoft.com/office/drawing/2014/main" id="{B2B7E107-1541-7E40-A6FC-46A0AEFD495E}"/>
              </a:ext>
            </a:extLst>
          </p:cNvPr>
          <p:cNvSpPr>
            <a:spLocks noGrp="1"/>
          </p:cNvSpPr>
          <p:nvPr>
            <p:ph type="title"/>
          </p:nvPr>
        </p:nvSpPr>
        <p:spPr>
          <a:xfrm>
            <a:off x="640080" y="1930948"/>
            <a:ext cx="8150352" cy="501356"/>
          </a:xfrm>
          <a:prstGeom prst="rect">
            <a:avLst/>
          </a:prstGeom>
        </p:spPr>
        <p:txBody>
          <a:bodyPr vert="horz" wrap="square" lIns="0" tIns="0" rIns="0" bIns="0" rtlCol="0" anchor="b" anchorCtr="0">
            <a:spAutoFit/>
          </a:bodyPr>
          <a:lstStyle/>
          <a:p>
            <a:r>
              <a:rPr lang="en-US" dirty="0"/>
              <a:t>Big Data Solutions for Bruin Widgets</a:t>
            </a:r>
          </a:p>
        </p:txBody>
      </p:sp>
      <p:sp>
        <p:nvSpPr>
          <p:cNvPr id="5" name="Text Placeholder 4">
            <a:extLst>
              <a:ext uri="{FF2B5EF4-FFF2-40B4-BE49-F238E27FC236}">
                <a16:creationId xmlns:a16="http://schemas.microsoft.com/office/drawing/2014/main" id="{BCA93CE4-2BD0-C849-B5FE-F6137696E780}"/>
              </a:ext>
            </a:extLst>
          </p:cNvPr>
          <p:cNvSpPr>
            <a:spLocks noGrp="1"/>
          </p:cNvSpPr>
          <p:nvPr>
            <p:ph type="body" idx="1"/>
          </p:nvPr>
        </p:nvSpPr>
        <p:spPr>
          <a:xfrm>
            <a:off x="640080" y="2651760"/>
            <a:ext cx="7772400" cy="1268104"/>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7590430"/>
      </p:ext>
    </p:extLst>
  </p:cSld>
  <p:clrMap bg1="lt1" tx1="dk1" bg2="lt2" tx2="dk2" accent1="accent1" accent2="accent2" accent3="accent3" accent4="accent4" accent5="accent5" accent6="accent6" hlink="hlink" folHlink="folHlink"/>
  <p:sldLayoutIdLst>
    <p:sldLayoutId id="2147483745" r:id="rId1"/>
    <p:sldLayoutId id="2147483744" r:id="rId2"/>
    <p:sldLayoutId id="2147483723" r:id="rId3"/>
    <p:sldLayoutId id="2147483743" r:id="rId4"/>
  </p:sldLayoutIdLst>
  <p:hf hdr="0" dt="0"/>
  <p:txStyles>
    <p:titleStyle>
      <a:lvl1pPr algn="l" defTabSz="685800" rtl="0" eaLnBrk="1" latinLnBrk="0" hangingPunct="1">
        <a:lnSpc>
          <a:spcPct val="90000"/>
        </a:lnSpc>
        <a:spcBef>
          <a:spcPct val="0"/>
        </a:spcBef>
        <a:buNone/>
        <a:defRPr sz="3600" b="1" i="0" kern="1200">
          <a:solidFill>
            <a:schemeClr val="bg1"/>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chemeClr val="bg1"/>
          </a:solidFill>
          <a:latin typeface="Helvetica" pitchFamily="2" charset="0"/>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chemeClr val="bg1"/>
          </a:solidFill>
          <a:latin typeface="Helvetica" pitchFamily="2" charset="0"/>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p:nvSpPr>
          <p:cNvPr id="13" name="Text Placeholder-left">
            <a:extLst>
              <a:ext uri="{FF2B5EF4-FFF2-40B4-BE49-F238E27FC236}">
                <a16:creationId xmlns:a16="http://schemas.microsoft.com/office/drawing/2014/main" id="{71380050-84F1-D143-BCF2-F067E310EFE8}"/>
              </a:ext>
            </a:extLst>
          </p:cNvPr>
          <p:cNvSpPr txBox="1">
            <a:spLocks/>
          </p:cNvSpPr>
          <p:nvPr userDrawn="1"/>
        </p:nvSpPr>
        <p:spPr>
          <a:xfrm>
            <a:off x="365760" y="4764024"/>
            <a:ext cx="3566160" cy="369973"/>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b="0" i="0" dirty="0">
                <a:solidFill>
                  <a:schemeClr val="bg1"/>
                </a:solidFill>
                <a:latin typeface="Helvetica Regular" pitchFamily="2" charset="0"/>
              </a:rPr>
              <a:t>Big Data Solutions for Bruin Widgets</a:t>
            </a:r>
          </a:p>
        </p:txBody>
      </p:sp>
      <p:sp>
        <p:nvSpPr>
          <p:cNvPr id="14" name="Department name placeholder">
            <a:extLst>
              <a:ext uri="{FF2B5EF4-FFF2-40B4-BE49-F238E27FC236}">
                <a16:creationId xmlns:a16="http://schemas.microsoft.com/office/drawing/2014/main" id="{00604508-04C9-9E48-9D56-4DDA3BD4D375}"/>
              </a:ext>
            </a:extLst>
          </p:cNvPr>
          <p:cNvSpPr txBox="1"/>
          <p:nvPr userDrawn="1"/>
        </p:nvSpPr>
        <p:spPr>
          <a:xfrm>
            <a:off x="6581307" y="207926"/>
            <a:ext cx="2295993" cy="132344"/>
          </a:xfrm>
          <a:prstGeom prst="rect">
            <a:avLst/>
          </a:prstGeom>
          <a:noFill/>
        </p:spPr>
        <p:txBody>
          <a:bodyPr wrap="square" lIns="91440" tIns="4572" rIns="0" bIns="4572" rtlCol="0">
            <a:noAutofit/>
          </a:bodyPr>
          <a:lstStyle/>
          <a:p>
            <a:pPr algn="r"/>
            <a:r>
              <a:rPr lang="en-US" sz="800" dirty="0">
                <a:solidFill>
                  <a:srgbClr val="FFFFFF"/>
                </a:solidFill>
              </a:rPr>
              <a:t>Anderson School of Management</a:t>
            </a:r>
          </a:p>
        </p:txBody>
      </p:sp>
      <p:pic>
        <p:nvPicPr>
          <p:cNvPr id="16" name="Logo">
            <a:extLst>
              <a:ext uri="{FF2B5EF4-FFF2-40B4-BE49-F238E27FC236}">
                <a16:creationId xmlns:a16="http://schemas.microsoft.com/office/drawing/2014/main" id="{0FCED579-A029-5C4C-9E1F-AE7C4BC1CA7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365760" y="175759"/>
            <a:ext cx="423229" cy="136525"/>
          </a:xfrm>
          <a:prstGeom prst="rect">
            <a:avLst/>
          </a:prstGeom>
        </p:spPr>
      </p:pic>
      <p:sp>
        <p:nvSpPr>
          <p:cNvPr id="2" name="Slide Number Placeholder 1">
            <a:extLst>
              <a:ext uri="{FF2B5EF4-FFF2-40B4-BE49-F238E27FC236}">
                <a16:creationId xmlns:a16="http://schemas.microsoft.com/office/drawing/2014/main" id="{5103E32E-3134-564E-BE62-8CC0C9926817}"/>
              </a:ext>
            </a:extLst>
          </p:cNvPr>
          <p:cNvSpPr>
            <a:spLocks noGrp="1"/>
          </p:cNvSpPr>
          <p:nvPr>
            <p:ph type="sldNum" sz="quarter" idx="4"/>
          </p:nvPr>
        </p:nvSpPr>
        <p:spPr>
          <a:xfrm>
            <a:off x="8420100" y="4754880"/>
            <a:ext cx="457200" cy="365760"/>
          </a:xfrm>
          <a:prstGeom prst="rect">
            <a:avLst/>
          </a:prstGeom>
        </p:spPr>
        <p:txBody>
          <a:bodyPr vert="horz" wrap="none" lIns="0" tIns="0" rIns="0" bIns="256032" rtlCol="0" anchor="t" anchorCtr="0">
            <a:noAutofit/>
          </a:bodyPr>
          <a:lstStyle>
            <a:lvl1pPr algn="r">
              <a:defRPr sz="800">
                <a:solidFill>
                  <a:schemeClr val="bg1"/>
                </a:solidFill>
              </a:defRPr>
            </a:lvl1pPr>
          </a:lstStyle>
          <a:p>
            <a:fld id="{8A4D65D6-0FE8-A44D-976B-79BD54D4007E}" type="slidenum">
              <a:rPr lang="en-US" smtClean="0"/>
              <a:pPr/>
              <a:t>‹#›</a:t>
            </a:fld>
            <a:endParaRPr lang="en-US"/>
          </a:p>
        </p:txBody>
      </p:sp>
      <p:sp>
        <p:nvSpPr>
          <p:cNvPr id="3" name="Date Placeholder 2">
            <a:extLst>
              <a:ext uri="{FF2B5EF4-FFF2-40B4-BE49-F238E27FC236}">
                <a16:creationId xmlns:a16="http://schemas.microsoft.com/office/drawing/2014/main" id="{C422141D-5EC8-CC45-B139-F8002F7FA5AC}"/>
              </a:ext>
            </a:extLst>
          </p:cNvPr>
          <p:cNvSpPr>
            <a:spLocks noGrp="1"/>
          </p:cNvSpPr>
          <p:nvPr>
            <p:ph type="dt" sz="half" idx="2"/>
          </p:nvPr>
        </p:nvSpPr>
        <p:spPr>
          <a:xfrm>
            <a:off x="4297680" y="4754880"/>
            <a:ext cx="2057400" cy="381643"/>
          </a:xfrm>
          <a:prstGeom prst="rect">
            <a:avLst/>
          </a:prstGeom>
        </p:spPr>
        <p:txBody>
          <a:bodyPr vert="horz" lIns="0" tIns="0" rIns="0" bIns="256032" rtlCol="0" anchor="t" anchorCtr="0">
            <a:spAutoFit/>
          </a:bodyPr>
          <a:lstStyle>
            <a:lvl1pPr algn="l">
              <a:defRPr sz="800">
                <a:solidFill>
                  <a:schemeClr val="bg1"/>
                </a:solidFill>
              </a:defRPr>
            </a:lvl1pPr>
          </a:lstStyle>
          <a:p>
            <a:r>
              <a:rPr lang="en-US"/>
              <a:t>October 16, 2019</a:t>
            </a:r>
            <a:endParaRPr lang="en-US" dirty="0"/>
          </a:p>
        </p:txBody>
      </p:sp>
      <p:sp>
        <p:nvSpPr>
          <p:cNvPr id="4" name="Title Placeholder 3">
            <a:extLst>
              <a:ext uri="{FF2B5EF4-FFF2-40B4-BE49-F238E27FC236}">
                <a16:creationId xmlns:a16="http://schemas.microsoft.com/office/drawing/2014/main" id="{B2B7E107-1541-7E40-A6FC-46A0AEFD495E}"/>
              </a:ext>
            </a:extLst>
          </p:cNvPr>
          <p:cNvSpPr>
            <a:spLocks noGrp="1"/>
          </p:cNvSpPr>
          <p:nvPr>
            <p:ph type="title"/>
          </p:nvPr>
        </p:nvSpPr>
        <p:spPr>
          <a:xfrm>
            <a:off x="640080" y="1930948"/>
            <a:ext cx="8150352" cy="501356"/>
          </a:xfrm>
          <a:prstGeom prst="rect">
            <a:avLst/>
          </a:prstGeom>
        </p:spPr>
        <p:txBody>
          <a:bodyPr vert="horz" wrap="square" lIns="0" tIns="0" rIns="0" bIns="0" rtlCol="0" anchor="b" anchorCtr="0">
            <a:spAutoFit/>
          </a:bodyPr>
          <a:lstStyle/>
          <a:p>
            <a:r>
              <a:rPr lang="en-US" dirty="0"/>
              <a:t>Big Data Solutions for Bruin Widgets</a:t>
            </a:r>
          </a:p>
        </p:txBody>
      </p:sp>
      <p:sp>
        <p:nvSpPr>
          <p:cNvPr id="5" name="Text Placeholder 4">
            <a:extLst>
              <a:ext uri="{FF2B5EF4-FFF2-40B4-BE49-F238E27FC236}">
                <a16:creationId xmlns:a16="http://schemas.microsoft.com/office/drawing/2014/main" id="{BCA93CE4-2BD0-C849-B5FE-F6137696E780}"/>
              </a:ext>
            </a:extLst>
          </p:cNvPr>
          <p:cNvSpPr>
            <a:spLocks noGrp="1"/>
          </p:cNvSpPr>
          <p:nvPr>
            <p:ph type="body" idx="1"/>
          </p:nvPr>
        </p:nvSpPr>
        <p:spPr>
          <a:xfrm>
            <a:off x="640080" y="2651760"/>
            <a:ext cx="7772400" cy="1268104"/>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037343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Lst>
  <p:hf hdr="0" dt="0"/>
  <p:txStyles>
    <p:titleStyle>
      <a:lvl1pPr algn="l" defTabSz="685800" rtl="0" eaLnBrk="1" latinLnBrk="0" hangingPunct="1">
        <a:lnSpc>
          <a:spcPct val="90000"/>
        </a:lnSpc>
        <a:spcBef>
          <a:spcPct val="0"/>
        </a:spcBef>
        <a:buNone/>
        <a:defRPr sz="3600" b="1" i="0" kern="1200">
          <a:solidFill>
            <a:schemeClr val="bg1"/>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chemeClr val="bg1"/>
          </a:solidFill>
          <a:latin typeface="Helvetica" pitchFamily="2" charset="0"/>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chemeClr val="bg1"/>
          </a:solidFill>
          <a:latin typeface="Helvetica" pitchFamily="2" charset="0"/>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Header rule">
            <a:extLst>
              <a:ext uri="{FF2B5EF4-FFF2-40B4-BE49-F238E27FC236}">
                <a16:creationId xmlns:a16="http://schemas.microsoft.com/office/drawing/2014/main" id="{98E6E0B5-9270-574F-A10E-09DA8982DB02}"/>
              </a:ext>
            </a:extLst>
          </p:cNvPr>
          <p:cNvSpPr/>
          <p:nvPr/>
        </p:nvSpPr>
        <p:spPr>
          <a:xfrm>
            <a:off x="640080" y="1103074"/>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640080"/>
            <a:ext cx="7772400" cy="393192"/>
          </a:xfrm>
          <a:prstGeom prst="rect">
            <a:avLst/>
          </a:prstGeom>
        </p:spPr>
        <p:txBody>
          <a:bodyPr vert="horz" wrap="square" lIns="0" tIns="0" rIns="0" bIns="0" rtlCol="0" anchor="b" anchorCtr="0">
            <a:spAutoFit/>
          </a:bodyPr>
          <a:lstStyle/>
          <a:p>
            <a:r>
              <a:rPr lang="en-US" dirty="0"/>
              <a:t>Click to edit Master title</a:t>
            </a:r>
          </a:p>
        </p:txBody>
      </p:sp>
      <p:sp>
        <p:nvSpPr>
          <p:cNvPr id="26" name="Date Placeholder">
            <a:extLst>
              <a:ext uri="{FF2B5EF4-FFF2-40B4-BE49-F238E27FC236}">
                <a16:creationId xmlns:a16="http://schemas.microsoft.com/office/drawing/2014/main" id="{8221B8DE-CEF2-934A-AC4E-99A13E490B7A}"/>
              </a:ext>
            </a:extLst>
          </p:cNvPr>
          <p:cNvSpPr>
            <a:spLocks noGrp="1"/>
          </p:cNvSpPr>
          <p:nvPr>
            <p:ph type="dt" sz="half" idx="2"/>
          </p:nvPr>
        </p:nvSpPr>
        <p:spPr>
          <a:xfrm>
            <a:off x="4297680" y="4754880"/>
            <a:ext cx="2057400" cy="381643"/>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r>
              <a:rPr lang="en-US"/>
              <a:t>October 16, 2019</a:t>
            </a:r>
            <a:endParaRPr lang="en-US" dirty="0"/>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421624" y="4754880"/>
            <a:ext cx="457200" cy="365760"/>
          </a:xfrm>
          <a:prstGeom prst="rect">
            <a:avLst/>
          </a:prstGeom>
        </p:spPr>
        <p:txBody>
          <a:bodyPr vert="horz" wrap="square" lIns="0" tIns="0" rIns="0" bIns="256032" rtlCol="0" anchor="t" anchorCtr="0">
            <a:noAutofit/>
          </a:bodyPr>
          <a:lstStyle>
            <a:lvl1pPr algn="r">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F4D58D5-A817-8C46-AB00-9E4F26EA159C}"/>
              </a:ext>
            </a:extLst>
          </p:cNvPr>
          <p:cNvSpPr/>
          <p:nvPr userDrawn="1"/>
        </p:nvSpPr>
        <p:spPr>
          <a:xfrm>
            <a:off x="0" y="0"/>
            <a:ext cx="9144000" cy="457200"/>
          </a:xfrm>
          <a:prstGeom prst="rect">
            <a:avLst/>
          </a:prstGeom>
          <a:gradFill>
            <a:gsLst>
              <a:gs pos="0">
                <a:srgbClr val="00578B"/>
              </a:gs>
              <a:gs pos="100000">
                <a:srgbClr val="2774A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epartment name placeholder">
            <a:extLst>
              <a:ext uri="{FF2B5EF4-FFF2-40B4-BE49-F238E27FC236}">
                <a16:creationId xmlns:a16="http://schemas.microsoft.com/office/drawing/2014/main" id="{41828359-8F80-E846-BC68-9046475E0D05}"/>
              </a:ext>
            </a:extLst>
          </p:cNvPr>
          <p:cNvSpPr txBox="1"/>
          <p:nvPr userDrawn="1"/>
        </p:nvSpPr>
        <p:spPr>
          <a:xfrm>
            <a:off x="6583680" y="210312"/>
            <a:ext cx="2295144" cy="132344"/>
          </a:xfrm>
          <a:prstGeom prst="rect">
            <a:avLst/>
          </a:prstGeom>
          <a:noFill/>
        </p:spPr>
        <p:txBody>
          <a:bodyPr wrap="square" lIns="91440" tIns="4572" rIns="0" bIns="4572" rtlCol="0">
            <a:noAutofit/>
          </a:bodyPr>
          <a:lstStyle/>
          <a:p>
            <a:pPr algn="r"/>
            <a:r>
              <a:rPr lang="en-US" sz="800" dirty="0">
                <a:solidFill>
                  <a:srgbClr val="FFFFFF"/>
                </a:solidFill>
              </a:rPr>
              <a:t>Anderson School of Management</a:t>
            </a:r>
          </a:p>
        </p:txBody>
      </p:sp>
      <p:pic>
        <p:nvPicPr>
          <p:cNvPr id="12" name="Logo">
            <a:extLst>
              <a:ext uri="{FF2B5EF4-FFF2-40B4-BE49-F238E27FC236}">
                <a16:creationId xmlns:a16="http://schemas.microsoft.com/office/drawing/2014/main" id="{6E1D559F-4EF1-6E45-B5D7-15C84F808AAA}"/>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365760" y="175759"/>
            <a:ext cx="423229" cy="136525"/>
          </a:xfrm>
          <a:prstGeom prst="rect">
            <a:avLst/>
          </a:prstGeom>
        </p:spPr>
      </p:pic>
      <p:sp>
        <p:nvSpPr>
          <p:cNvPr id="16" name="Text Placeholder-left">
            <a:extLst>
              <a:ext uri="{FF2B5EF4-FFF2-40B4-BE49-F238E27FC236}">
                <a16:creationId xmlns:a16="http://schemas.microsoft.com/office/drawing/2014/main" id="{7AC9189D-0EEA-1842-9A84-2D9C40375164}"/>
              </a:ext>
            </a:extLst>
          </p:cNvPr>
          <p:cNvSpPr txBox="1">
            <a:spLocks/>
          </p:cNvSpPr>
          <p:nvPr userDrawn="1"/>
        </p:nvSpPr>
        <p:spPr>
          <a:xfrm>
            <a:off x="365760" y="4762024"/>
            <a:ext cx="3566160" cy="369973"/>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b="0" i="0" dirty="0">
                <a:solidFill>
                  <a:srgbClr val="898989"/>
                </a:solidFill>
                <a:latin typeface="Helvetica Regular" pitchFamily="2" charset="0"/>
              </a:rPr>
              <a:t>Big Data Solutions for Bruin Widgets</a:t>
            </a:r>
          </a:p>
        </p:txBody>
      </p:sp>
      <p:sp>
        <p:nvSpPr>
          <p:cNvPr id="4" name="Text Placeholder 3">
            <a:extLst>
              <a:ext uri="{FF2B5EF4-FFF2-40B4-BE49-F238E27FC236}">
                <a16:creationId xmlns:a16="http://schemas.microsoft.com/office/drawing/2014/main" id="{C5A38CAE-CC53-A346-9993-73CC87395D49}"/>
              </a:ext>
            </a:extLst>
          </p:cNvPr>
          <p:cNvSpPr>
            <a:spLocks noGrp="1"/>
          </p:cNvSpPr>
          <p:nvPr>
            <p:ph type="body" idx="1"/>
          </p:nvPr>
        </p:nvSpPr>
        <p:spPr>
          <a:xfrm>
            <a:off x="1097280" y="1463040"/>
            <a:ext cx="7315200" cy="1175771"/>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599185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41" r:id="rId10"/>
    <p:sldLayoutId id="2147483738" r:id="rId11"/>
  </p:sldLayoutIdLst>
  <p:hf hdr="0" dt="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Helvetica" pitchFamily="2" charset="0"/>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i="0" kern="1200" baseline="0">
          <a:solidFill>
            <a:srgbClr val="58595B"/>
          </a:solidFill>
          <a:latin typeface="Helvetica Regular" pitchFamily="2" charset="0"/>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rgbClr val="58595B"/>
          </a:solidFill>
          <a:latin typeface="Helvetica" pitchFamily="2" charset="0"/>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rgbClr val="58595B"/>
          </a:solidFill>
          <a:latin typeface="Helvetica" pitchFamily="2" charset="0"/>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image">
            <a:extLst>
              <a:ext uri="{FF2B5EF4-FFF2-40B4-BE49-F238E27FC236}">
                <a16:creationId xmlns:a16="http://schemas.microsoft.com/office/drawing/2014/main" id="{3F4D58D5-A817-8C46-AB00-9E4F26EA159C}"/>
              </a:ext>
            </a:extLst>
          </p:cNvPr>
          <p:cNvSpPr/>
          <p:nvPr userDrawn="1"/>
        </p:nvSpPr>
        <p:spPr>
          <a:xfrm>
            <a:off x="0" y="0"/>
            <a:ext cx="9144000" cy="51435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4" name="gradient">
            <a:extLst>
              <a:ext uri="{FF2B5EF4-FFF2-40B4-BE49-F238E27FC236}">
                <a16:creationId xmlns:a16="http://schemas.microsoft.com/office/drawing/2014/main" id="{7C5494A1-EAF6-FE40-8442-13FDACD4A804}"/>
              </a:ext>
            </a:extLst>
          </p:cNvPr>
          <p:cNvSpPr/>
          <p:nvPr userDrawn="1"/>
        </p:nvSpPr>
        <p:spPr>
          <a:xfrm>
            <a:off x="0" y="0"/>
            <a:ext cx="9144000" cy="5148072"/>
          </a:xfrm>
          <a:prstGeom prst="rect">
            <a:avLst/>
          </a:prstGeom>
          <a:solidFill>
            <a:srgbClr val="00578B">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 Placeholder-left">
            <a:extLst>
              <a:ext uri="{FF2B5EF4-FFF2-40B4-BE49-F238E27FC236}">
                <a16:creationId xmlns:a16="http://schemas.microsoft.com/office/drawing/2014/main" id="{7AC9189D-0EEA-1842-9A84-2D9C40375164}"/>
              </a:ext>
            </a:extLst>
          </p:cNvPr>
          <p:cNvSpPr txBox="1">
            <a:spLocks/>
          </p:cNvSpPr>
          <p:nvPr userDrawn="1"/>
        </p:nvSpPr>
        <p:spPr>
          <a:xfrm>
            <a:off x="365760" y="4764024"/>
            <a:ext cx="3566160" cy="369973"/>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b="0" i="0" dirty="0">
                <a:solidFill>
                  <a:schemeClr val="bg1"/>
                </a:solidFill>
                <a:latin typeface="Helvetica Regular" pitchFamily="2" charset="0"/>
              </a:rPr>
              <a:t>Big Data Solutions for Bruin Widgets</a:t>
            </a:r>
          </a:p>
        </p:txBody>
      </p:sp>
      <p:sp>
        <p:nvSpPr>
          <p:cNvPr id="15" name="Department name placeholder">
            <a:extLst>
              <a:ext uri="{FF2B5EF4-FFF2-40B4-BE49-F238E27FC236}">
                <a16:creationId xmlns:a16="http://schemas.microsoft.com/office/drawing/2014/main" id="{1F7F76C6-7E2A-5149-B69D-8B0273641DA8}"/>
              </a:ext>
            </a:extLst>
          </p:cNvPr>
          <p:cNvSpPr txBox="1"/>
          <p:nvPr userDrawn="1"/>
        </p:nvSpPr>
        <p:spPr>
          <a:xfrm>
            <a:off x="6583680" y="207926"/>
            <a:ext cx="2295144" cy="132344"/>
          </a:xfrm>
          <a:prstGeom prst="rect">
            <a:avLst/>
          </a:prstGeom>
          <a:noFill/>
        </p:spPr>
        <p:txBody>
          <a:bodyPr wrap="square" lIns="91440" tIns="4572" rIns="0" bIns="4572" rtlCol="0">
            <a:spAutoFit/>
          </a:bodyPr>
          <a:lstStyle/>
          <a:p>
            <a:pPr algn="r"/>
            <a:r>
              <a:rPr lang="en-US" sz="800" dirty="0">
                <a:solidFill>
                  <a:srgbClr val="FFFFFF"/>
                </a:solidFill>
              </a:rPr>
              <a:t>Anderson School of Management</a:t>
            </a:r>
          </a:p>
        </p:txBody>
      </p:sp>
      <p:pic>
        <p:nvPicPr>
          <p:cNvPr id="18" name="Logo">
            <a:extLst>
              <a:ext uri="{FF2B5EF4-FFF2-40B4-BE49-F238E27FC236}">
                <a16:creationId xmlns:a16="http://schemas.microsoft.com/office/drawing/2014/main" id="{A818A722-854C-4B41-BBFB-C5D9429A16F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65760" y="175759"/>
            <a:ext cx="423229" cy="136525"/>
          </a:xfrm>
          <a:prstGeom prst="rect">
            <a:avLst/>
          </a:prstGeom>
        </p:spPr>
      </p:pic>
      <p:sp>
        <p:nvSpPr>
          <p:cNvPr id="3" name="Slide Number Placeholder 2">
            <a:extLst>
              <a:ext uri="{FF2B5EF4-FFF2-40B4-BE49-F238E27FC236}">
                <a16:creationId xmlns:a16="http://schemas.microsoft.com/office/drawing/2014/main" id="{980CCF0D-E503-6141-BE87-62E762B23910}"/>
              </a:ext>
            </a:extLst>
          </p:cNvPr>
          <p:cNvSpPr>
            <a:spLocks noGrp="1"/>
          </p:cNvSpPr>
          <p:nvPr>
            <p:ph type="sldNum" sz="quarter" idx="4"/>
          </p:nvPr>
        </p:nvSpPr>
        <p:spPr>
          <a:xfrm>
            <a:off x="8421624" y="4754880"/>
            <a:ext cx="457200" cy="365760"/>
          </a:xfrm>
          <a:prstGeom prst="rect">
            <a:avLst/>
          </a:prstGeom>
        </p:spPr>
        <p:txBody>
          <a:bodyPr vert="horz" wrap="none" lIns="0" tIns="0" rIns="0" bIns="256032" rtlCol="0" anchor="t" anchorCtr="0">
            <a:noAutofit/>
          </a:bodyPr>
          <a:lstStyle>
            <a:lvl1pPr algn="r">
              <a:defRPr sz="800">
                <a:solidFill>
                  <a:schemeClr val="bg1"/>
                </a:solidFill>
              </a:defRPr>
            </a:lvl1pPr>
          </a:lstStyle>
          <a:p>
            <a:fld id="{06775D5B-78AF-3A4A-8588-791173DFA68C}" type="slidenum">
              <a:rPr lang="en-US" smtClean="0"/>
              <a:pPr/>
              <a:t>‹#›</a:t>
            </a:fld>
            <a:endParaRPr lang="en-US"/>
          </a:p>
        </p:txBody>
      </p:sp>
      <p:sp>
        <p:nvSpPr>
          <p:cNvPr id="6" name="Date Placeholder 5">
            <a:extLst>
              <a:ext uri="{FF2B5EF4-FFF2-40B4-BE49-F238E27FC236}">
                <a16:creationId xmlns:a16="http://schemas.microsoft.com/office/drawing/2014/main" id="{EFF1F436-5B4B-5447-84BC-4469ACBA6CC9}"/>
              </a:ext>
            </a:extLst>
          </p:cNvPr>
          <p:cNvSpPr>
            <a:spLocks noGrp="1"/>
          </p:cNvSpPr>
          <p:nvPr>
            <p:ph type="dt" sz="half" idx="2"/>
          </p:nvPr>
        </p:nvSpPr>
        <p:spPr>
          <a:xfrm>
            <a:off x="4297680" y="4759093"/>
            <a:ext cx="2057400" cy="381643"/>
          </a:xfrm>
          <a:prstGeom prst="rect">
            <a:avLst/>
          </a:prstGeom>
        </p:spPr>
        <p:txBody>
          <a:bodyPr vert="horz" lIns="0" tIns="0" rIns="0" bIns="256032" rtlCol="0" anchor="t" anchorCtr="0">
            <a:spAutoFit/>
          </a:bodyPr>
          <a:lstStyle>
            <a:lvl1pPr algn="l">
              <a:defRPr sz="800">
                <a:solidFill>
                  <a:schemeClr val="bg1"/>
                </a:solidFill>
              </a:defRPr>
            </a:lvl1pPr>
          </a:lstStyle>
          <a:p>
            <a:r>
              <a:rPr lang="en-US"/>
              <a:t>October 16, 2019</a:t>
            </a:r>
            <a:endParaRPr lang="en-US" dirty="0"/>
          </a:p>
        </p:txBody>
      </p:sp>
    </p:spTree>
    <p:extLst>
      <p:ext uri="{BB962C8B-B14F-4D97-AF65-F5344CB8AC3E}">
        <p14:creationId xmlns:p14="http://schemas.microsoft.com/office/powerpoint/2010/main" val="3275588001"/>
      </p:ext>
    </p:extLst>
  </p:cSld>
  <p:clrMap bg1="lt1" tx1="dk1" bg2="lt2" tx2="dk2" accent1="accent1" accent2="accent2" accent3="accent3" accent4="accent4" accent5="accent5" accent6="accent6" hlink="hlink" folHlink="folHlink"/>
  <p:sldLayoutIdLst>
    <p:sldLayoutId id="2147483748" r:id="rId1"/>
  </p:sldLayoutIdLst>
  <p:hf hdr="0" dt="0"/>
  <p:txStyles>
    <p:titleStyle>
      <a:lvl1pPr algn="ctr" defTabSz="685800" rtl="0" eaLnBrk="1" latinLnBrk="0" hangingPunct="1">
        <a:lnSpc>
          <a:spcPct val="90000"/>
        </a:lnSpc>
        <a:spcBef>
          <a:spcPct val="0"/>
        </a:spcBef>
        <a:buNone/>
        <a:defRPr sz="3600" b="0" i="0" kern="1200" baseline="0">
          <a:solidFill>
            <a:schemeClr val="bg1"/>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chemeClr val="bg1"/>
          </a:solidFill>
          <a:latin typeface="+mn-lt"/>
          <a:ea typeface="+mn-ea"/>
          <a:cs typeface="+mn-cs"/>
        </a:defRPr>
      </a:lvl1pPr>
      <a:lvl2pPr marL="448056" indent="-173736" algn="l" defTabSz="685800" rtl="0" eaLnBrk="1" latinLnBrk="0" hangingPunct="1">
        <a:lnSpc>
          <a:spcPct val="90000"/>
        </a:lnSpc>
        <a:spcBef>
          <a:spcPts val="375"/>
        </a:spcBef>
        <a:buFont typeface="Arial" panose="020B0604020202020204" pitchFamily="34" charset="0"/>
        <a:buChar char="•"/>
        <a:defRPr sz="1400" b="0" i="0" kern="1200" baseline="0">
          <a:solidFill>
            <a:schemeClr val="bg1"/>
          </a:solidFill>
          <a:latin typeface="+mn-lt"/>
          <a:ea typeface="+mn-ea"/>
          <a:cs typeface="+mn-cs"/>
        </a:defRPr>
      </a:lvl2pPr>
      <a:lvl3pPr marL="72237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mn-lt"/>
          <a:ea typeface="+mn-ea"/>
          <a:cs typeface="+mn-cs"/>
        </a:defRPr>
      </a:lvl3pPr>
      <a:lvl4pPr marL="996696" indent="-171450" algn="l" defTabSz="685800" rtl="0" eaLnBrk="1" latinLnBrk="0" hangingPunct="1">
        <a:lnSpc>
          <a:spcPct val="90000"/>
        </a:lnSpc>
        <a:spcBef>
          <a:spcPts val="375"/>
        </a:spcBef>
        <a:buFont typeface="Arial" panose="020B0604020202020204" pitchFamily="34" charset="0"/>
        <a:buChar char="•"/>
        <a:defRPr sz="1400" b="0" i="0" kern="1200">
          <a:solidFill>
            <a:schemeClr val="bg1"/>
          </a:solidFill>
          <a:latin typeface="+mn-lt"/>
          <a:ea typeface="+mn-ea"/>
          <a:cs typeface="+mn-cs"/>
        </a:defRPr>
      </a:lvl4pPr>
      <a:lvl5pPr marL="1271016" indent="-171450" algn="l" defTabSz="685800" rtl="0" eaLnBrk="1" latinLnBrk="0" hangingPunct="1">
        <a:lnSpc>
          <a:spcPct val="90000"/>
        </a:lnSpc>
        <a:spcBef>
          <a:spcPts val="375"/>
        </a:spcBef>
        <a:buFont typeface="Arial" panose="020B0604020202020204" pitchFamily="34" charset="0"/>
        <a:buChar char="•"/>
        <a:defRPr sz="1400" b="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3.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DC4062D4-5986-9F41-AD24-134D18D87DC8}"/>
              </a:ext>
            </a:extLst>
          </p:cNvPr>
          <p:cNvSpPr>
            <a:spLocks noGrp="1"/>
          </p:cNvSpPr>
          <p:nvPr>
            <p:ph sz="quarter" idx="24"/>
          </p:nvPr>
        </p:nvSpPr>
        <p:spPr>
          <a:xfrm>
            <a:off x="640078" y="4664338"/>
            <a:ext cx="6112314" cy="166199"/>
          </a:xfrm>
        </p:spPr>
        <p:txBody>
          <a:bodyPr/>
          <a:lstStyle/>
          <a:p>
            <a:r>
              <a:rPr lang="en-US" dirty="0"/>
              <a:t>Raffi Sahakyan, ,</a:t>
            </a:r>
            <a:r>
              <a:rPr lang="en-US" dirty="0" err="1"/>
              <a:t>Ezhilvel</a:t>
            </a:r>
            <a:r>
              <a:rPr lang="en-US" dirty="0"/>
              <a:t> Malar </a:t>
            </a:r>
            <a:r>
              <a:rPr lang="en-US" dirty="0" err="1"/>
              <a:t>Elangovan</a:t>
            </a:r>
            <a:r>
              <a:rPr lang="en-US" dirty="0"/>
              <a:t>, Sharad Jain, Pranay Singla, Marina Makarova </a:t>
            </a:r>
          </a:p>
        </p:txBody>
      </p:sp>
      <p:sp>
        <p:nvSpPr>
          <p:cNvPr id="46" name="Text Placeholder 45">
            <a:extLst>
              <a:ext uri="{FF2B5EF4-FFF2-40B4-BE49-F238E27FC236}">
                <a16:creationId xmlns:a16="http://schemas.microsoft.com/office/drawing/2014/main" id="{298DBC73-D254-7743-90B1-2EFD263248B8}"/>
              </a:ext>
            </a:extLst>
          </p:cNvPr>
          <p:cNvSpPr>
            <a:spLocks noGrp="1"/>
          </p:cNvSpPr>
          <p:nvPr>
            <p:ph type="body" sz="quarter" idx="32"/>
          </p:nvPr>
        </p:nvSpPr>
        <p:spPr>
          <a:xfrm>
            <a:off x="640079" y="2196720"/>
            <a:ext cx="8075904" cy="498598"/>
          </a:xfrm>
        </p:spPr>
        <p:txBody>
          <a:bodyPr/>
          <a:lstStyle/>
          <a:p>
            <a:r>
              <a:rPr lang="en-US" dirty="0"/>
              <a:t>Adidas Data Challenge</a:t>
            </a:r>
          </a:p>
        </p:txBody>
      </p:sp>
      <p:pic>
        <p:nvPicPr>
          <p:cNvPr id="11" name="Content Placeholder 10">
            <a:extLst>
              <a:ext uri="{FF2B5EF4-FFF2-40B4-BE49-F238E27FC236}">
                <a16:creationId xmlns:a16="http://schemas.microsoft.com/office/drawing/2014/main" id="{82AFC681-1735-DA4D-8275-5EC50C6A652C}"/>
              </a:ext>
            </a:extLst>
          </p:cNvPr>
          <p:cNvPicPr>
            <a:picLocks noGrp="1" noChangeAspect="1"/>
          </p:cNvPicPr>
          <p:nvPr>
            <p:ph sz="quarter" idx="23"/>
          </p:nvPr>
        </p:nvPicPr>
        <p:blipFill>
          <a:blip r:embed="rId2"/>
          <a:stretch>
            <a:fillRect/>
          </a:stretch>
        </p:blipFill>
        <p:spPr>
          <a:xfrm>
            <a:off x="640078" y="345630"/>
            <a:ext cx="3048288" cy="636864"/>
          </a:xfrm>
        </p:spPr>
      </p:pic>
    </p:spTree>
    <p:extLst>
      <p:ext uri="{BB962C8B-B14F-4D97-AF65-F5344CB8AC3E}">
        <p14:creationId xmlns:p14="http://schemas.microsoft.com/office/powerpoint/2010/main" val="5603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4092A4-DCF1-1348-9960-323D083968EE}"/>
              </a:ext>
            </a:extLst>
          </p:cNvPr>
          <p:cNvSpPr>
            <a:spLocks noGrp="1"/>
          </p:cNvSpPr>
          <p:nvPr>
            <p:ph type="sldNum" sz="quarter" idx="19"/>
          </p:nvPr>
        </p:nvSpPr>
        <p:spPr/>
        <p:txBody>
          <a:bodyPr/>
          <a:lstStyle/>
          <a:p>
            <a:fld id="{B6238B5B-F19C-E947-A0BC-87BD7983F871}" type="slidenum">
              <a:rPr lang="en-US" smtClean="0"/>
              <a:pPr/>
              <a:t>2</a:t>
            </a:fld>
            <a:endParaRPr lang="en-US" dirty="0"/>
          </a:p>
        </p:txBody>
      </p:sp>
      <p:sp>
        <p:nvSpPr>
          <p:cNvPr id="2" name="Title 1">
            <a:extLst>
              <a:ext uri="{FF2B5EF4-FFF2-40B4-BE49-F238E27FC236}">
                <a16:creationId xmlns:a16="http://schemas.microsoft.com/office/drawing/2014/main" id="{9999A3A3-B77B-9A49-9A57-95F35B12E1A1}"/>
              </a:ext>
            </a:extLst>
          </p:cNvPr>
          <p:cNvSpPr>
            <a:spLocks noGrp="1"/>
          </p:cNvSpPr>
          <p:nvPr>
            <p:ph type="title"/>
          </p:nvPr>
        </p:nvSpPr>
        <p:spPr>
          <a:xfrm>
            <a:off x="640079" y="643293"/>
            <a:ext cx="7772400" cy="389979"/>
          </a:xfrm>
        </p:spPr>
        <p:txBody>
          <a:bodyPr/>
          <a:lstStyle/>
          <a:p>
            <a:r>
              <a:rPr lang="en-US" dirty="0"/>
              <a:t>Super scale project goal</a:t>
            </a:r>
          </a:p>
        </p:txBody>
      </p:sp>
      <p:sp>
        <p:nvSpPr>
          <p:cNvPr id="5" name="Title 1">
            <a:extLst>
              <a:ext uri="{FF2B5EF4-FFF2-40B4-BE49-F238E27FC236}">
                <a16:creationId xmlns:a16="http://schemas.microsoft.com/office/drawing/2014/main" id="{06901C66-4DEB-EF4B-AA42-B232083044D7}"/>
              </a:ext>
            </a:extLst>
          </p:cNvPr>
          <p:cNvSpPr txBox="1">
            <a:spLocks/>
          </p:cNvSpPr>
          <p:nvPr/>
        </p:nvSpPr>
        <p:spPr>
          <a:xfrm>
            <a:off x="640079" y="1240203"/>
            <a:ext cx="7772400" cy="664797"/>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b="0" dirty="0"/>
              <a:t>Unify the diverse sizing scales and help customers find best fit</a:t>
            </a:r>
          </a:p>
        </p:txBody>
      </p:sp>
      <p:pic>
        <p:nvPicPr>
          <p:cNvPr id="8" name="Picture 7" descr="A person with collar shirt&#10;&#10;Description automatically generated">
            <a:extLst>
              <a:ext uri="{FF2B5EF4-FFF2-40B4-BE49-F238E27FC236}">
                <a16:creationId xmlns:a16="http://schemas.microsoft.com/office/drawing/2014/main" id="{394B330E-E572-4D71-B879-D6A4B9F8CE19}"/>
              </a:ext>
            </a:extLst>
          </p:cNvPr>
          <p:cNvPicPr>
            <a:picLocks noChangeAspect="1"/>
          </p:cNvPicPr>
          <p:nvPr/>
        </p:nvPicPr>
        <p:blipFill>
          <a:blip r:embed="rId2"/>
          <a:stretch>
            <a:fillRect/>
          </a:stretch>
        </p:blipFill>
        <p:spPr>
          <a:xfrm>
            <a:off x="879541" y="2443471"/>
            <a:ext cx="1132705" cy="1200747"/>
          </a:xfrm>
          <a:prstGeom prst="rect">
            <a:avLst/>
          </a:prstGeom>
        </p:spPr>
      </p:pic>
      <p:sp>
        <p:nvSpPr>
          <p:cNvPr id="11" name="Isosceles Triangle 10">
            <a:extLst>
              <a:ext uri="{FF2B5EF4-FFF2-40B4-BE49-F238E27FC236}">
                <a16:creationId xmlns:a16="http://schemas.microsoft.com/office/drawing/2014/main" id="{6B342564-E43E-4FBD-95A2-13822F40BF9B}"/>
              </a:ext>
            </a:extLst>
          </p:cNvPr>
          <p:cNvSpPr/>
          <p:nvPr/>
        </p:nvSpPr>
        <p:spPr>
          <a:xfrm rot="5400000">
            <a:off x="1696877" y="3217667"/>
            <a:ext cx="2265997" cy="29908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18044445-38A6-4066-88AC-1647D2C0F406}"/>
              </a:ext>
            </a:extLst>
          </p:cNvPr>
          <p:cNvSpPr/>
          <p:nvPr/>
        </p:nvSpPr>
        <p:spPr>
          <a:xfrm rot="5400000">
            <a:off x="4714397" y="3217667"/>
            <a:ext cx="2265997" cy="29908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95578B7-B232-4C2D-89E2-6C7A9D703D2A}"/>
              </a:ext>
            </a:extLst>
          </p:cNvPr>
          <p:cNvSpPr txBox="1"/>
          <p:nvPr/>
        </p:nvSpPr>
        <p:spPr>
          <a:xfrm>
            <a:off x="3416615" y="3740061"/>
            <a:ext cx="1844040" cy="923330"/>
          </a:xfrm>
          <a:prstGeom prst="rect">
            <a:avLst/>
          </a:prstGeom>
          <a:noFill/>
        </p:spPr>
        <p:txBody>
          <a:bodyPr wrap="square" rtlCol="0">
            <a:spAutoFit/>
          </a:bodyPr>
          <a:lstStyle/>
          <a:p>
            <a:pPr algn="ctr"/>
            <a:r>
              <a:rPr lang="en-US" b="1" dirty="0"/>
              <a:t>Target dimensions: </a:t>
            </a:r>
          </a:p>
          <a:p>
            <a:pPr algn="ctr"/>
            <a:r>
              <a:rPr lang="en-US" dirty="0"/>
              <a:t>14 measurements were selected for modeling</a:t>
            </a:r>
          </a:p>
        </p:txBody>
      </p:sp>
      <p:sp>
        <p:nvSpPr>
          <p:cNvPr id="29" name="TextBox 28">
            <a:extLst>
              <a:ext uri="{FF2B5EF4-FFF2-40B4-BE49-F238E27FC236}">
                <a16:creationId xmlns:a16="http://schemas.microsoft.com/office/drawing/2014/main" id="{C57F32F1-0C3F-4496-9F56-8B17432D36FA}"/>
              </a:ext>
            </a:extLst>
          </p:cNvPr>
          <p:cNvSpPr txBox="1"/>
          <p:nvPr/>
        </p:nvSpPr>
        <p:spPr>
          <a:xfrm>
            <a:off x="6030995" y="3740061"/>
            <a:ext cx="2598746" cy="507831"/>
          </a:xfrm>
          <a:prstGeom prst="rect">
            <a:avLst/>
          </a:prstGeom>
          <a:noFill/>
        </p:spPr>
        <p:txBody>
          <a:bodyPr wrap="square" rtlCol="0">
            <a:spAutoFit/>
          </a:bodyPr>
          <a:lstStyle/>
          <a:p>
            <a:pPr algn="ctr"/>
            <a:r>
              <a:rPr lang="en-US" b="1" dirty="0"/>
              <a:t>Methodology:</a:t>
            </a:r>
          </a:p>
          <a:p>
            <a:pPr algn="ctr"/>
            <a:r>
              <a:rPr lang="en-US" dirty="0"/>
              <a:t>Clustering and Optimization</a:t>
            </a:r>
          </a:p>
        </p:txBody>
      </p:sp>
      <p:sp>
        <p:nvSpPr>
          <p:cNvPr id="30" name="TextBox 29">
            <a:extLst>
              <a:ext uri="{FF2B5EF4-FFF2-40B4-BE49-F238E27FC236}">
                <a16:creationId xmlns:a16="http://schemas.microsoft.com/office/drawing/2014/main" id="{E32991BA-C9AA-4DF4-9979-F29FFB0FC028}"/>
              </a:ext>
            </a:extLst>
          </p:cNvPr>
          <p:cNvSpPr txBox="1"/>
          <p:nvPr/>
        </p:nvSpPr>
        <p:spPr>
          <a:xfrm>
            <a:off x="523873" y="3740061"/>
            <a:ext cx="1844040" cy="507831"/>
          </a:xfrm>
          <a:prstGeom prst="rect">
            <a:avLst/>
          </a:prstGeom>
          <a:noFill/>
        </p:spPr>
        <p:txBody>
          <a:bodyPr wrap="square" rtlCol="0">
            <a:spAutoFit/>
          </a:bodyPr>
          <a:lstStyle/>
          <a:p>
            <a:pPr algn="ctr"/>
            <a:r>
              <a:rPr lang="en-US" b="1" dirty="0"/>
              <a:t>Target product: </a:t>
            </a:r>
          </a:p>
          <a:p>
            <a:pPr algn="ctr"/>
            <a:r>
              <a:rPr lang="en-US" dirty="0"/>
              <a:t>Adult male t-shirt</a:t>
            </a:r>
          </a:p>
        </p:txBody>
      </p:sp>
      <p:pic>
        <p:nvPicPr>
          <p:cNvPr id="19" name="Graphic 18" descr="Ruler">
            <a:extLst>
              <a:ext uri="{FF2B5EF4-FFF2-40B4-BE49-F238E27FC236}">
                <a16:creationId xmlns:a16="http://schemas.microsoft.com/office/drawing/2014/main" id="{95E9D6EA-7D23-4B81-B7C9-4C85AF6CFF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81435" y="2462883"/>
            <a:ext cx="914400" cy="914400"/>
          </a:xfrm>
          <a:prstGeom prst="rect">
            <a:avLst/>
          </a:prstGeom>
        </p:spPr>
      </p:pic>
      <p:pic>
        <p:nvPicPr>
          <p:cNvPr id="31" name="Graphic 30" descr="Group of men">
            <a:extLst>
              <a:ext uri="{FF2B5EF4-FFF2-40B4-BE49-F238E27FC236}">
                <a16:creationId xmlns:a16="http://schemas.microsoft.com/office/drawing/2014/main" id="{116FDB2B-882C-40A3-B4C7-A5D45E1265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09078" y="2490144"/>
            <a:ext cx="569340" cy="569340"/>
          </a:xfrm>
          <a:prstGeom prst="rect">
            <a:avLst/>
          </a:prstGeom>
        </p:spPr>
      </p:pic>
      <p:pic>
        <p:nvPicPr>
          <p:cNvPr id="32" name="Graphic 31" descr="Group of men">
            <a:extLst>
              <a:ext uri="{FF2B5EF4-FFF2-40B4-BE49-F238E27FC236}">
                <a16:creationId xmlns:a16="http://schemas.microsoft.com/office/drawing/2014/main" id="{A75A1189-58A9-41EF-99BF-624E711DB3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45698" y="3074878"/>
            <a:ext cx="569340" cy="569340"/>
          </a:xfrm>
          <a:prstGeom prst="rect">
            <a:avLst/>
          </a:prstGeom>
        </p:spPr>
      </p:pic>
      <p:pic>
        <p:nvPicPr>
          <p:cNvPr id="33" name="Graphic 32" descr="Group of men">
            <a:extLst>
              <a:ext uri="{FF2B5EF4-FFF2-40B4-BE49-F238E27FC236}">
                <a16:creationId xmlns:a16="http://schemas.microsoft.com/office/drawing/2014/main" id="{FD2FCD51-1BD1-4399-8F58-BA1BD94A30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73721" y="2505538"/>
            <a:ext cx="569340" cy="569340"/>
          </a:xfrm>
          <a:prstGeom prst="rect">
            <a:avLst/>
          </a:prstGeom>
        </p:spPr>
      </p:pic>
    </p:spTree>
    <p:extLst>
      <p:ext uri="{BB962C8B-B14F-4D97-AF65-F5344CB8AC3E}">
        <p14:creationId xmlns:p14="http://schemas.microsoft.com/office/powerpoint/2010/main" val="2986048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rapezoid 9">
            <a:extLst>
              <a:ext uri="{FF2B5EF4-FFF2-40B4-BE49-F238E27FC236}">
                <a16:creationId xmlns:a16="http://schemas.microsoft.com/office/drawing/2014/main" id="{3A0C34C7-B760-44E5-890A-4CB33D4F7D7A}"/>
              </a:ext>
            </a:extLst>
          </p:cNvPr>
          <p:cNvSpPr/>
          <p:nvPr/>
        </p:nvSpPr>
        <p:spPr>
          <a:xfrm rot="10800000">
            <a:off x="2743200" y="3132341"/>
            <a:ext cx="3086100" cy="664797"/>
          </a:xfrm>
          <a:prstGeom prst="trapezoid">
            <a:avLst>
              <a:gd name="adj" fmla="val 58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94092A4-DCF1-1348-9960-323D083968EE}"/>
              </a:ext>
            </a:extLst>
          </p:cNvPr>
          <p:cNvSpPr>
            <a:spLocks noGrp="1"/>
          </p:cNvSpPr>
          <p:nvPr>
            <p:ph type="sldNum" sz="quarter" idx="19"/>
          </p:nvPr>
        </p:nvSpPr>
        <p:spPr/>
        <p:txBody>
          <a:bodyPr/>
          <a:lstStyle/>
          <a:p>
            <a:fld id="{B6238B5B-F19C-E947-A0BC-87BD7983F871}" type="slidenum">
              <a:rPr lang="en-US" smtClean="0"/>
              <a:pPr/>
              <a:t>3</a:t>
            </a:fld>
            <a:endParaRPr lang="en-US" dirty="0"/>
          </a:p>
        </p:txBody>
      </p:sp>
      <p:sp>
        <p:nvSpPr>
          <p:cNvPr id="2" name="Title 1">
            <a:extLst>
              <a:ext uri="{FF2B5EF4-FFF2-40B4-BE49-F238E27FC236}">
                <a16:creationId xmlns:a16="http://schemas.microsoft.com/office/drawing/2014/main" id="{9999A3A3-B77B-9A49-9A57-95F35B12E1A1}"/>
              </a:ext>
            </a:extLst>
          </p:cNvPr>
          <p:cNvSpPr>
            <a:spLocks noGrp="1"/>
          </p:cNvSpPr>
          <p:nvPr>
            <p:ph type="title"/>
          </p:nvPr>
        </p:nvSpPr>
        <p:spPr>
          <a:xfrm>
            <a:off x="640079" y="643293"/>
            <a:ext cx="7772400" cy="389979"/>
          </a:xfrm>
        </p:spPr>
        <p:txBody>
          <a:bodyPr/>
          <a:lstStyle/>
          <a:p>
            <a:r>
              <a:rPr lang="en-US" dirty="0"/>
              <a:t>Data cleaning</a:t>
            </a:r>
          </a:p>
        </p:txBody>
      </p:sp>
      <p:sp>
        <p:nvSpPr>
          <p:cNvPr id="5" name="Title 1">
            <a:extLst>
              <a:ext uri="{FF2B5EF4-FFF2-40B4-BE49-F238E27FC236}">
                <a16:creationId xmlns:a16="http://schemas.microsoft.com/office/drawing/2014/main" id="{06901C66-4DEB-EF4B-AA42-B232083044D7}"/>
              </a:ext>
            </a:extLst>
          </p:cNvPr>
          <p:cNvSpPr txBox="1">
            <a:spLocks/>
          </p:cNvSpPr>
          <p:nvPr/>
        </p:nvSpPr>
        <p:spPr>
          <a:xfrm>
            <a:off x="640079" y="1240203"/>
            <a:ext cx="7772400" cy="664797"/>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b="0" dirty="0"/>
              <a:t>We selected 28 most relevant measurements and filtered out highly correlated ones</a:t>
            </a:r>
          </a:p>
        </p:txBody>
      </p:sp>
      <p:sp>
        <p:nvSpPr>
          <p:cNvPr id="3" name="Trapezoid 2">
            <a:extLst>
              <a:ext uri="{FF2B5EF4-FFF2-40B4-BE49-F238E27FC236}">
                <a16:creationId xmlns:a16="http://schemas.microsoft.com/office/drawing/2014/main" id="{8F997505-CF2F-4610-9160-94900B1ACF38}"/>
              </a:ext>
            </a:extLst>
          </p:cNvPr>
          <p:cNvSpPr/>
          <p:nvPr/>
        </p:nvSpPr>
        <p:spPr>
          <a:xfrm rot="10800000">
            <a:off x="2339340" y="2239351"/>
            <a:ext cx="3893820" cy="664797"/>
          </a:xfrm>
          <a:prstGeom prst="trapezoid">
            <a:avLst>
              <a:gd name="adj" fmla="val 58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A334CC-C600-4B3B-8A93-8C698D126A5C}"/>
              </a:ext>
            </a:extLst>
          </p:cNvPr>
          <p:cNvSpPr txBox="1"/>
          <p:nvPr/>
        </p:nvSpPr>
        <p:spPr>
          <a:xfrm>
            <a:off x="3487102" y="3314700"/>
            <a:ext cx="1598296" cy="300082"/>
          </a:xfrm>
          <a:prstGeom prst="rect">
            <a:avLst/>
          </a:prstGeom>
          <a:noFill/>
        </p:spPr>
        <p:txBody>
          <a:bodyPr wrap="square" rtlCol="0">
            <a:spAutoFit/>
          </a:bodyPr>
          <a:lstStyle/>
          <a:p>
            <a:r>
              <a:rPr lang="en-US" dirty="0">
                <a:solidFill>
                  <a:schemeClr val="bg1"/>
                </a:solidFill>
              </a:rPr>
              <a:t>Relevant features</a:t>
            </a:r>
          </a:p>
        </p:txBody>
      </p:sp>
      <p:sp>
        <p:nvSpPr>
          <p:cNvPr id="11" name="Trapezoid 10">
            <a:extLst>
              <a:ext uri="{FF2B5EF4-FFF2-40B4-BE49-F238E27FC236}">
                <a16:creationId xmlns:a16="http://schemas.microsoft.com/office/drawing/2014/main" id="{1A22C79C-DF19-4ED2-824E-78BA8BF631D1}"/>
              </a:ext>
            </a:extLst>
          </p:cNvPr>
          <p:cNvSpPr/>
          <p:nvPr/>
        </p:nvSpPr>
        <p:spPr>
          <a:xfrm rot="10800000">
            <a:off x="3139441" y="4090082"/>
            <a:ext cx="2293620" cy="664797"/>
          </a:xfrm>
          <a:prstGeom prst="trapezoid">
            <a:avLst>
              <a:gd name="adj" fmla="val 58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E49B7E6-5EA6-4048-B932-B7B625C19ACA}"/>
              </a:ext>
            </a:extLst>
          </p:cNvPr>
          <p:cNvSpPr txBox="1"/>
          <p:nvPr/>
        </p:nvSpPr>
        <p:spPr>
          <a:xfrm>
            <a:off x="3330893" y="4272439"/>
            <a:ext cx="1910715" cy="300082"/>
          </a:xfrm>
          <a:prstGeom prst="rect">
            <a:avLst/>
          </a:prstGeom>
          <a:noFill/>
        </p:spPr>
        <p:txBody>
          <a:bodyPr wrap="square" rtlCol="0">
            <a:spAutoFit/>
          </a:bodyPr>
          <a:lstStyle/>
          <a:p>
            <a:r>
              <a:rPr lang="en-US" dirty="0">
                <a:solidFill>
                  <a:schemeClr val="bg1"/>
                </a:solidFill>
              </a:rPr>
              <a:t>Independent  features</a:t>
            </a:r>
          </a:p>
        </p:txBody>
      </p:sp>
      <p:sp>
        <p:nvSpPr>
          <p:cNvPr id="13" name="TextBox 12">
            <a:extLst>
              <a:ext uri="{FF2B5EF4-FFF2-40B4-BE49-F238E27FC236}">
                <a16:creationId xmlns:a16="http://schemas.microsoft.com/office/drawing/2014/main" id="{5D758C16-D927-41E8-9532-CDDD2587B682}"/>
              </a:ext>
            </a:extLst>
          </p:cNvPr>
          <p:cNvSpPr txBox="1"/>
          <p:nvPr/>
        </p:nvSpPr>
        <p:spPr>
          <a:xfrm>
            <a:off x="3263741" y="2421709"/>
            <a:ext cx="2045018" cy="300082"/>
          </a:xfrm>
          <a:prstGeom prst="rect">
            <a:avLst/>
          </a:prstGeom>
          <a:noFill/>
        </p:spPr>
        <p:txBody>
          <a:bodyPr wrap="square" rtlCol="0">
            <a:spAutoFit/>
          </a:bodyPr>
          <a:lstStyle/>
          <a:p>
            <a:r>
              <a:rPr lang="en-US" dirty="0">
                <a:solidFill>
                  <a:schemeClr val="bg1"/>
                </a:solidFill>
              </a:rPr>
              <a:t>Survey measurements</a:t>
            </a:r>
          </a:p>
        </p:txBody>
      </p:sp>
      <p:sp>
        <p:nvSpPr>
          <p:cNvPr id="14" name="Arrow: Curved Left 13">
            <a:extLst>
              <a:ext uri="{FF2B5EF4-FFF2-40B4-BE49-F238E27FC236}">
                <a16:creationId xmlns:a16="http://schemas.microsoft.com/office/drawing/2014/main" id="{8D3EB7F9-2066-4D0B-A4C6-63ECBB4D470C}"/>
              </a:ext>
            </a:extLst>
          </p:cNvPr>
          <p:cNvSpPr/>
          <p:nvPr/>
        </p:nvSpPr>
        <p:spPr>
          <a:xfrm rot="485110">
            <a:off x="6132694" y="2721790"/>
            <a:ext cx="381000" cy="7681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Left 14">
            <a:extLst>
              <a:ext uri="{FF2B5EF4-FFF2-40B4-BE49-F238E27FC236}">
                <a16:creationId xmlns:a16="http://schemas.microsoft.com/office/drawing/2014/main" id="{A62DA7E5-78E6-4CE8-903F-58B0B0DE6D85}"/>
              </a:ext>
            </a:extLst>
          </p:cNvPr>
          <p:cNvSpPr/>
          <p:nvPr/>
        </p:nvSpPr>
        <p:spPr>
          <a:xfrm rot="485110">
            <a:off x="5792294" y="3752424"/>
            <a:ext cx="381000" cy="7681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D83BF509-FB62-400D-B8C1-4F7E650B6798}"/>
              </a:ext>
            </a:extLst>
          </p:cNvPr>
          <p:cNvSpPr txBox="1"/>
          <p:nvPr/>
        </p:nvSpPr>
        <p:spPr>
          <a:xfrm>
            <a:off x="6679928" y="2741654"/>
            <a:ext cx="1882140" cy="715581"/>
          </a:xfrm>
          <a:prstGeom prst="rect">
            <a:avLst/>
          </a:prstGeom>
          <a:noFill/>
          <a:ln>
            <a:solidFill>
              <a:schemeClr val="bg2">
                <a:lumMod val="50000"/>
              </a:schemeClr>
            </a:solidFill>
            <a:prstDash val="dash"/>
          </a:ln>
        </p:spPr>
        <p:txBody>
          <a:bodyPr wrap="square" rtlCol="0">
            <a:spAutoFit/>
          </a:bodyPr>
          <a:lstStyle/>
          <a:p>
            <a:pPr algn="ctr"/>
            <a:r>
              <a:rPr lang="en-US" dirty="0"/>
              <a:t>Measurements related to the t-shirt size</a:t>
            </a:r>
          </a:p>
        </p:txBody>
      </p:sp>
      <p:sp>
        <p:nvSpPr>
          <p:cNvPr id="17" name="TextBox 16">
            <a:extLst>
              <a:ext uri="{FF2B5EF4-FFF2-40B4-BE49-F238E27FC236}">
                <a16:creationId xmlns:a16="http://schemas.microsoft.com/office/drawing/2014/main" id="{49E6B52A-C1A1-4D2B-8A86-226C58943C87}"/>
              </a:ext>
            </a:extLst>
          </p:cNvPr>
          <p:cNvSpPr txBox="1"/>
          <p:nvPr/>
        </p:nvSpPr>
        <p:spPr>
          <a:xfrm>
            <a:off x="6413228" y="3949908"/>
            <a:ext cx="1882140" cy="300082"/>
          </a:xfrm>
          <a:prstGeom prst="rect">
            <a:avLst/>
          </a:prstGeom>
          <a:noFill/>
          <a:ln>
            <a:solidFill>
              <a:schemeClr val="bg2">
                <a:lumMod val="50000"/>
              </a:schemeClr>
            </a:solidFill>
            <a:prstDash val="dash"/>
          </a:ln>
        </p:spPr>
        <p:txBody>
          <a:bodyPr wrap="square" rtlCol="0">
            <a:spAutoFit/>
          </a:bodyPr>
          <a:lstStyle/>
          <a:p>
            <a:pPr algn="ctr"/>
            <a:r>
              <a:rPr lang="en-US" dirty="0"/>
              <a:t>Correlation &lt; 0.85</a:t>
            </a:r>
          </a:p>
        </p:txBody>
      </p:sp>
    </p:spTree>
    <p:extLst>
      <p:ext uri="{BB962C8B-B14F-4D97-AF65-F5344CB8AC3E}">
        <p14:creationId xmlns:p14="http://schemas.microsoft.com/office/powerpoint/2010/main" val="266100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4092A4-DCF1-1348-9960-323D083968EE}"/>
              </a:ext>
            </a:extLst>
          </p:cNvPr>
          <p:cNvSpPr>
            <a:spLocks noGrp="1"/>
          </p:cNvSpPr>
          <p:nvPr>
            <p:ph type="sldNum" sz="quarter" idx="19"/>
          </p:nvPr>
        </p:nvSpPr>
        <p:spPr/>
        <p:txBody>
          <a:bodyPr/>
          <a:lstStyle/>
          <a:p>
            <a:fld id="{B6238B5B-F19C-E947-A0BC-87BD7983F871}" type="slidenum">
              <a:rPr lang="en-US" smtClean="0"/>
              <a:pPr/>
              <a:t>4</a:t>
            </a:fld>
            <a:endParaRPr lang="en-US" dirty="0"/>
          </a:p>
        </p:txBody>
      </p:sp>
      <p:sp>
        <p:nvSpPr>
          <p:cNvPr id="2" name="Title 1">
            <a:extLst>
              <a:ext uri="{FF2B5EF4-FFF2-40B4-BE49-F238E27FC236}">
                <a16:creationId xmlns:a16="http://schemas.microsoft.com/office/drawing/2014/main" id="{9999A3A3-B77B-9A49-9A57-95F35B12E1A1}"/>
              </a:ext>
            </a:extLst>
          </p:cNvPr>
          <p:cNvSpPr>
            <a:spLocks noGrp="1"/>
          </p:cNvSpPr>
          <p:nvPr>
            <p:ph type="title"/>
          </p:nvPr>
        </p:nvSpPr>
        <p:spPr>
          <a:xfrm>
            <a:off x="640079" y="643293"/>
            <a:ext cx="7772400" cy="389979"/>
          </a:xfrm>
        </p:spPr>
        <p:txBody>
          <a:bodyPr/>
          <a:lstStyle/>
          <a:p>
            <a:r>
              <a:rPr lang="en-US" dirty="0"/>
              <a:t>Modeling</a:t>
            </a:r>
          </a:p>
        </p:txBody>
      </p:sp>
      <p:sp>
        <p:nvSpPr>
          <p:cNvPr id="5" name="Title 1">
            <a:extLst>
              <a:ext uri="{FF2B5EF4-FFF2-40B4-BE49-F238E27FC236}">
                <a16:creationId xmlns:a16="http://schemas.microsoft.com/office/drawing/2014/main" id="{06901C66-4DEB-EF4B-AA42-B232083044D7}"/>
              </a:ext>
            </a:extLst>
          </p:cNvPr>
          <p:cNvSpPr txBox="1">
            <a:spLocks/>
          </p:cNvSpPr>
          <p:nvPr/>
        </p:nvSpPr>
        <p:spPr>
          <a:xfrm>
            <a:off x="640079" y="1572601"/>
            <a:ext cx="7772400" cy="33239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b="0" dirty="0"/>
              <a:t>Clustering was optimized using XXXX</a:t>
            </a:r>
          </a:p>
        </p:txBody>
      </p:sp>
      <p:sp>
        <p:nvSpPr>
          <p:cNvPr id="3" name="Rectangle 2">
            <a:extLst>
              <a:ext uri="{FF2B5EF4-FFF2-40B4-BE49-F238E27FC236}">
                <a16:creationId xmlns:a16="http://schemas.microsoft.com/office/drawing/2014/main" id="{AAF40651-9597-4203-B132-5E611FDAEC0B}"/>
              </a:ext>
            </a:extLst>
          </p:cNvPr>
          <p:cNvSpPr/>
          <p:nvPr/>
        </p:nvSpPr>
        <p:spPr>
          <a:xfrm>
            <a:off x="2590800" y="2362200"/>
            <a:ext cx="4564380" cy="1493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Briefly describe methodology here: what clustering method, how you are optimizing (penalizing what), might be helpful to include viz</a:t>
            </a:r>
          </a:p>
        </p:txBody>
      </p:sp>
    </p:spTree>
    <p:extLst>
      <p:ext uri="{BB962C8B-B14F-4D97-AF65-F5344CB8AC3E}">
        <p14:creationId xmlns:p14="http://schemas.microsoft.com/office/powerpoint/2010/main" val="4113519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4092A4-DCF1-1348-9960-323D083968EE}"/>
              </a:ext>
            </a:extLst>
          </p:cNvPr>
          <p:cNvSpPr>
            <a:spLocks noGrp="1"/>
          </p:cNvSpPr>
          <p:nvPr>
            <p:ph type="sldNum" sz="quarter" idx="19"/>
          </p:nvPr>
        </p:nvSpPr>
        <p:spPr/>
        <p:txBody>
          <a:bodyPr/>
          <a:lstStyle/>
          <a:p>
            <a:fld id="{B6238B5B-F19C-E947-A0BC-87BD7983F871}" type="slidenum">
              <a:rPr lang="en-US" smtClean="0"/>
              <a:pPr/>
              <a:t>5</a:t>
            </a:fld>
            <a:endParaRPr lang="en-US" dirty="0"/>
          </a:p>
        </p:txBody>
      </p:sp>
      <p:sp>
        <p:nvSpPr>
          <p:cNvPr id="2" name="Title 1">
            <a:extLst>
              <a:ext uri="{FF2B5EF4-FFF2-40B4-BE49-F238E27FC236}">
                <a16:creationId xmlns:a16="http://schemas.microsoft.com/office/drawing/2014/main" id="{9999A3A3-B77B-9A49-9A57-95F35B12E1A1}"/>
              </a:ext>
            </a:extLst>
          </p:cNvPr>
          <p:cNvSpPr>
            <a:spLocks noGrp="1"/>
          </p:cNvSpPr>
          <p:nvPr>
            <p:ph type="title"/>
          </p:nvPr>
        </p:nvSpPr>
        <p:spPr>
          <a:xfrm>
            <a:off x="640079" y="643293"/>
            <a:ext cx="7772400" cy="389979"/>
          </a:xfrm>
        </p:spPr>
        <p:txBody>
          <a:bodyPr/>
          <a:lstStyle/>
          <a:p>
            <a:r>
              <a:rPr lang="en-US" dirty="0"/>
              <a:t>Results</a:t>
            </a:r>
          </a:p>
        </p:txBody>
      </p:sp>
      <p:sp>
        <p:nvSpPr>
          <p:cNvPr id="5" name="Title 1">
            <a:extLst>
              <a:ext uri="{FF2B5EF4-FFF2-40B4-BE49-F238E27FC236}">
                <a16:creationId xmlns:a16="http://schemas.microsoft.com/office/drawing/2014/main" id="{06901C66-4DEB-EF4B-AA42-B232083044D7}"/>
              </a:ext>
            </a:extLst>
          </p:cNvPr>
          <p:cNvSpPr txBox="1">
            <a:spLocks/>
          </p:cNvSpPr>
          <p:nvPr/>
        </p:nvSpPr>
        <p:spPr>
          <a:xfrm>
            <a:off x="640079" y="1240203"/>
            <a:ext cx="7772400" cy="664797"/>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b="0" dirty="0"/>
              <a:t>For the male t-shirt category X sizes in super scale are optimal</a:t>
            </a:r>
          </a:p>
        </p:txBody>
      </p:sp>
      <p:sp>
        <p:nvSpPr>
          <p:cNvPr id="3" name="Rectangle 2">
            <a:extLst>
              <a:ext uri="{FF2B5EF4-FFF2-40B4-BE49-F238E27FC236}">
                <a16:creationId xmlns:a16="http://schemas.microsoft.com/office/drawing/2014/main" id="{4CFB4C8D-17F9-49FC-836E-48DCA5361B3F}"/>
              </a:ext>
            </a:extLst>
          </p:cNvPr>
          <p:cNvSpPr/>
          <p:nvPr/>
        </p:nvSpPr>
        <p:spPr>
          <a:xfrm>
            <a:off x="2598420" y="2111931"/>
            <a:ext cx="3649980" cy="2369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with super scale as in the adidas presentation slides</a:t>
            </a:r>
          </a:p>
        </p:txBody>
      </p:sp>
    </p:spTree>
    <p:extLst>
      <p:ext uri="{BB962C8B-B14F-4D97-AF65-F5344CB8AC3E}">
        <p14:creationId xmlns:p14="http://schemas.microsoft.com/office/powerpoint/2010/main" val="2319804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D6D6A2-A849-0745-AEAE-5C26CFE33A38}"/>
              </a:ext>
            </a:extLst>
          </p:cNvPr>
          <p:cNvSpPr>
            <a:spLocks noGrp="1"/>
          </p:cNvSpPr>
          <p:nvPr>
            <p:ph type="sldNum" sz="quarter" idx="11"/>
          </p:nvPr>
        </p:nvSpPr>
        <p:spPr/>
        <p:txBody>
          <a:bodyPr/>
          <a:lstStyle/>
          <a:p>
            <a:fld id="{BD59DAAA-0634-FC41-A826-8BC222AF9A3E}" type="slidenum">
              <a:rPr lang="en-US" smtClean="0"/>
              <a:pPr/>
              <a:t>6</a:t>
            </a:fld>
            <a:endParaRPr lang="en-US" dirty="0"/>
          </a:p>
        </p:txBody>
      </p:sp>
    </p:spTree>
    <p:extLst>
      <p:ext uri="{BB962C8B-B14F-4D97-AF65-F5344CB8AC3E}">
        <p14:creationId xmlns:p14="http://schemas.microsoft.com/office/powerpoint/2010/main" val="1568085906"/>
      </p:ext>
    </p:extLst>
  </p:cSld>
  <p:clrMapOvr>
    <a:masterClrMapping/>
  </p:clrMapOvr>
</p:sld>
</file>

<file path=ppt/theme/theme1.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ECA1B53D-748F-A448-962E-6EF0706C861D}"/>
    </a:ext>
  </a:extLst>
</a:theme>
</file>

<file path=ppt/theme/theme2.xml><?xml version="1.0" encoding="utf-8"?>
<a:theme xmlns:a="http://schemas.openxmlformats.org/drawingml/2006/main" name="1_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ECA1B53D-748F-A448-962E-6EF0706C861D}"/>
    </a:ext>
  </a:extLst>
</a:theme>
</file>

<file path=ppt/theme/theme3.xml><?xml version="1.0" encoding="utf-8"?>
<a:theme xmlns:a="http://schemas.openxmlformats.org/drawingml/2006/main" name="presentation-02">
  <a:themeElements>
    <a:clrScheme name="brand-presentation2">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97CA2B89-6648-5643-8039-802698DBA24D}"/>
    </a:ext>
  </a:extLst>
</a:theme>
</file>

<file path=ppt/theme/theme4.xml><?xml version="1.0" encoding="utf-8"?>
<a:theme xmlns:a="http://schemas.openxmlformats.org/drawingml/2006/main" name="presentation-02-aerial">
  <a:themeElements>
    <a:clrScheme name="brand-presentation2">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DAEC3A6-4E4F-0549-9C7A-CD4BCDA02B71}" vid="{AF57A50E-17EB-9E43-98CE-ED4F345E4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presentation-01-dark</Template>
  <TotalTime>1577</TotalTime>
  <Words>140</Words>
  <Application>Microsoft Office PowerPoint</Application>
  <PresentationFormat>On-screen Show (16:9)</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6</vt:i4>
      </vt:variant>
    </vt:vector>
  </HeadingPairs>
  <TitlesOfParts>
    <vt:vector size="14" baseType="lpstr">
      <vt:lpstr>Arial</vt:lpstr>
      <vt:lpstr>Calibri</vt:lpstr>
      <vt:lpstr>Helvetica</vt:lpstr>
      <vt:lpstr>Helvetica Regular</vt:lpstr>
      <vt:lpstr>presentation-01-dark</vt:lpstr>
      <vt:lpstr>1_presentation-01-dark</vt:lpstr>
      <vt:lpstr>presentation-02</vt:lpstr>
      <vt:lpstr>presentation-02-aerial</vt:lpstr>
      <vt:lpstr>PowerPoint Presentation</vt:lpstr>
      <vt:lpstr>Super scale project goal</vt:lpstr>
      <vt:lpstr>Data cleaning</vt:lpstr>
      <vt:lpstr>Modeling</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Marina Makarova</cp:lastModifiedBy>
  <cp:revision>31</cp:revision>
  <dcterms:created xsi:type="dcterms:W3CDTF">2019-10-16T01:51:04Z</dcterms:created>
  <dcterms:modified xsi:type="dcterms:W3CDTF">2019-11-06T07:01:38Z</dcterms:modified>
</cp:coreProperties>
</file>