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B7019-1383-45F0-BB93-2EEDAF541D31}" v="30" dt="2024-12-03T19:48:18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Leite" userId="b9d7ada903595b2d" providerId="LiveId" clId="{9AAB7019-1383-45F0-BB93-2EEDAF541D31}"/>
    <pc:docChg chg="undo custSel addSld modSld">
      <pc:chgData name="Rafael Leite" userId="b9d7ada903595b2d" providerId="LiveId" clId="{9AAB7019-1383-45F0-BB93-2EEDAF541D31}" dt="2024-12-04T17:04:27.828" v="1157" actId="1076"/>
      <pc:docMkLst>
        <pc:docMk/>
      </pc:docMkLst>
      <pc:sldChg chg="delSp modSp mod">
        <pc:chgData name="Rafael Leite" userId="b9d7ada903595b2d" providerId="LiveId" clId="{9AAB7019-1383-45F0-BB93-2EEDAF541D31}" dt="2024-12-02T14:10:37.005" v="28" actId="20577"/>
        <pc:sldMkLst>
          <pc:docMk/>
          <pc:sldMk cId="3567607809" sldId="257"/>
        </pc:sldMkLst>
        <pc:spChg chg="del">
          <ac:chgData name="Rafael Leite" userId="b9d7ada903595b2d" providerId="LiveId" clId="{9AAB7019-1383-45F0-BB93-2EEDAF541D31}" dt="2024-11-22T16:44:14.061" v="0" actId="478"/>
          <ac:spMkLst>
            <pc:docMk/>
            <pc:sldMk cId="3567607809" sldId="257"/>
            <ac:spMk id="6" creationId="{602EE9E6-04DE-3658-DE98-3E7AE203E0A3}"/>
          </ac:spMkLst>
        </pc:spChg>
        <pc:spChg chg="mod">
          <ac:chgData name="Rafael Leite" userId="b9d7ada903595b2d" providerId="LiveId" clId="{9AAB7019-1383-45F0-BB93-2EEDAF541D31}" dt="2024-12-02T14:10:37.005" v="28" actId="20577"/>
          <ac:spMkLst>
            <pc:docMk/>
            <pc:sldMk cId="3567607809" sldId="257"/>
            <ac:spMk id="12" creationId="{ED39491F-6092-8BF7-0248-8C35201C3613}"/>
          </ac:spMkLst>
        </pc:spChg>
        <pc:spChg chg="del">
          <ac:chgData name="Rafael Leite" userId="b9d7ada903595b2d" providerId="LiveId" clId="{9AAB7019-1383-45F0-BB93-2EEDAF541D31}" dt="2024-11-22T16:44:17.202" v="1" actId="478"/>
          <ac:spMkLst>
            <pc:docMk/>
            <pc:sldMk cId="3567607809" sldId="257"/>
            <ac:spMk id="36" creationId="{1EC673C9-E970-0F13-E68F-1B06B1A34BFA}"/>
          </ac:spMkLst>
        </pc:spChg>
        <pc:spChg chg="del">
          <ac:chgData name="Rafael Leite" userId="b9d7ada903595b2d" providerId="LiveId" clId="{9AAB7019-1383-45F0-BB93-2EEDAF541D31}" dt="2024-11-22T16:44:20.727" v="3" actId="478"/>
          <ac:spMkLst>
            <pc:docMk/>
            <pc:sldMk cId="3567607809" sldId="257"/>
            <ac:spMk id="75" creationId="{1DDEADC0-E6D8-6318-7997-C71E51DD72F1}"/>
          </ac:spMkLst>
        </pc:spChg>
        <pc:cxnChg chg="del mod">
          <ac:chgData name="Rafael Leite" userId="b9d7ada903595b2d" providerId="LiveId" clId="{9AAB7019-1383-45F0-BB93-2EEDAF541D31}" dt="2024-11-22T16:44:18.444" v="2" actId="478"/>
          <ac:cxnSpMkLst>
            <pc:docMk/>
            <pc:sldMk cId="3567607809" sldId="257"/>
            <ac:cxnSpMk id="21" creationId="{AA6FD667-F6A7-5CCE-93F7-C1F05FEFECCB}"/>
          </ac:cxnSpMkLst>
        </pc:cxnChg>
        <pc:cxnChg chg="del mod">
          <ac:chgData name="Rafael Leite" userId="b9d7ada903595b2d" providerId="LiveId" clId="{9AAB7019-1383-45F0-BB93-2EEDAF541D31}" dt="2024-11-22T16:44:22.714" v="4" actId="478"/>
          <ac:cxnSpMkLst>
            <pc:docMk/>
            <pc:sldMk cId="3567607809" sldId="257"/>
            <ac:cxnSpMk id="91" creationId="{45E3512B-5AC3-F50A-42EA-1629E57E3C94}"/>
          </ac:cxnSpMkLst>
        </pc:cxnChg>
      </pc:sldChg>
      <pc:sldChg chg="addSp delSp modSp mod">
        <pc:chgData name="Rafael Leite" userId="b9d7ada903595b2d" providerId="LiveId" clId="{9AAB7019-1383-45F0-BB93-2EEDAF541D31}" dt="2024-12-04T17:04:27.828" v="1157" actId="1076"/>
        <pc:sldMkLst>
          <pc:docMk/>
          <pc:sldMk cId="2380540704" sldId="258"/>
        </pc:sldMkLst>
        <pc:spChg chg="mod">
          <ac:chgData name="Rafael Leite" userId="b9d7ada903595b2d" providerId="LiveId" clId="{9AAB7019-1383-45F0-BB93-2EEDAF541D31}" dt="2024-12-02T17:42:31.908" v="519" actId="1035"/>
          <ac:spMkLst>
            <pc:docMk/>
            <pc:sldMk cId="2380540704" sldId="258"/>
            <ac:spMk id="4" creationId="{33C1C389-89FB-8975-C4E4-E6FBD221C65D}"/>
          </ac:spMkLst>
        </pc:spChg>
        <pc:spChg chg="add mod ord">
          <ac:chgData name="Rafael Leite" userId="b9d7ada903595b2d" providerId="LiveId" clId="{9AAB7019-1383-45F0-BB93-2EEDAF541D31}" dt="2024-12-04T17:04:10.287" v="1151" actId="1076"/>
          <ac:spMkLst>
            <pc:docMk/>
            <pc:sldMk cId="2380540704" sldId="258"/>
            <ac:spMk id="5" creationId="{6F34A7B4-4E4E-F817-EC05-F62F30B4701D}"/>
          </ac:spMkLst>
        </pc:spChg>
        <pc:spChg chg="del mod">
          <ac:chgData name="Rafael Leite" userId="b9d7ada903595b2d" providerId="LiveId" clId="{9AAB7019-1383-45F0-BB93-2EEDAF541D31}" dt="2024-12-02T14:41:29.037" v="194" actId="478"/>
          <ac:spMkLst>
            <pc:docMk/>
            <pc:sldMk cId="2380540704" sldId="258"/>
            <ac:spMk id="6" creationId="{2614C5D8-8917-DB46-6173-399BDED91BCC}"/>
          </ac:spMkLst>
        </pc:spChg>
        <pc:spChg chg="mod">
          <ac:chgData name="Rafael Leite" userId="b9d7ada903595b2d" providerId="LiveId" clId="{9AAB7019-1383-45F0-BB93-2EEDAF541D31}" dt="2024-12-02T17:42:31.908" v="519" actId="1035"/>
          <ac:spMkLst>
            <pc:docMk/>
            <pc:sldMk cId="2380540704" sldId="258"/>
            <ac:spMk id="7" creationId="{7E2FCF5E-713D-D259-9ACE-B3904E10655E}"/>
          </ac:spMkLst>
        </pc:spChg>
        <pc:spChg chg="mod">
          <ac:chgData name="Rafael Leite" userId="b9d7ada903595b2d" providerId="LiveId" clId="{9AAB7019-1383-45F0-BB93-2EEDAF541D31}" dt="2024-12-02T14:35:57.900" v="117" actId="1076"/>
          <ac:spMkLst>
            <pc:docMk/>
            <pc:sldMk cId="2380540704" sldId="258"/>
            <ac:spMk id="9" creationId="{DC3AEAA5-2B05-C649-6590-3C2002199819}"/>
          </ac:spMkLst>
        </pc:spChg>
        <pc:spChg chg="add mod">
          <ac:chgData name="Rafael Leite" userId="b9d7ada903595b2d" providerId="LiveId" clId="{9AAB7019-1383-45F0-BB93-2EEDAF541D31}" dt="2024-12-02T14:31:55.704" v="57" actId="1076"/>
          <ac:spMkLst>
            <pc:docMk/>
            <pc:sldMk cId="2380540704" sldId="258"/>
            <ac:spMk id="13" creationId="{6CCC0EFC-E2FF-5C4D-FA60-C0CA58E64C8B}"/>
          </ac:spMkLst>
        </pc:spChg>
        <pc:spChg chg="add mod ord">
          <ac:chgData name="Rafael Leite" userId="b9d7ada903595b2d" providerId="LiveId" clId="{9AAB7019-1383-45F0-BB93-2EEDAF541D31}" dt="2024-12-02T17:43:22.273" v="526" actId="167"/>
          <ac:spMkLst>
            <pc:docMk/>
            <pc:sldMk cId="2380540704" sldId="258"/>
            <ac:spMk id="14" creationId="{B81F5917-4AAF-C250-6CB7-8FADE474EC17}"/>
          </ac:spMkLst>
        </pc:spChg>
        <pc:spChg chg="add mod">
          <ac:chgData name="Rafael Leite" userId="b9d7ada903595b2d" providerId="LiveId" clId="{9AAB7019-1383-45F0-BB93-2EEDAF541D31}" dt="2024-12-04T17:04:27.828" v="1157" actId="1076"/>
          <ac:spMkLst>
            <pc:docMk/>
            <pc:sldMk cId="2380540704" sldId="258"/>
            <ac:spMk id="15" creationId="{6553EE94-43CC-8B9B-6FE3-9382F8DD9049}"/>
          </ac:spMkLst>
        </pc:spChg>
        <pc:spChg chg="add mod">
          <ac:chgData name="Rafael Leite" userId="b9d7ada903595b2d" providerId="LiveId" clId="{9AAB7019-1383-45F0-BB93-2EEDAF541D31}" dt="2024-12-04T17:04:23.730" v="1155" actId="1076"/>
          <ac:spMkLst>
            <pc:docMk/>
            <pc:sldMk cId="2380540704" sldId="258"/>
            <ac:spMk id="17" creationId="{5D9A0CB2-8C72-A242-09A8-64B9C072EAC9}"/>
          </ac:spMkLst>
        </pc:spChg>
        <pc:spChg chg="add mod">
          <ac:chgData name="Rafael Leite" userId="b9d7ada903595b2d" providerId="LiveId" clId="{9AAB7019-1383-45F0-BB93-2EEDAF541D31}" dt="2024-12-03T11:59:36.304" v="695" actId="1035"/>
          <ac:spMkLst>
            <pc:docMk/>
            <pc:sldMk cId="2380540704" sldId="258"/>
            <ac:spMk id="18" creationId="{242426D2-E9B7-B3E4-3CCA-4BCA9240F6B2}"/>
          </ac:spMkLst>
        </pc:spChg>
        <pc:spChg chg="add mod">
          <ac:chgData name="Rafael Leite" userId="b9d7ada903595b2d" providerId="LiveId" clId="{9AAB7019-1383-45F0-BB93-2EEDAF541D31}" dt="2024-12-02T17:44:08.891" v="555" actId="1038"/>
          <ac:spMkLst>
            <pc:docMk/>
            <pc:sldMk cId="2380540704" sldId="258"/>
            <ac:spMk id="19" creationId="{BFCB49B1-5559-2A82-528A-FAA887A3E347}"/>
          </ac:spMkLst>
        </pc:spChg>
        <pc:spChg chg="add mod">
          <ac:chgData name="Rafael Leite" userId="b9d7ada903595b2d" providerId="LiveId" clId="{9AAB7019-1383-45F0-BB93-2EEDAF541D31}" dt="2024-12-02T17:44:12.529" v="558" actId="1038"/>
          <ac:spMkLst>
            <pc:docMk/>
            <pc:sldMk cId="2380540704" sldId="258"/>
            <ac:spMk id="20" creationId="{E09C5BFD-29CE-16B8-C22D-D37E9451199E}"/>
          </ac:spMkLst>
        </pc:spChg>
        <pc:spChg chg="add mod">
          <ac:chgData name="Rafael Leite" userId="b9d7ada903595b2d" providerId="LiveId" clId="{9AAB7019-1383-45F0-BB93-2EEDAF541D31}" dt="2024-12-04T17:03:23.702" v="1143" actId="1035"/>
          <ac:spMkLst>
            <pc:docMk/>
            <pc:sldMk cId="2380540704" sldId="258"/>
            <ac:spMk id="21" creationId="{DABFD785-7CC3-51FE-C189-1382DFC91611}"/>
          </ac:spMkLst>
        </pc:spChg>
        <pc:spChg chg="add mod ord">
          <ac:chgData name="Rafael Leite" userId="b9d7ada903595b2d" providerId="LiveId" clId="{9AAB7019-1383-45F0-BB93-2EEDAF541D31}" dt="2024-12-04T17:03:55.814" v="1148" actId="166"/>
          <ac:spMkLst>
            <pc:docMk/>
            <pc:sldMk cId="2380540704" sldId="258"/>
            <ac:spMk id="23" creationId="{B3DD6932-2A45-6D53-02B4-6AE07723367E}"/>
          </ac:spMkLst>
        </pc:spChg>
        <pc:spChg chg="add mod">
          <ac:chgData name="Rafael Leite" userId="b9d7ada903595b2d" providerId="LiveId" clId="{9AAB7019-1383-45F0-BB93-2EEDAF541D31}" dt="2024-12-02T14:35:25.174" v="113" actId="1038"/>
          <ac:spMkLst>
            <pc:docMk/>
            <pc:sldMk cId="2380540704" sldId="258"/>
            <ac:spMk id="26" creationId="{72A7257C-ED18-89D6-B2FB-7A76A107DFD9}"/>
          </ac:spMkLst>
        </pc:spChg>
        <pc:spChg chg="add mod">
          <ac:chgData name="Rafael Leite" userId="b9d7ada903595b2d" providerId="LiveId" clId="{9AAB7019-1383-45F0-BB93-2EEDAF541D31}" dt="2024-12-03T13:40:58.101" v="699" actId="6549"/>
          <ac:spMkLst>
            <pc:docMk/>
            <pc:sldMk cId="2380540704" sldId="258"/>
            <ac:spMk id="43" creationId="{CBF9E231-85E9-F729-CAEC-23B0E2BBBC80}"/>
          </ac:spMkLst>
        </pc:spChg>
        <pc:spChg chg="add mod">
          <ac:chgData name="Rafael Leite" userId="b9d7ada903595b2d" providerId="LiveId" clId="{9AAB7019-1383-45F0-BB93-2EEDAF541D31}" dt="2024-12-03T13:40:53.141" v="698" actId="20577"/>
          <ac:spMkLst>
            <pc:docMk/>
            <pc:sldMk cId="2380540704" sldId="258"/>
            <ac:spMk id="51" creationId="{EF37BE19-053F-3051-764F-FAD1AC4E2213}"/>
          </ac:spMkLst>
        </pc:spChg>
        <pc:spChg chg="add mod">
          <ac:chgData name="Rafael Leite" userId="b9d7ada903595b2d" providerId="LiveId" clId="{9AAB7019-1383-45F0-BB93-2EEDAF541D31}" dt="2024-12-02T17:37:17.933" v="489" actId="1035"/>
          <ac:spMkLst>
            <pc:docMk/>
            <pc:sldMk cId="2380540704" sldId="258"/>
            <ac:spMk id="57" creationId="{C3AE3B00-FFF9-5337-9360-FEC17F813594}"/>
          </ac:spMkLst>
        </pc:spChg>
        <pc:spChg chg="add del mod">
          <ac:chgData name="Rafael Leite" userId="b9d7ada903595b2d" providerId="LiveId" clId="{9AAB7019-1383-45F0-BB93-2EEDAF541D31}" dt="2024-12-02T14:41:21.158" v="193" actId="478"/>
          <ac:spMkLst>
            <pc:docMk/>
            <pc:sldMk cId="2380540704" sldId="258"/>
            <ac:spMk id="63" creationId="{0E585BAA-260C-A778-F31E-61543ECBBFB1}"/>
          </ac:spMkLst>
        </pc:spChg>
        <pc:spChg chg="add mod">
          <ac:chgData name="Rafael Leite" userId="b9d7ada903595b2d" providerId="LiveId" clId="{9AAB7019-1383-45F0-BB93-2EEDAF541D31}" dt="2024-12-02T14:42:51.909" v="245" actId="20577"/>
          <ac:spMkLst>
            <pc:docMk/>
            <pc:sldMk cId="2380540704" sldId="258"/>
            <ac:spMk id="74" creationId="{1D412F50-1606-29A7-1E97-116F78B5ED2F}"/>
          </ac:spMkLst>
        </pc:spChg>
        <pc:spChg chg="add mod">
          <ac:chgData name="Rafael Leite" userId="b9d7ada903595b2d" providerId="LiveId" clId="{9AAB7019-1383-45F0-BB93-2EEDAF541D31}" dt="2024-12-03T11:59:36.304" v="695" actId="1035"/>
          <ac:spMkLst>
            <pc:docMk/>
            <pc:sldMk cId="2380540704" sldId="258"/>
            <ac:spMk id="88" creationId="{549A2727-31CD-21C2-C736-05A64F4151AE}"/>
          </ac:spMkLst>
        </pc:spChg>
        <pc:spChg chg="add mod ord">
          <ac:chgData name="Rafael Leite" userId="b9d7ada903595b2d" providerId="LiveId" clId="{9AAB7019-1383-45F0-BB93-2EEDAF541D31}" dt="2024-12-02T17:42:55.152" v="522" actId="13822"/>
          <ac:spMkLst>
            <pc:docMk/>
            <pc:sldMk cId="2380540704" sldId="258"/>
            <ac:spMk id="116" creationId="{88A970DC-3254-55E0-8466-76C019DF9FB0}"/>
          </ac:spMkLst>
        </pc:spChg>
        <pc:spChg chg="add mod ord">
          <ac:chgData name="Rafael Leite" userId="b9d7ada903595b2d" providerId="LiveId" clId="{9AAB7019-1383-45F0-BB93-2EEDAF541D31}" dt="2024-12-04T17:04:26.049" v="1156" actId="14100"/>
          <ac:spMkLst>
            <pc:docMk/>
            <pc:sldMk cId="2380540704" sldId="258"/>
            <ac:spMk id="119" creationId="{C1217F4B-063C-858E-6D35-69F41A9D14FC}"/>
          </ac:spMkLst>
        </pc:spChg>
        <pc:spChg chg="add mod">
          <ac:chgData name="Rafael Leite" userId="b9d7ada903595b2d" providerId="LiveId" clId="{9AAB7019-1383-45F0-BB93-2EEDAF541D31}" dt="2024-12-02T17:48:42.412" v="689" actId="1076"/>
          <ac:spMkLst>
            <pc:docMk/>
            <pc:sldMk cId="2380540704" sldId="258"/>
            <ac:spMk id="128" creationId="{EC1F8ADD-D5F2-CC56-BA14-AF70F3408E1D}"/>
          </ac:spMkLst>
        </pc:spChg>
        <pc:grpChg chg="del mod">
          <ac:chgData name="Rafael Leite" userId="b9d7ada903595b2d" providerId="LiveId" clId="{9AAB7019-1383-45F0-BB93-2EEDAF541D31}" dt="2024-12-02T14:33:25.261" v="69" actId="478"/>
          <ac:grpSpMkLst>
            <pc:docMk/>
            <pc:sldMk cId="2380540704" sldId="258"/>
            <ac:grpSpMk id="12" creationId="{88472854-C779-D066-BE1F-50A912664FEF}"/>
          </ac:grpSpMkLst>
        </pc:grpChg>
        <pc:picChg chg="add del mod">
          <ac:chgData name="Rafael Leite" userId="b9d7ada903595b2d" providerId="LiveId" clId="{9AAB7019-1383-45F0-BB93-2EEDAF541D31}" dt="2024-12-02T17:35:06.175" v="419" actId="478"/>
          <ac:picMkLst>
            <pc:docMk/>
            <pc:sldMk cId="2380540704" sldId="258"/>
            <ac:picMk id="103" creationId="{3F702108-F26C-B923-06D4-6ACB9F53647B}"/>
          </ac:picMkLst>
        </pc:picChg>
        <pc:picChg chg="add mod">
          <ac:chgData name="Rafael Leite" userId="b9d7ada903595b2d" providerId="LiveId" clId="{9AAB7019-1383-45F0-BB93-2EEDAF541D31}" dt="2024-12-02T17:44:31.250" v="585" actId="1037"/>
          <ac:picMkLst>
            <pc:docMk/>
            <pc:sldMk cId="2380540704" sldId="258"/>
            <ac:picMk id="104" creationId="{3166173B-642E-55B7-87F6-46EB2C62DF31}"/>
          </ac:picMkLst>
        </pc:picChg>
        <pc:picChg chg="add mod">
          <ac:chgData name="Rafael Leite" userId="b9d7ada903595b2d" providerId="LiveId" clId="{9AAB7019-1383-45F0-BB93-2EEDAF541D31}" dt="2024-12-03T11:59:36.304" v="695" actId="1035"/>
          <ac:picMkLst>
            <pc:docMk/>
            <pc:sldMk cId="2380540704" sldId="258"/>
            <ac:picMk id="106" creationId="{F3B22FB5-A165-86B7-395E-84A0E24EE724}"/>
          </ac:picMkLst>
        </pc:picChg>
        <pc:cxnChg chg="add mod">
          <ac:chgData name="Rafael Leite" userId="b9d7ada903595b2d" providerId="LiveId" clId="{9AAB7019-1383-45F0-BB93-2EEDAF541D31}" dt="2024-12-02T17:42:31.908" v="519" actId="1035"/>
          <ac:cxnSpMkLst>
            <pc:docMk/>
            <pc:sldMk cId="2380540704" sldId="258"/>
            <ac:cxnSpMk id="3" creationId="{16BBD82D-06D7-DE76-8343-7C1257FE1DA8}"/>
          </ac:cxnSpMkLst>
        </pc:cxnChg>
        <pc:cxnChg chg="add mod">
          <ac:chgData name="Rafael Leite" userId="b9d7ada903595b2d" providerId="LiveId" clId="{9AAB7019-1383-45F0-BB93-2EEDAF541D31}" dt="2024-12-04T17:04:27.828" v="1157" actId="1076"/>
          <ac:cxnSpMkLst>
            <pc:docMk/>
            <pc:sldMk cId="2380540704" sldId="258"/>
            <ac:cxnSpMk id="16" creationId="{42D2676D-44CE-2295-C2DB-4441F7AE1BBA}"/>
          </ac:cxnSpMkLst>
        </pc:cxnChg>
        <pc:cxnChg chg="add mod">
          <ac:chgData name="Rafael Leite" userId="b9d7ada903595b2d" providerId="LiveId" clId="{9AAB7019-1383-45F0-BB93-2EEDAF541D31}" dt="2024-12-04T17:03:23.702" v="1143" actId="1035"/>
          <ac:cxnSpMkLst>
            <pc:docMk/>
            <pc:sldMk cId="2380540704" sldId="258"/>
            <ac:cxnSpMk id="22" creationId="{C090195E-0C98-9792-6B51-973CC6D3F107}"/>
          </ac:cxnSpMkLst>
        </pc:cxnChg>
        <pc:cxnChg chg="add mod">
          <ac:chgData name="Rafael Leite" userId="b9d7ada903595b2d" providerId="LiveId" clId="{9AAB7019-1383-45F0-BB93-2EEDAF541D31}" dt="2024-12-02T17:42:31.908" v="519" actId="1035"/>
          <ac:cxnSpMkLst>
            <pc:docMk/>
            <pc:sldMk cId="2380540704" sldId="258"/>
            <ac:cxnSpMk id="28" creationId="{4148C9AB-4332-8396-A048-074B8EAC1A14}"/>
          </ac:cxnSpMkLst>
        </pc:cxnChg>
        <pc:cxnChg chg="add del">
          <ac:chgData name="Rafael Leite" userId="b9d7ada903595b2d" providerId="LiveId" clId="{9AAB7019-1383-45F0-BB93-2EEDAF541D31}" dt="2024-12-02T14:36:05.055" v="119" actId="478"/>
          <ac:cxnSpMkLst>
            <pc:docMk/>
            <pc:sldMk cId="2380540704" sldId="258"/>
            <ac:cxnSpMk id="31" creationId="{8E164A1E-C7E2-F5AE-617A-24D4DA110CD7}"/>
          </ac:cxnSpMkLst>
        </pc:cxnChg>
        <pc:cxnChg chg="add mod">
          <ac:chgData name="Rafael Leite" userId="b9d7ada903595b2d" providerId="LiveId" clId="{9AAB7019-1383-45F0-BB93-2EEDAF541D31}" dt="2024-12-02T17:42:46.703" v="521" actId="14100"/>
          <ac:cxnSpMkLst>
            <pc:docMk/>
            <pc:sldMk cId="2380540704" sldId="258"/>
            <ac:cxnSpMk id="33" creationId="{3B615A80-FAD6-4BAB-A89C-73741FC1749D}"/>
          </ac:cxnSpMkLst>
        </pc:cxnChg>
        <pc:cxnChg chg="add del mod ord">
          <ac:chgData name="Rafael Leite" userId="b9d7ada903595b2d" providerId="LiveId" clId="{9AAB7019-1383-45F0-BB93-2EEDAF541D31}" dt="2024-12-04T17:01:46.009" v="1125" actId="478"/>
          <ac:cxnSpMkLst>
            <pc:docMk/>
            <pc:sldMk cId="2380540704" sldId="258"/>
            <ac:cxnSpMk id="42" creationId="{6A812A92-0F69-8783-6CEB-13DF35C7C95C}"/>
          </ac:cxnSpMkLst>
        </pc:cxnChg>
        <pc:cxnChg chg="add del mod">
          <ac:chgData name="Rafael Leite" userId="b9d7ada903595b2d" providerId="LiveId" clId="{9AAB7019-1383-45F0-BB93-2EEDAF541D31}" dt="2024-12-02T14:37:53.092" v="160" actId="478"/>
          <ac:cxnSpMkLst>
            <pc:docMk/>
            <pc:sldMk cId="2380540704" sldId="258"/>
            <ac:cxnSpMk id="45" creationId="{5AF4BE5D-1E2F-2FA9-129C-7596EFED8F9C}"/>
          </ac:cxnSpMkLst>
        </pc:cxnChg>
        <pc:cxnChg chg="add mod">
          <ac:chgData name="Rafael Leite" userId="b9d7ada903595b2d" providerId="LiveId" clId="{9AAB7019-1383-45F0-BB93-2EEDAF541D31}" dt="2024-12-02T17:44:08.891" v="555" actId="1038"/>
          <ac:cxnSpMkLst>
            <pc:docMk/>
            <pc:sldMk cId="2380540704" sldId="258"/>
            <ac:cxnSpMk id="47" creationId="{472DB92F-4817-3C88-503C-AEFDCAD3DF72}"/>
          </ac:cxnSpMkLst>
        </pc:cxnChg>
        <pc:cxnChg chg="add mod">
          <ac:chgData name="Rafael Leite" userId="b9d7ada903595b2d" providerId="LiveId" clId="{9AAB7019-1383-45F0-BB93-2EEDAF541D31}" dt="2024-12-02T17:42:31.908" v="519" actId="1035"/>
          <ac:cxnSpMkLst>
            <pc:docMk/>
            <pc:sldMk cId="2380540704" sldId="258"/>
            <ac:cxnSpMk id="49" creationId="{0278A20F-44F1-5233-6014-973C15E6EA39}"/>
          </ac:cxnSpMkLst>
        </pc:cxnChg>
        <pc:cxnChg chg="add mod">
          <ac:chgData name="Rafael Leite" userId="b9d7ada903595b2d" providerId="LiveId" clId="{9AAB7019-1383-45F0-BB93-2EEDAF541D31}" dt="2024-12-02T17:45:47.952" v="605" actId="1076"/>
          <ac:cxnSpMkLst>
            <pc:docMk/>
            <pc:sldMk cId="2380540704" sldId="258"/>
            <ac:cxnSpMk id="53" creationId="{56F1A858-C3B4-BE8C-C6B0-C5D616C4E120}"/>
          </ac:cxnSpMkLst>
        </pc:cxnChg>
        <pc:cxnChg chg="add mod">
          <ac:chgData name="Rafael Leite" userId="b9d7ada903595b2d" providerId="LiveId" clId="{9AAB7019-1383-45F0-BB93-2EEDAF541D31}" dt="2024-12-02T17:45:47.952" v="605" actId="1076"/>
          <ac:cxnSpMkLst>
            <pc:docMk/>
            <pc:sldMk cId="2380540704" sldId="258"/>
            <ac:cxnSpMk id="55" creationId="{739C1C49-B463-D6AF-CF46-149C42A44EC6}"/>
          </ac:cxnSpMkLst>
        </pc:cxnChg>
        <pc:cxnChg chg="add mod">
          <ac:chgData name="Rafael Leite" userId="b9d7ada903595b2d" providerId="LiveId" clId="{9AAB7019-1383-45F0-BB93-2EEDAF541D31}" dt="2024-12-03T11:59:36.304" v="695" actId="1035"/>
          <ac:cxnSpMkLst>
            <pc:docMk/>
            <pc:sldMk cId="2380540704" sldId="258"/>
            <ac:cxnSpMk id="59" creationId="{971E4E57-2876-5CA4-F555-3ACF1E73E84E}"/>
          </ac:cxnSpMkLst>
        </pc:cxnChg>
        <pc:cxnChg chg="add mod">
          <ac:chgData name="Rafael Leite" userId="b9d7ada903595b2d" providerId="LiveId" clId="{9AAB7019-1383-45F0-BB93-2EEDAF541D31}" dt="2024-12-02T17:42:31.908" v="519" actId="1035"/>
          <ac:cxnSpMkLst>
            <pc:docMk/>
            <pc:sldMk cId="2380540704" sldId="258"/>
            <ac:cxnSpMk id="61" creationId="{B86F1B69-7A6F-21E0-5BE7-A1F7108AE3BA}"/>
          </ac:cxnSpMkLst>
        </pc:cxnChg>
        <pc:cxnChg chg="add del mod">
          <ac:chgData name="Rafael Leite" userId="b9d7ada903595b2d" providerId="LiveId" clId="{9AAB7019-1383-45F0-BB93-2EEDAF541D31}" dt="2024-12-02T17:31:21.221" v="297" actId="478"/>
          <ac:cxnSpMkLst>
            <pc:docMk/>
            <pc:sldMk cId="2380540704" sldId="258"/>
            <ac:cxnSpMk id="70" creationId="{2618D172-F002-EEA5-44EC-44220E58A2DE}"/>
          </ac:cxnSpMkLst>
        </pc:cxnChg>
        <pc:cxnChg chg="add mod">
          <ac:chgData name="Rafael Leite" userId="b9d7ada903595b2d" providerId="LiveId" clId="{9AAB7019-1383-45F0-BB93-2EEDAF541D31}" dt="2024-12-03T11:59:36.304" v="695" actId="1035"/>
          <ac:cxnSpMkLst>
            <pc:docMk/>
            <pc:sldMk cId="2380540704" sldId="258"/>
            <ac:cxnSpMk id="92" creationId="{D39DB57D-9841-B504-CA8C-04156FBC7287}"/>
          </ac:cxnSpMkLst>
        </pc:cxnChg>
        <pc:cxnChg chg="add mod">
          <ac:chgData name="Rafael Leite" userId="b9d7ada903595b2d" providerId="LiveId" clId="{9AAB7019-1383-45F0-BB93-2EEDAF541D31}" dt="2024-12-04T17:04:23.730" v="1155" actId="1076"/>
          <ac:cxnSpMkLst>
            <pc:docMk/>
            <pc:sldMk cId="2380540704" sldId="258"/>
            <ac:cxnSpMk id="96" creationId="{A39E4CE7-F10C-9EAE-776E-B94073C68670}"/>
          </ac:cxnSpMkLst>
        </pc:cxnChg>
        <pc:cxnChg chg="add mod">
          <ac:chgData name="Rafael Leite" userId="b9d7ada903595b2d" providerId="LiveId" clId="{9AAB7019-1383-45F0-BB93-2EEDAF541D31}" dt="2024-12-03T11:59:36.304" v="695" actId="1035"/>
          <ac:cxnSpMkLst>
            <pc:docMk/>
            <pc:sldMk cId="2380540704" sldId="258"/>
            <ac:cxnSpMk id="110" creationId="{8A67B55F-E4FD-ACA9-DB42-B11ABEC6122E}"/>
          </ac:cxnSpMkLst>
        </pc:cxnChg>
        <pc:cxnChg chg="add mod">
          <ac:chgData name="Rafael Leite" userId="b9d7ada903595b2d" providerId="LiveId" clId="{9AAB7019-1383-45F0-BB93-2EEDAF541D31}" dt="2024-12-02T17:44:31.250" v="585" actId="1037"/>
          <ac:cxnSpMkLst>
            <pc:docMk/>
            <pc:sldMk cId="2380540704" sldId="258"/>
            <ac:cxnSpMk id="114" creationId="{7174186E-4F67-3D02-8397-DF125FA3D2B1}"/>
          </ac:cxnSpMkLst>
        </pc:cxnChg>
        <pc:cxnChg chg="add mod ord">
          <ac:chgData name="Rafael Leite" userId="b9d7ada903595b2d" providerId="LiveId" clId="{9AAB7019-1383-45F0-BB93-2EEDAF541D31}" dt="2024-12-04T17:03:53.770" v="1147" actId="14100"/>
          <ac:cxnSpMkLst>
            <pc:docMk/>
            <pc:sldMk cId="2380540704" sldId="258"/>
            <ac:cxnSpMk id="131" creationId="{7F3EE422-73BE-499B-50B7-EC18127B2E65}"/>
          </ac:cxnSpMkLst>
        </pc:cxnChg>
      </pc:sldChg>
      <pc:sldChg chg="addSp delSp modSp mod">
        <pc:chgData name="Rafael Leite" userId="b9d7ada903595b2d" providerId="LiveId" clId="{9AAB7019-1383-45F0-BB93-2EEDAF541D31}" dt="2024-11-22T16:45:04.202" v="16" actId="478"/>
        <pc:sldMkLst>
          <pc:docMk/>
          <pc:sldMk cId="3008174812" sldId="259"/>
        </pc:sldMkLst>
        <pc:spChg chg="add del">
          <ac:chgData name="Rafael Leite" userId="b9d7ada903595b2d" providerId="LiveId" clId="{9AAB7019-1383-45F0-BB93-2EEDAF541D31}" dt="2024-11-22T16:44:53.252" v="11" actId="478"/>
          <ac:spMkLst>
            <pc:docMk/>
            <pc:sldMk cId="3008174812" sldId="259"/>
            <ac:spMk id="6" creationId="{A846A754-433A-E958-A667-01019EBE436A}"/>
          </ac:spMkLst>
        </pc:spChg>
        <pc:spChg chg="del">
          <ac:chgData name="Rafael Leite" userId="b9d7ada903595b2d" providerId="LiveId" clId="{9AAB7019-1383-45F0-BB93-2EEDAF541D31}" dt="2024-11-22T16:44:55.298" v="12" actId="478"/>
          <ac:spMkLst>
            <pc:docMk/>
            <pc:sldMk cId="3008174812" sldId="259"/>
            <ac:spMk id="7" creationId="{DCBDF271-5245-C0A2-E8C6-E37FFC7E5E42}"/>
          </ac:spMkLst>
        </pc:spChg>
        <pc:spChg chg="add del">
          <ac:chgData name="Rafael Leite" userId="b9d7ada903595b2d" providerId="LiveId" clId="{9AAB7019-1383-45F0-BB93-2EEDAF541D31}" dt="2024-11-22T16:45:04.202" v="16" actId="478"/>
          <ac:spMkLst>
            <pc:docMk/>
            <pc:sldMk cId="3008174812" sldId="259"/>
            <ac:spMk id="36" creationId="{A1C3A2F2-ADD3-824D-D226-AAAB83C49859}"/>
          </ac:spMkLst>
        </pc:spChg>
        <pc:spChg chg="del">
          <ac:chgData name="Rafael Leite" userId="b9d7ada903595b2d" providerId="LiveId" clId="{9AAB7019-1383-45F0-BB93-2EEDAF541D31}" dt="2024-11-22T16:45:00.680" v="13" actId="478"/>
          <ac:spMkLst>
            <pc:docMk/>
            <pc:sldMk cId="3008174812" sldId="259"/>
            <ac:spMk id="37" creationId="{FA46C1BA-E4CD-EA20-520C-6AC765376AE0}"/>
          </ac:spMkLst>
        </pc:spChg>
        <pc:cxnChg chg="add del mod">
          <ac:chgData name="Rafael Leite" userId="b9d7ada903595b2d" providerId="LiveId" clId="{9AAB7019-1383-45F0-BB93-2EEDAF541D31}" dt="2024-11-22T16:45:01.656" v="14" actId="478"/>
          <ac:cxnSpMkLst>
            <pc:docMk/>
            <pc:sldMk cId="3008174812" sldId="259"/>
            <ac:cxnSpMk id="21" creationId="{D8ED48C2-9E23-77F2-72E9-FD77CF3E246E}"/>
          </ac:cxnSpMkLst>
        </pc:cxnChg>
        <pc:cxnChg chg="del mod">
          <ac:chgData name="Rafael Leite" userId="b9d7ada903595b2d" providerId="LiveId" clId="{9AAB7019-1383-45F0-BB93-2EEDAF541D31}" dt="2024-11-22T16:45:02.662" v="15" actId="478"/>
          <ac:cxnSpMkLst>
            <pc:docMk/>
            <pc:sldMk cId="3008174812" sldId="259"/>
            <ac:cxnSpMk id="23" creationId="{D99DD945-AB6D-9425-837C-415DDC30313B}"/>
          </ac:cxnSpMkLst>
        </pc:cxnChg>
      </pc:sldChg>
      <pc:sldChg chg="addSp delSp modSp new mod">
        <pc:chgData name="Rafael Leite" userId="b9d7ada903595b2d" providerId="LiveId" clId="{9AAB7019-1383-45F0-BB93-2EEDAF541D31}" dt="2024-12-03T19:49:25.459" v="1122" actId="1035"/>
        <pc:sldMkLst>
          <pc:docMk/>
          <pc:sldMk cId="866618305" sldId="260"/>
        </pc:sldMkLst>
        <pc:spChg chg="del">
          <ac:chgData name="Rafael Leite" userId="b9d7ada903595b2d" providerId="LiveId" clId="{9AAB7019-1383-45F0-BB93-2EEDAF541D31}" dt="2024-12-03T19:21:02.554" v="701" actId="478"/>
          <ac:spMkLst>
            <pc:docMk/>
            <pc:sldMk cId="866618305" sldId="260"/>
            <ac:spMk id="2" creationId="{0FB408DE-0A16-2D14-9F11-A1169308195E}"/>
          </ac:spMkLst>
        </pc:spChg>
        <pc:spChg chg="del">
          <ac:chgData name="Rafael Leite" userId="b9d7ada903595b2d" providerId="LiveId" clId="{9AAB7019-1383-45F0-BB93-2EEDAF541D31}" dt="2024-12-03T19:21:04.272" v="702" actId="478"/>
          <ac:spMkLst>
            <pc:docMk/>
            <pc:sldMk cId="866618305" sldId="260"/>
            <ac:spMk id="3" creationId="{6C49E40B-2DA6-FB36-A913-0E146C52E40C}"/>
          </ac:spMkLst>
        </pc:spChg>
        <pc:spChg chg="add del">
          <ac:chgData name="Rafael Leite" userId="b9d7ada903595b2d" providerId="LiveId" clId="{9AAB7019-1383-45F0-BB93-2EEDAF541D31}" dt="2024-12-03T19:22:12.885" v="704" actId="478"/>
          <ac:spMkLst>
            <pc:docMk/>
            <pc:sldMk cId="866618305" sldId="260"/>
            <ac:spMk id="4" creationId="{44DEF346-1D4B-D4CA-B03C-CDB7E4ED238B}"/>
          </ac:spMkLst>
        </pc:spChg>
        <pc:spChg chg="add del mod">
          <ac:chgData name="Rafael Leite" userId="b9d7ada903595b2d" providerId="LiveId" clId="{9AAB7019-1383-45F0-BB93-2EEDAF541D31}" dt="2024-12-03T19:25:02.412" v="739" actId="478"/>
          <ac:spMkLst>
            <pc:docMk/>
            <pc:sldMk cId="866618305" sldId="260"/>
            <ac:spMk id="5" creationId="{4C37897F-1224-7D5D-6AFD-46E8E2AD6C17}"/>
          </ac:spMkLst>
        </pc:spChg>
        <pc:spChg chg="add del">
          <ac:chgData name="Rafael Leite" userId="b9d7ada903595b2d" providerId="LiveId" clId="{9AAB7019-1383-45F0-BB93-2EEDAF541D31}" dt="2024-12-03T19:28:23.705" v="741" actId="478"/>
          <ac:spMkLst>
            <pc:docMk/>
            <pc:sldMk cId="866618305" sldId="260"/>
            <ac:spMk id="6" creationId="{AC802F9A-7B15-177B-0BFC-6291036821F1}"/>
          </ac:spMkLst>
        </pc:spChg>
        <pc:spChg chg="add mod">
          <ac:chgData name="Rafael Leite" userId="b9d7ada903595b2d" providerId="LiveId" clId="{9AAB7019-1383-45F0-BB93-2EEDAF541D31}" dt="2024-12-03T19:42:15.809" v="1041" actId="1076"/>
          <ac:spMkLst>
            <pc:docMk/>
            <pc:sldMk cId="866618305" sldId="260"/>
            <ac:spMk id="7" creationId="{B9F6D62A-D30A-C6F0-CD9C-84BDADC9A8FE}"/>
          </ac:spMkLst>
        </pc:spChg>
        <pc:spChg chg="add mod">
          <ac:chgData name="Rafael Leite" userId="b9d7ada903595b2d" providerId="LiveId" clId="{9AAB7019-1383-45F0-BB93-2EEDAF541D31}" dt="2024-12-03T19:42:15.809" v="1041" actId="1076"/>
          <ac:spMkLst>
            <pc:docMk/>
            <pc:sldMk cId="866618305" sldId="260"/>
            <ac:spMk id="8" creationId="{8929CA84-0D9B-ECFA-B12F-FFF714DBF1A1}"/>
          </ac:spMkLst>
        </pc:spChg>
        <pc:spChg chg="add mod">
          <ac:chgData name="Rafael Leite" userId="b9d7ada903595b2d" providerId="LiveId" clId="{9AAB7019-1383-45F0-BB93-2EEDAF541D31}" dt="2024-12-03T19:42:15.809" v="1041" actId="1076"/>
          <ac:spMkLst>
            <pc:docMk/>
            <pc:sldMk cId="866618305" sldId="260"/>
            <ac:spMk id="9" creationId="{E56B657E-1F2E-1A78-92DC-BA9D8EC8C2B8}"/>
          </ac:spMkLst>
        </pc:spChg>
        <pc:spChg chg="add mod">
          <ac:chgData name="Rafael Leite" userId="b9d7ada903595b2d" providerId="LiveId" clId="{9AAB7019-1383-45F0-BB93-2EEDAF541D31}" dt="2024-12-03T19:48:14.377" v="1042" actId="1076"/>
          <ac:spMkLst>
            <pc:docMk/>
            <pc:sldMk cId="866618305" sldId="260"/>
            <ac:spMk id="14" creationId="{87F4E1B9-DAF1-C6DE-4381-8182A1BE8AC4}"/>
          </ac:spMkLst>
        </pc:spChg>
        <pc:spChg chg="add mod">
          <ac:chgData name="Rafael Leite" userId="b9d7ada903595b2d" providerId="LiveId" clId="{9AAB7019-1383-45F0-BB93-2EEDAF541D31}" dt="2024-12-03T19:42:15.809" v="1041" actId="1076"/>
          <ac:spMkLst>
            <pc:docMk/>
            <pc:sldMk cId="866618305" sldId="260"/>
            <ac:spMk id="18" creationId="{2774C9FA-5696-E0FA-348C-CD3F84A6C340}"/>
          </ac:spMkLst>
        </pc:spChg>
        <pc:spChg chg="add mod">
          <ac:chgData name="Rafael Leite" userId="b9d7ada903595b2d" providerId="LiveId" clId="{9AAB7019-1383-45F0-BB93-2EEDAF541D31}" dt="2024-12-03T19:42:15.809" v="1041" actId="1076"/>
          <ac:spMkLst>
            <pc:docMk/>
            <pc:sldMk cId="866618305" sldId="260"/>
            <ac:spMk id="23" creationId="{D285F874-CC7A-FD57-68FA-8E2A71268CC5}"/>
          </ac:spMkLst>
        </pc:spChg>
        <pc:spChg chg="add mod">
          <ac:chgData name="Rafael Leite" userId="b9d7ada903595b2d" providerId="LiveId" clId="{9AAB7019-1383-45F0-BB93-2EEDAF541D31}" dt="2024-12-03T19:42:15.809" v="1041" actId="1076"/>
          <ac:spMkLst>
            <pc:docMk/>
            <pc:sldMk cId="866618305" sldId="260"/>
            <ac:spMk id="28" creationId="{1A40A8B7-2EF0-648C-8D3D-8DC576F7F9C5}"/>
          </ac:spMkLst>
        </pc:spChg>
        <pc:spChg chg="add mod">
          <ac:chgData name="Rafael Leite" userId="b9d7ada903595b2d" providerId="LiveId" clId="{9AAB7019-1383-45F0-BB93-2EEDAF541D31}" dt="2024-12-03T19:49:25.459" v="1122" actId="1035"/>
          <ac:spMkLst>
            <pc:docMk/>
            <pc:sldMk cId="866618305" sldId="260"/>
            <ac:spMk id="38" creationId="{55B0AB5D-1391-47E2-FDEE-635A15663C0A}"/>
          </ac:spMkLst>
        </pc:spChg>
        <pc:spChg chg="add mod">
          <ac:chgData name="Rafael Leite" userId="b9d7ada903595b2d" providerId="LiveId" clId="{9AAB7019-1383-45F0-BB93-2EEDAF541D31}" dt="2024-12-03T19:49:12.519" v="1110" actId="1037"/>
          <ac:spMkLst>
            <pc:docMk/>
            <pc:sldMk cId="866618305" sldId="260"/>
            <ac:spMk id="41" creationId="{3B08A921-9CBD-A150-0CE0-857AD93EE10C}"/>
          </ac:spMkLst>
        </pc:spChg>
        <pc:spChg chg="add del mod">
          <ac:chgData name="Rafael Leite" userId="b9d7ada903595b2d" providerId="LiveId" clId="{9AAB7019-1383-45F0-BB93-2EEDAF541D31}" dt="2024-12-03T19:42:02.970" v="1040" actId="478"/>
          <ac:spMkLst>
            <pc:docMk/>
            <pc:sldMk cId="866618305" sldId="260"/>
            <ac:spMk id="46" creationId="{A734095E-B473-909F-C81E-2677526A0C6B}"/>
          </ac:spMkLst>
        </pc:spChg>
        <pc:spChg chg="add mod">
          <ac:chgData name="Rafael Leite" userId="b9d7ada903595b2d" providerId="LiveId" clId="{9AAB7019-1383-45F0-BB93-2EEDAF541D31}" dt="2024-12-03T19:48:51.985" v="1077" actId="1038"/>
          <ac:spMkLst>
            <pc:docMk/>
            <pc:sldMk cId="866618305" sldId="260"/>
            <ac:spMk id="59" creationId="{63D55678-AB78-50CF-FE22-8D987C534E13}"/>
          </ac:spMkLst>
        </pc:spChg>
        <pc:cxnChg chg="add mod">
          <ac:chgData name="Rafael Leite" userId="b9d7ada903595b2d" providerId="LiveId" clId="{9AAB7019-1383-45F0-BB93-2EEDAF541D31}" dt="2024-12-03T19:42:15.809" v="1041" actId="1076"/>
          <ac:cxnSpMkLst>
            <pc:docMk/>
            <pc:sldMk cId="866618305" sldId="260"/>
            <ac:cxnSpMk id="11" creationId="{E1452827-1CE6-4B83-0CDE-DE17C899AE3B}"/>
          </ac:cxnSpMkLst>
        </pc:cxnChg>
        <pc:cxnChg chg="add mod">
          <ac:chgData name="Rafael Leite" userId="b9d7ada903595b2d" providerId="LiveId" clId="{9AAB7019-1383-45F0-BB93-2EEDAF541D31}" dt="2024-12-03T19:42:15.809" v="1041" actId="1076"/>
          <ac:cxnSpMkLst>
            <pc:docMk/>
            <pc:sldMk cId="866618305" sldId="260"/>
            <ac:cxnSpMk id="13" creationId="{FD4319D6-FAAC-E794-96AA-1BC0F8604045}"/>
          </ac:cxnSpMkLst>
        </pc:cxnChg>
        <pc:cxnChg chg="add mod">
          <ac:chgData name="Rafael Leite" userId="b9d7ada903595b2d" providerId="LiveId" clId="{9AAB7019-1383-45F0-BB93-2EEDAF541D31}" dt="2024-12-03T19:48:14.377" v="1042" actId="1076"/>
          <ac:cxnSpMkLst>
            <pc:docMk/>
            <pc:sldMk cId="866618305" sldId="260"/>
            <ac:cxnSpMk id="16" creationId="{BED77367-86D6-1D86-FA58-70257700F334}"/>
          </ac:cxnSpMkLst>
        </pc:cxnChg>
        <pc:cxnChg chg="add del mod">
          <ac:chgData name="Rafael Leite" userId="b9d7ada903595b2d" providerId="LiveId" clId="{9AAB7019-1383-45F0-BB93-2EEDAF541D31}" dt="2024-12-03T19:32:29.352" v="845" actId="478"/>
          <ac:cxnSpMkLst>
            <pc:docMk/>
            <pc:sldMk cId="866618305" sldId="260"/>
            <ac:cxnSpMk id="20" creationId="{DEF6DA4F-9EFC-11BD-2117-EF9A8A4AE919}"/>
          </ac:cxnSpMkLst>
        </pc:cxnChg>
        <pc:cxnChg chg="add mod">
          <ac:chgData name="Rafael Leite" userId="b9d7ada903595b2d" providerId="LiveId" clId="{9AAB7019-1383-45F0-BB93-2EEDAF541D31}" dt="2024-12-03T19:42:15.809" v="1041" actId="1076"/>
          <ac:cxnSpMkLst>
            <pc:docMk/>
            <pc:sldMk cId="866618305" sldId="260"/>
            <ac:cxnSpMk id="22" creationId="{425CB915-4FF0-02C5-2E1C-343203710163}"/>
          </ac:cxnSpMkLst>
        </pc:cxnChg>
        <pc:cxnChg chg="add mod">
          <ac:chgData name="Rafael Leite" userId="b9d7ada903595b2d" providerId="LiveId" clId="{9AAB7019-1383-45F0-BB93-2EEDAF541D31}" dt="2024-12-03T19:42:15.809" v="1041" actId="1076"/>
          <ac:cxnSpMkLst>
            <pc:docMk/>
            <pc:sldMk cId="866618305" sldId="260"/>
            <ac:cxnSpMk id="25" creationId="{B2AC2EC8-A053-57BB-E716-01F055BD431B}"/>
          </ac:cxnSpMkLst>
        </pc:cxnChg>
        <pc:cxnChg chg="add del mod">
          <ac:chgData name="Rafael Leite" userId="b9d7ada903595b2d" providerId="LiveId" clId="{9AAB7019-1383-45F0-BB93-2EEDAF541D31}" dt="2024-12-03T19:36:17.198" v="909" actId="478"/>
          <ac:cxnSpMkLst>
            <pc:docMk/>
            <pc:sldMk cId="866618305" sldId="260"/>
            <ac:cxnSpMk id="32" creationId="{A9E8714A-ACA5-3D8F-027A-F2841AD57BBB}"/>
          </ac:cxnSpMkLst>
        </pc:cxnChg>
        <pc:cxnChg chg="add mod">
          <ac:chgData name="Rafael Leite" userId="b9d7ada903595b2d" providerId="LiveId" clId="{9AAB7019-1383-45F0-BB93-2EEDAF541D31}" dt="2024-12-03T19:42:15.809" v="1041" actId="1076"/>
          <ac:cxnSpMkLst>
            <pc:docMk/>
            <pc:sldMk cId="866618305" sldId="260"/>
            <ac:cxnSpMk id="36" creationId="{8F0827EB-5715-F24D-1671-B5056F3419F3}"/>
          </ac:cxnSpMkLst>
        </pc:cxnChg>
        <pc:cxnChg chg="add mod">
          <ac:chgData name="Rafael Leite" userId="b9d7ada903595b2d" providerId="LiveId" clId="{9AAB7019-1383-45F0-BB93-2EEDAF541D31}" dt="2024-12-03T19:49:25.459" v="1122" actId="1035"/>
          <ac:cxnSpMkLst>
            <pc:docMk/>
            <pc:sldMk cId="866618305" sldId="260"/>
            <ac:cxnSpMk id="40" creationId="{E7AD66CA-A9C6-A1D5-781F-34A977D417B0}"/>
          </ac:cxnSpMkLst>
        </pc:cxnChg>
        <pc:cxnChg chg="add mod">
          <ac:chgData name="Rafael Leite" userId="b9d7ada903595b2d" providerId="LiveId" clId="{9AAB7019-1383-45F0-BB93-2EEDAF541D31}" dt="2024-12-03T19:49:12.519" v="1110" actId="1037"/>
          <ac:cxnSpMkLst>
            <pc:docMk/>
            <pc:sldMk cId="866618305" sldId="260"/>
            <ac:cxnSpMk id="43" creationId="{D2C198BA-B7B8-20F1-BB9A-8D88AD3BA4F4}"/>
          </ac:cxnSpMkLst>
        </pc:cxnChg>
        <pc:cxnChg chg="add mod">
          <ac:chgData name="Rafael Leite" userId="b9d7ada903595b2d" providerId="LiveId" clId="{9AAB7019-1383-45F0-BB93-2EEDAF541D31}" dt="2024-12-03T19:49:12.519" v="1110" actId="1037"/>
          <ac:cxnSpMkLst>
            <pc:docMk/>
            <pc:sldMk cId="866618305" sldId="260"/>
            <ac:cxnSpMk id="45" creationId="{F08B335B-2960-6C98-1389-3BC09284E92E}"/>
          </ac:cxnSpMkLst>
        </pc:cxnChg>
        <pc:cxnChg chg="add mod">
          <ac:chgData name="Rafael Leite" userId="b9d7ada903595b2d" providerId="LiveId" clId="{9AAB7019-1383-45F0-BB93-2EEDAF541D31}" dt="2024-12-03T19:48:51.985" v="1077" actId="1038"/>
          <ac:cxnSpMkLst>
            <pc:docMk/>
            <pc:sldMk cId="866618305" sldId="260"/>
            <ac:cxnSpMk id="61" creationId="{41296E9B-81BE-CF29-18B7-D859539F5CB2}"/>
          </ac:cxnSpMkLst>
        </pc:cxnChg>
      </pc:sldChg>
    </pc:docChg>
  </pc:docChgLst>
  <pc:docChgLst>
    <pc:chgData name="Rafael Leite" userId="b9d7ada903595b2d" providerId="LiveId" clId="{B9465684-5D0D-4DE4-A6F3-F75F8B3E6717}"/>
    <pc:docChg chg="custSel modSld">
      <pc:chgData name="Rafael Leite" userId="b9d7ada903595b2d" providerId="LiveId" clId="{B9465684-5D0D-4DE4-A6F3-F75F8B3E6717}" dt="2024-11-14T17:08:41.269" v="575" actId="1076"/>
      <pc:docMkLst>
        <pc:docMk/>
      </pc:docMkLst>
      <pc:sldChg chg="addSp delSp modSp mod">
        <pc:chgData name="Rafael Leite" userId="b9d7ada903595b2d" providerId="LiveId" clId="{B9465684-5D0D-4DE4-A6F3-F75F8B3E6717}" dt="2024-11-14T17:08:41.269" v="575" actId="1076"/>
        <pc:sldMkLst>
          <pc:docMk/>
          <pc:sldMk cId="3567607809" sldId="257"/>
        </pc:sldMkLst>
        <pc:spChg chg="add mod">
          <ac:chgData name="Rafael Leite" userId="b9d7ada903595b2d" providerId="LiveId" clId="{B9465684-5D0D-4DE4-A6F3-F75F8B3E6717}" dt="2024-11-14T17:08:01.021" v="573" actId="1076"/>
          <ac:spMkLst>
            <pc:docMk/>
            <pc:sldMk cId="3567607809" sldId="257"/>
            <ac:spMk id="2" creationId="{64272F7B-426C-45DE-AF91-06F99D78E0DD}"/>
          </ac:spMkLst>
        </pc:spChg>
        <pc:spChg chg="mod">
          <ac:chgData name="Rafael Leite" userId="b9d7ada903595b2d" providerId="LiveId" clId="{B9465684-5D0D-4DE4-A6F3-F75F8B3E6717}" dt="2024-11-12T13:41:30.932" v="347" actId="1076"/>
          <ac:spMkLst>
            <pc:docMk/>
            <pc:sldMk cId="3567607809" sldId="257"/>
            <ac:spMk id="4" creationId="{28B140DD-364B-7119-8F4B-34DD09BEAC20}"/>
          </ac:spMkLst>
        </pc:spChg>
        <pc:spChg chg="mod">
          <ac:chgData name="Rafael Leite" userId="b9d7ada903595b2d" providerId="LiveId" clId="{B9465684-5D0D-4DE4-A6F3-F75F8B3E6717}" dt="2024-11-12T13:41:43.838" v="418" actId="1037"/>
          <ac:spMkLst>
            <pc:docMk/>
            <pc:sldMk cId="3567607809" sldId="257"/>
            <ac:spMk id="5" creationId="{BEBCA4EF-B5A4-2C6E-1815-CB30ED51BFAB}"/>
          </ac:spMkLst>
        </pc:spChg>
        <pc:spChg chg="mod">
          <ac:chgData name="Rafael Leite" userId="b9d7ada903595b2d" providerId="LiveId" clId="{B9465684-5D0D-4DE4-A6F3-F75F8B3E6717}" dt="2024-11-11T22:36:26.166" v="260" actId="1037"/>
          <ac:spMkLst>
            <pc:docMk/>
            <pc:sldMk cId="3567607809" sldId="257"/>
            <ac:spMk id="6" creationId="{602EE9E6-04DE-3658-DE98-3E7AE203E0A3}"/>
          </ac:spMkLst>
        </pc:spChg>
        <pc:spChg chg="del">
          <ac:chgData name="Rafael Leite" userId="b9d7ada903595b2d" providerId="LiveId" clId="{B9465684-5D0D-4DE4-A6F3-F75F8B3E6717}" dt="2024-11-11T22:27:22.548" v="0" actId="478"/>
          <ac:spMkLst>
            <pc:docMk/>
            <pc:sldMk cId="3567607809" sldId="257"/>
            <ac:spMk id="7" creationId="{532D3E9B-5A68-421A-02DF-9DA4A879A125}"/>
          </ac:spMkLst>
        </pc:spChg>
        <pc:spChg chg="mod">
          <ac:chgData name="Rafael Leite" userId="b9d7ada903595b2d" providerId="LiveId" clId="{B9465684-5D0D-4DE4-A6F3-F75F8B3E6717}" dt="2024-11-11T22:36:26.166" v="260" actId="1037"/>
          <ac:spMkLst>
            <pc:docMk/>
            <pc:sldMk cId="3567607809" sldId="257"/>
            <ac:spMk id="8" creationId="{30995C29-9E2B-1BC2-6DC9-C46149A15CDE}"/>
          </ac:spMkLst>
        </pc:spChg>
        <pc:spChg chg="mod">
          <ac:chgData name="Rafael Leite" userId="b9d7ada903595b2d" providerId="LiveId" clId="{B9465684-5D0D-4DE4-A6F3-F75F8B3E6717}" dt="2024-11-11T22:36:26.166" v="260" actId="1037"/>
          <ac:spMkLst>
            <pc:docMk/>
            <pc:sldMk cId="3567607809" sldId="257"/>
            <ac:spMk id="9" creationId="{78071B87-069E-D752-28EC-8A900CCBF03C}"/>
          </ac:spMkLst>
        </pc:spChg>
        <pc:spChg chg="mod">
          <ac:chgData name="Rafael Leite" userId="b9d7ada903595b2d" providerId="LiveId" clId="{B9465684-5D0D-4DE4-A6F3-F75F8B3E6717}" dt="2024-11-11T22:36:26.166" v="260" actId="1037"/>
          <ac:spMkLst>
            <pc:docMk/>
            <pc:sldMk cId="3567607809" sldId="257"/>
            <ac:spMk id="10" creationId="{8B801453-59FC-A834-4FD1-AE1EE6E88519}"/>
          </ac:spMkLst>
        </pc:spChg>
        <pc:spChg chg="mod">
          <ac:chgData name="Rafael Leite" userId="b9d7ada903595b2d" providerId="LiveId" clId="{B9465684-5D0D-4DE4-A6F3-F75F8B3E6717}" dt="2024-11-11T22:40:27.079" v="345" actId="1035"/>
          <ac:spMkLst>
            <pc:docMk/>
            <pc:sldMk cId="3567607809" sldId="257"/>
            <ac:spMk id="11" creationId="{F57ABA64-9AC3-1E83-DB50-662CD5A17BA6}"/>
          </ac:spMkLst>
        </pc:spChg>
        <pc:spChg chg="mod">
          <ac:chgData name="Rafael Leite" userId="b9d7ada903595b2d" providerId="LiveId" clId="{B9465684-5D0D-4DE4-A6F3-F75F8B3E6717}" dt="2024-11-11T22:40:27.079" v="345" actId="1035"/>
          <ac:spMkLst>
            <pc:docMk/>
            <pc:sldMk cId="3567607809" sldId="257"/>
            <ac:spMk id="12" creationId="{ED39491F-6092-8BF7-0248-8C35201C3613}"/>
          </ac:spMkLst>
        </pc:spChg>
        <pc:spChg chg="mod">
          <ac:chgData name="Rafael Leite" userId="b9d7ada903595b2d" providerId="LiveId" clId="{B9465684-5D0D-4DE4-A6F3-F75F8B3E6717}" dt="2024-11-11T22:40:09.841" v="325" actId="1076"/>
          <ac:spMkLst>
            <pc:docMk/>
            <pc:sldMk cId="3567607809" sldId="257"/>
            <ac:spMk id="13" creationId="{A76F0D03-5F41-8146-4224-1CD78BFB535E}"/>
          </ac:spMkLst>
        </pc:spChg>
        <pc:spChg chg="del">
          <ac:chgData name="Rafael Leite" userId="b9d7ada903595b2d" providerId="LiveId" clId="{B9465684-5D0D-4DE4-A6F3-F75F8B3E6717}" dt="2024-11-11T22:32:36.375" v="116" actId="478"/>
          <ac:spMkLst>
            <pc:docMk/>
            <pc:sldMk cId="3567607809" sldId="257"/>
            <ac:spMk id="34" creationId="{6F968E29-2FF0-830A-D962-B83BD32530EE}"/>
          </ac:spMkLst>
        </pc:spChg>
        <pc:spChg chg="del">
          <ac:chgData name="Rafael Leite" userId="b9d7ada903595b2d" providerId="LiveId" clId="{B9465684-5D0D-4DE4-A6F3-F75F8B3E6717}" dt="2024-11-11T22:32:38.131" v="117" actId="478"/>
          <ac:spMkLst>
            <pc:docMk/>
            <pc:sldMk cId="3567607809" sldId="257"/>
            <ac:spMk id="35" creationId="{8684FDC1-B60E-4396-6549-F14BBFF0AAE5}"/>
          </ac:spMkLst>
        </pc:spChg>
        <pc:spChg chg="mod">
          <ac:chgData name="Rafael Leite" userId="b9d7ada903595b2d" providerId="LiveId" clId="{B9465684-5D0D-4DE4-A6F3-F75F8B3E6717}" dt="2024-11-11T22:36:26.166" v="260" actId="1037"/>
          <ac:spMkLst>
            <pc:docMk/>
            <pc:sldMk cId="3567607809" sldId="257"/>
            <ac:spMk id="36" creationId="{1EC673C9-E970-0F13-E68F-1B06B1A34BFA}"/>
          </ac:spMkLst>
        </pc:spChg>
        <pc:spChg chg="del">
          <ac:chgData name="Rafael Leite" userId="b9d7ada903595b2d" providerId="LiveId" clId="{B9465684-5D0D-4DE4-A6F3-F75F8B3E6717}" dt="2024-11-11T22:32:44.448" v="119" actId="478"/>
          <ac:spMkLst>
            <pc:docMk/>
            <pc:sldMk cId="3567607809" sldId="257"/>
            <ac:spMk id="37" creationId="{246BDFAE-F52E-89D4-385B-170A2646C119}"/>
          </ac:spMkLst>
        </pc:spChg>
        <pc:spChg chg="mod">
          <ac:chgData name="Rafael Leite" userId="b9d7ada903595b2d" providerId="LiveId" clId="{B9465684-5D0D-4DE4-A6F3-F75F8B3E6717}" dt="2024-11-11T22:36:26.166" v="260" actId="1037"/>
          <ac:spMkLst>
            <pc:docMk/>
            <pc:sldMk cId="3567607809" sldId="257"/>
            <ac:spMk id="38" creationId="{059AE508-D760-DEA1-2F25-248DCD55EB35}"/>
          </ac:spMkLst>
        </pc:spChg>
        <pc:spChg chg="mod">
          <ac:chgData name="Rafael Leite" userId="b9d7ada903595b2d" providerId="LiveId" clId="{B9465684-5D0D-4DE4-A6F3-F75F8B3E6717}" dt="2024-11-11T22:36:26.166" v="260" actId="1037"/>
          <ac:spMkLst>
            <pc:docMk/>
            <pc:sldMk cId="3567607809" sldId="257"/>
            <ac:spMk id="40" creationId="{C4F80353-EB0B-3E73-A8D4-6056EFD665B8}"/>
          </ac:spMkLst>
        </pc:spChg>
        <pc:spChg chg="del">
          <ac:chgData name="Rafael Leite" userId="b9d7ada903595b2d" providerId="LiveId" clId="{B9465684-5D0D-4DE4-A6F3-F75F8B3E6717}" dt="2024-11-11T22:34:00.645" v="148" actId="478"/>
          <ac:spMkLst>
            <pc:docMk/>
            <pc:sldMk cId="3567607809" sldId="257"/>
            <ac:spMk id="41" creationId="{73FDAD3E-B41A-8C83-C7C1-FF60D2DBCBF7}"/>
          </ac:spMkLst>
        </pc:spChg>
        <pc:spChg chg="mod">
          <ac:chgData name="Rafael Leite" userId="b9d7ada903595b2d" providerId="LiveId" clId="{B9465684-5D0D-4DE4-A6F3-F75F8B3E6717}" dt="2024-11-11T22:40:06.329" v="324" actId="14100"/>
          <ac:spMkLst>
            <pc:docMk/>
            <pc:sldMk cId="3567607809" sldId="257"/>
            <ac:spMk id="42" creationId="{63528737-9677-B766-1226-D28DDEF9F4B1}"/>
          </ac:spMkLst>
        </pc:spChg>
        <pc:spChg chg="add mod">
          <ac:chgData name="Rafael Leite" userId="b9d7ada903595b2d" providerId="LiveId" clId="{B9465684-5D0D-4DE4-A6F3-F75F8B3E6717}" dt="2024-11-12T13:43:15.776" v="527" actId="6549"/>
          <ac:spMkLst>
            <pc:docMk/>
            <pc:sldMk cId="3567607809" sldId="257"/>
            <ac:spMk id="70" creationId="{7E476009-7690-2B18-8E7C-802D35FDB436}"/>
          </ac:spMkLst>
        </pc:spChg>
        <pc:spChg chg="add mod">
          <ac:chgData name="Rafael Leite" userId="b9d7ada903595b2d" providerId="LiveId" clId="{B9465684-5D0D-4DE4-A6F3-F75F8B3E6717}" dt="2024-11-12T13:43:00.065" v="498" actId="20577"/>
          <ac:spMkLst>
            <pc:docMk/>
            <pc:sldMk cId="3567607809" sldId="257"/>
            <ac:spMk id="75" creationId="{1DDEADC0-E6D8-6318-7997-C71E51DD72F1}"/>
          </ac:spMkLst>
        </pc:spChg>
        <pc:spChg chg="add mod">
          <ac:chgData name="Rafael Leite" userId="b9d7ada903595b2d" providerId="LiveId" clId="{B9465684-5D0D-4DE4-A6F3-F75F8B3E6717}" dt="2024-11-12T13:42:53.559" v="491" actId="20577"/>
          <ac:spMkLst>
            <pc:docMk/>
            <pc:sldMk cId="3567607809" sldId="257"/>
            <ac:spMk id="78" creationId="{A52350C0-7C3F-E36B-D90A-7DD95C10D028}"/>
          </ac:spMkLst>
        </pc:spChg>
        <pc:spChg chg="add mod">
          <ac:chgData name="Rafael Leite" userId="b9d7ada903595b2d" providerId="LiveId" clId="{B9465684-5D0D-4DE4-A6F3-F75F8B3E6717}" dt="2024-11-12T13:42:49.185" v="484" actId="20577"/>
          <ac:spMkLst>
            <pc:docMk/>
            <pc:sldMk cId="3567607809" sldId="257"/>
            <ac:spMk id="81" creationId="{A1A4D859-3F5F-4F2D-EFB8-DEC2D395935D}"/>
          </ac:spMkLst>
        </pc:spChg>
        <pc:spChg chg="add mod">
          <ac:chgData name="Rafael Leite" userId="b9d7ada903595b2d" providerId="LiveId" clId="{B9465684-5D0D-4DE4-A6F3-F75F8B3E6717}" dt="2024-11-12T13:43:06.057" v="506" actId="20577"/>
          <ac:spMkLst>
            <pc:docMk/>
            <pc:sldMk cId="3567607809" sldId="257"/>
            <ac:spMk id="84" creationId="{D129D4F9-1F7B-EADF-64BA-8907E54BCF63}"/>
          </ac:spMkLst>
        </pc:spChg>
        <pc:spChg chg="add mod">
          <ac:chgData name="Rafael Leite" userId="b9d7ada903595b2d" providerId="LiveId" clId="{B9465684-5D0D-4DE4-A6F3-F75F8B3E6717}" dt="2024-11-12T13:43:23.941" v="548" actId="6549"/>
          <ac:spMkLst>
            <pc:docMk/>
            <pc:sldMk cId="3567607809" sldId="257"/>
            <ac:spMk id="87" creationId="{60F93A87-B193-4843-D992-5B8B8BC6EBB9}"/>
          </ac:spMkLst>
        </pc:spChg>
        <pc:spChg chg="add mod">
          <ac:chgData name="Rafael Leite" userId="b9d7ada903595b2d" providerId="LiveId" clId="{B9465684-5D0D-4DE4-A6F3-F75F8B3E6717}" dt="2024-11-11T22:36:26.166" v="260" actId="1037"/>
          <ac:spMkLst>
            <pc:docMk/>
            <pc:sldMk cId="3567607809" sldId="257"/>
            <ac:spMk id="88" creationId="{2E3A5537-658A-2B54-2908-ABAD4C6AFF73}"/>
          </ac:spMkLst>
        </pc:spChg>
        <pc:spChg chg="add mod">
          <ac:chgData name="Rafael Leite" userId="b9d7ada903595b2d" providerId="LiveId" clId="{B9465684-5D0D-4DE4-A6F3-F75F8B3E6717}" dt="2024-11-14T17:08:41.269" v="575" actId="1076"/>
          <ac:spMkLst>
            <pc:docMk/>
            <pc:sldMk cId="3567607809" sldId="257"/>
            <ac:spMk id="98" creationId="{E387F112-DFB7-BEBF-E88F-3339202DAB15}"/>
          </ac:spMkLst>
        </pc:spChg>
        <pc:spChg chg="add mod">
          <ac:chgData name="Rafael Leite" userId="b9d7ada903595b2d" providerId="LiveId" clId="{B9465684-5D0D-4DE4-A6F3-F75F8B3E6717}" dt="2024-11-12T13:45:39.367" v="550" actId="1076"/>
          <ac:spMkLst>
            <pc:docMk/>
            <pc:sldMk cId="3567607809" sldId="257"/>
            <ac:spMk id="111" creationId="{D261FCA7-E195-99C4-AF36-3DABA8A84D1E}"/>
          </ac:spMkLst>
        </pc:spChg>
        <pc:spChg chg="add mod">
          <ac:chgData name="Rafael Leite" userId="b9d7ada903595b2d" providerId="LiveId" clId="{B9465684-5D0D-4DE4-A6F3-F75F8B3E6717}" dt="2024-11-12T13:45:47.735" v="552" actId="1076"/>
          <ac:spMkLst>
            <pc:docMk/>
            <pc:sldMk cId="3567607809" sldId="257"/>
            <ac:spMk id="112" creationId="{51185D51-378A-733B-DCA6-4DFB085185D6}"/>
          </ac:spMkLst>
        </pc:spChg>
        <pc:cxnChg chg="add">
          <ac:chgData name="Rafael Leite" userId="b9d7ada903595b2d" providerId="LiveId" clId="{B9465684-5D0D-4DE4-A6F3-F75F8B3E6717}" dt="2024-11-14T17:08:06.918" v="574" actId="11529"/>
          <ac:cxnSpMkLst>
            <pc:docMk/>
            <pc:sldMk cId="3567607809" sldId="257"/>
            <ac:cxnSpMk id="7" creationId="{3BAA1E10-26F0-CDA2-BA09-3443AD941987}"/>
          </ac:cxnSpMkLst>
        </pc:cxnChg>
        <pc:cxnChg chg="mod">
          <ac:chgData name="Rafael Leite" userId="b9d7ada903595b2d" providerId="LiveId" clId="{B9465684-5D0D-4DE4-A6F3-F75F8B3E6717}" dt="2024-11-12T13:41:38.156" v="388" actId="1038"/>
          <ac:cxnSpMkLst>
            <pc:docMk/>
            <pc:sldMk cId="3567607809" sldId="257"/>
            <ac:cxnSpMk id="17" creationId="{FEA0B9B3-5B77-72B3-4C93-9836EACDE9D9}"/>
          </ac:cxnSpMkLst>
        </pc:cxnChg>
        <pc:cxnChg chg="mod">
          <ac:chgData name="Rafael Leite" userId="b9d7ada903595b2d" providerId="LiveId" clId="{B9465684-5D0D-4DE4-A6F3-F75F8B3E6717}" dt="2024-11-12T13:41:52.900" v="467" actId="1037"/>
          <ac:cxnSpMkLst>
            <pc:docMk/>
            <pc:sldMk cId="3567607809" sldId="257"/>
            <ac:cxnSpMk id="19" creationId="{CD98312D-25CE-9B58-F1C7-E6C4C14E575E}"/>
          </ac:cxnSpMkLst>
        </pc:cxnChg>
        <pc:cxnChg chg="mod">
          <ac:chgData name="Rafael Leite" userId="b9d7ada903595b2d" providerId="LiveId" clId="{B9465684-5D0D-4DE4-A6F3-F75F8B3E6717}" dt="2024-11-11T22:36:26.166" v="260" actId="1037"/>
          <ac:cxnSpMkLst>
            <pc:docMk/>
            <pc:sldMk cId="3567607809" sldId="257"/>
            <ac:cxnSpMk id="21" creationId="{AA6FD667-F6A7-5CCE-93F7-C1F05FEFECCB}"/>
          </ac:cxnSpMkLst>
        </pc:cxnChg>
        <pc:cxnChg chg="mod">
          <ac:chgData name="Rafael Leite" userId="b9d7ada903595b2d" providerId="LiveId" clId="{B9465684-5D0D-4DE4-A6F3-F75F8B3E6717}" dt="2024-11-11T22:40:27.079" v="345" actId="1035"/>
          <ac:cxnSpMkLst>
            <pc:docMk/>
            <pc:sldMk cId="3567607809" sldId="257"/>
            <ac:cxnSpMk id="23" creationId="{042B0000-CD1C-30F7-E046-17E70BFCD882}"/>
          </ac:cxnSpMkLst>
        </pc:cxnChg>
        <pc:cxnChg chg="mod">
          <ac:chgData name="Rafael Leite" userId="b9d7ada903595b2d" providerId="LiveId" clId="{B9465684-5D0D-4DE4-A6F3-F75F8B3E6717}" dt="2024-11-11T22:36:26.166" v="260" actId="1037"/>
          <ac:cxnSpMkLst>
            <pc:docMk/>
            <pc:sldMk cId="3567607809" sldId="257"/>
            <ac:cxnSpMk id="25" creationId="{F7A0BBA1-6D2E-A826-34DC-9BC7E21AB031}"/>
          </ac:cxnSpMkLst>
        </pc:cxnChg>
        <pc:cxnChg chg="mod">
          <ac:chgData name="Rafael Leite" userId="b9d7ada903595b2d" providerId="LiveId" clId="{B9465684-5D0D-4DE4-A6F3-F75F8B3E6717}" dt="2024-11-11T22:36:26.166" v="260" actId="1037"/>
          <ac:cxnSpMkLst>
            <pc:docMk/>
            <pc:sldMk cId="3567607809" sldId="257"/>
            <ac:cxnSpMk id="27" creationId="{A012DCCC-6A56-A23C-1B76-30EB4C2251DE}"/>
          </ac:cxnSpMkLst>
        </pc:cxnChg>
        <pc:cxnChg chg="mod">
          <ac:chgData name="Rafael Leite" userId="b9d7ada903595b2d" providerId="LiveId" clId="{B9465684-5D0D-4DE4-A6F3-F75F8B3E6717}" dt="2024-11-11T22:36:26.166" v="260" actId="1037"/>
          <ac:cxnSpMkLst>
            <pc:docMk/>
            <pc:sldMk cId="3567607809" sldId="257"/>
            <ac:cxnSpMk id="29" creationId="{95534CBE-97E5-BD1B-50D2-2AFD583D3264}"/>
          </ac:cxnSpMkLst>
        </pc:cxnChg>
        <pc:cxnChg chg="del mod">
          <ac:chgData name="Rafael Leite" userId="b9d7ada903595b2d" providerId="LiveId" clId="{B9465684-5D0D-4DE4-A6F3-F75F8B3E6717}" dt="2024-11-11T22:37:34.699" v="289" actId="478"/>
          <ac:cxnSpMkLst>
            <pc:docMk/>
            <pc:sldMk cId="3567607809" sldId="257"/>
            <ac:cxnSpMk id="31" creationId="{E263470A-4645-8409-CC62-663B62FBB78B}"/>
          </ac:cxnSpMkLst>
        </pc:cxnChg>
        <pc:cxnChg chg="mod">
          <ac:chgData name="Rafael Leite" userId="b9d7ada903595b2d" providerId="LiveId" clId="{B9465684-5D0D-4DE4-A6F3-F75F8B3E6717}" dt="2024-11-11T22:41:21.586" v="346" actId="14100"/>
          <ac:cxnSpMkLst>
            <pc:docMk/>
            <pc:sldMk cId="3567607809" sldId="257"/>
            <ac:cxnSpMk id="33" creationId="{B0904696-DD28-36EB-1E8B-A7FD4B8B217A}"/>
          </ac:cxnSpMkLst>
        </pc:cxnChg>
        <pc:cxnChg chg="add mod">
          <ac:chgData name="Rafael Leite" userId="b9d7ada903595b2d" providerId="LiveId" clId="{B9465684-5D0D-4DE4-A6F3-F75F8B3E6717}" dt="2024-11-11T22:40:27.079" v="345" actId="1035"/>
          <ac:cxnSpMkLst>
            <pc:docMk/>
            <pc:sldMk cId="3567607809" sldId="257"/>
            <ac:cxnSpMk id="73" creationId="{4D04D2EF-E37A-4A10-9742-469EE446609E}"/>
          </ac:cxnSpMkLst>
        </pc:cxnChg>
        <pc:cxnChg chg="add mod">
          <ac:chgData name="Rafael Leite" userId="b9d7ada903595b2d" providerId="LiveId" clId="{B9465684-5D0D-4DE4-A6F3-F75F8B3E6717}" dt="2024-11-11T22:40:27.079" v="345" actId="1035"/>
          <ac:cxnSpMkLst>
            <pc:docMk/>
            <pc:sldMk cId="3567607809" sldId="257"/>
            <ac:cxnSpMk id="91" creationId="{45E3512B-5AC3-F50A-42EA-1629E57E3C94}"/>
          </ac:cxnSpMkLst>
        </pc:cxnChg>
        <pc:cxnChg chg="add mod">
          <ac:chgData name="Rafael Leite" userId="b9d7ada903595b2d" providerId="LiveId" clId="{B9465684-5D0D-4DE4-A6F3-F75F8B3E6717}" dt="2024-11-12T13:41:52.900" v="467" actId="1037"/>
          <ac:cxnSpMkLst>
            <pc:docMk/>
            <pc:sldMk cId="3567607809" sldId="257"/>
            <ac:cxnSpMk id="93" creationId="{6709F273-A58A-8548-6BE5-46C1DD04F7FD}"/>
          </ac:cxnSpMkLst>
        </pc:cxnChg>
        <pc:cxnChg chg="add mod">
          <ac:chgData name="Rafael Leite" userId="b9d7ada903595b2d" providerId="LiveId" clId="{B9465684-5D0D-4DE4-A6F3-F75F8B3E6717}" dt="2024-11-12T13:41:38.156" v="388" actId="1038"/>
          <ac:cxnSpMkLst>
            <pc:docMk/>
            <pc:sldMk cId="3567607809" sldId="257"/>
            <ac:cxnSpMk id="95" creationId="{7BAD5E67-0BCB-74D4-9C7C-1CEC4BFA9EFC}"/>
          </ac:cxnSpMkLst>
        </pc:cxnChg>
        <pc:cxnChg chg="add mod">
          <ac:chgData name="Rafael Leite" userId="b9d7ada903595b2d" providerId="LiveId" clId="{B9465684-5D0D-4DE4-A6F3-F75F8B3E6717}" dt="2024-11-11T22:40:27.079" v="345" actId="1035"/>
          <ac:cxnSpMkLst>
            <pc:docMk/>
            <pc:sldMk cId="3567607809" sldId="257"/>
            <ac:cxnSpMk id="97" creationId="{2BBB68EF-EABD-9E23-C7AB-E460A2614386}"/>
          </ac:cxnSpMkLst>
        </pc:cxnChg>
        <pc:cxnChg chg="add mod">
          <ac:chgData name="Rafael Leite" userId="b9d7ada903595b2d" providerId="LiveId" clId="{B9465684-5D0D-4DE4-A6F3-F75F8B3E6717}" dt="2024-11-14T17:08:41.269" v="575" actId="1076"/>
          <ac:cxnSpMkLst>
            <pc:docMk/>
            <pc:sldMk cId="3567607809" sldId="257"/>
            <ac:cxnSpMk id="100" creationId="{B8A83A19-D81C-0F04-1458-764206A2B488}"/>
          </ac:cxnSpMkLst>
        </pc:cxnChg>
        <pc:cxnChg chg="add mod">
          <ac:chgData name="Rafael Leite" userId="b9d7ada903595b2d" providerId="LiveId" clId="{B9465684-5D0D-4DE4-A6F3-F75F8B3E6717}" dt="2024-11-11T22:40:27.079" v="345" actId="1035"/>
          <ac:cxnSpMkLst>
            <pc:docMk/>
            <pc:sldMk cId="3567607809" sldId="257"/>
            <ac:cxnSpMk id="108" creationId="{93BEAFC3-B947-D7B9-E98C-5490A01AE19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7EEF4-18F2-5A89-A87B-0EC0FD8F7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404751-CF2C-1AFE-032F-2E58CD5C1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8E9D9-E635-B845-D5B5-2F953FC1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119B-38FA-4E19-8C35-B81B1D8EF8CE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559AF-1E49-1F2A-F3D7-A6F95CBF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7C51F1-E21B-87A1-682E-8CB8DE7C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05D-7E04-4AC6-97A0-ED1D2E957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3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87EBD-DDB4-BF71-5BDF-C29678CB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02DCAD-1D1F-6E85-0B5E-C4158A75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4B362B-19A4-1E9E-7728-BC699979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119B-38FA-4E19-8C35-B81B1D8EF8CE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7923E6-CD48-942A-3BAF-5AA2ABAC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51FE6D-3A08-C8AF-3327-B0A5610C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05D-7E04-4AC6-97A0-ED1D2E957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39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92FA90-B1D5-59C1-DF70-658380429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0626D4-FB24-4DE0-5974-0BAA5BAB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0CA71-1896-6701-344A-921B7461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119B-38FA-4E19-8C35-B81B1D8EF8CE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4B6627-62F8-5172-B44F-CB046A54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7A80D5-1158-3BF0-A72C-22B1FD80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05D-7E04-4AC6-97A0-ED1D2E957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36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B85B6-1E2B-5718-8225-047EB7A8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B4931-ADF1-C3B9-343E-30CC0C8B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D9A840-221D-C616-58A8-A0F5FDFF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119B-38FA-4E19-8C35-B81B1D8EF8CE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D4949B-829F-EA87-D415-2BCD97F4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1E8964-0DCC-05F4-2C7A-9C983401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05D-7E04-4AC6-97A0-ED1D2E957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77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F5195-E572-A2AE-2919-B522991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CD0FEB-9925-7B08-04BE-78F7145BB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EB82F7-59FA-9B75-8D54-D276A1FF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119B-38FA-4E19-8C35-B81B1D8EF8CE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C9E79-0142-6CA7-6B6D-31382EAE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13B1A4-453C-11E7-B59F-58AF75FA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05D-7E04-4AC6-97A0-ED1D2E957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65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4F241-6520-BD41-707C-496DB5FA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C4407-3892-A7C6-B251-9FDFCE68A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985A54-4729-1E52-1572-15C22210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F76EF4-9F13-B023-A710-7E8B43C6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119B-38FA-4E19-8C35-B81B1D8EF8CE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CD0B83-6507-9647-8B2F-B4F0605B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20E466-DAE4-85BB-5CDE-1154A5C3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05D-7E04-4AC6-97A0-ED1D2E957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44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EBB0F-27DC-E6B2-3FF4-A89C4B9C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C66A6E-A80E-9072-147A-06DDF759A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DFBD67-16C1-F4CC-AA6D-78798C79A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A9AFC2-7990-5438-CA38-50F118AD8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E915DE-B708-8E65-28BD-07B16303F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84E320-0E2F-466C-063B-684F7C5D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119B-38FA-4E19-8C35-B81B1D8EF8CE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540688-80D8-2AA5-92E7-7C1D73A5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530312-3A76-DB57-9E14-2C5F354F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05D-7E04-4AC6-97A0-ED1D2E957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00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29AE5-C2D8-B021-F7ED-379CE364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A41553-826E-85A5-9DCE-3D07AA99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119B-38FA-4E19-8C35-B81B1D8EF8CE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2EB3A0-C891-91FA-888E-6A732270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5A680A-EDB0-D6C9-1AD5-25D68553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05D-7E04-4AC6-97A0-ED1D2E957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46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42D4E6-2750-C5A4-4F09-D61F161B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119B-38FA-4E19-8C35-B81B1D8EF8CE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045E48-3454-44AB-CECF-F255F7D1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FE82EC-D22C-A637-E7A5-0F5980B4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05D-7E04-4AC6-97A0-ED1D2E957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91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00C2F-1B88-C8B8-01D5-BCB0B728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19A82-D811-E072-5648-7E675476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E2A454-EAE2-450C-218F-4C178BA5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E8054E-44D3-63C6-D748-0F8812C2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119B-38FA-4E19-8C35-B81B1D8EF8CE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AF0F54-22F5-D42F-1CA1-AE589238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DEA787-64A5-7F8E-0F5F-D9D8EB9C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05D-7E04-4AC6-97A0-ED1D2E957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8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32138-5103-B389-E4AF-1D5F2649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98B875-233C-4D7E-4CBE-34355CDCD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381B89-006B-7010-6E65-709ED75DC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20A962-C779-3B7B-200C-3F3FF5FF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119B-38FA-4E19-8C35-B81B1D8EF8CE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BBBDCE-F601-62D8-F94C-EA7446EE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84D621-E421-C883-AC99-A274026F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05D-7E04-4AC6-97A0-ED1D2E957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2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CE32C1-AF3C-35D1-E842-05D65CE3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7A5A20-EAC9-2ED7-8CB9-ED3B13AD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026FD4-8F98-F186-D9AE-FD80849E8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38119B-38FA-4E19-8C35-B81B1D8EF8CE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D7CCD7-E3A7-6095-3D3F-4066932AA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A2C51-E610-2F73-8DA4-9AD628CA1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BC05D-7E04-4AC6-97A0-ED1D2E957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87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ixabay.com/en/dossier-folder-documents-computer-14759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Dados 7">
            <a:extLst>
              <a:ext uri="{FF2B5EF4-FFF2-40B4-BE49-F238E27FC236}">
                <a16:creationId xmlns:a16="http://schemas.microsoft.com/office/drawing/2014/main" id="{481E1CA1-CF38-11D9-69F7-68A7E7260F18}"/>
              </a:ext>
            </a:extLst>
          </p:cNvPr>
          <p:cNvSpPr/>
          <p:nvPr/>
        </p:nvSpPr>
        <p:spPr>
          <a:xfrm>
            <a:off x="704850" y="790575"/>
            <a:ext cx="2028825" cy="147637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Fonte de Dados 1</a:t>
            </a:r>
          </a:p>
        </p:txBody>
      </p:sp>
      <p:sp>
        <p:nvSpPr>
          <p:cNvPr id="9" name="Fluxograma: Dados 8">
            <a:extLst>
              <a:ext uri="{FF2B5EF4-FFF2-40B4-BE49-F238E27FC236}">
                <a16:creationId xmlns:a16="http://schemas.microsoft.com/office/drawing/2014/main" id="{001F71ED-2BC4-42D3-C1CC-972D20DF5F1F}"/>
              </a:ext>
            </a:extLst>
          </p:cNvPr>
          <p:cNvSpPr/>
          <p:nvPr/>
        </p:nvSpPr>
        <p:spPr>
          <a:xfrm>
            <a:off x="704850" y="2676525"/>
            <a:ext cx="2028825" cy="147637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Fonte de Dados ...</a:t>
            </a:r>
          </a:p>
        </p:txBody>
      </p:sp>
      <p:sp>
        <p:nvSpPr>
          <p:cNvPr id="10" name="Fluxograma: Dados 9">
            <a:extLst>
              <a:ext uri="{FF2B5EF4-FFF2-40B4-BE49-F238E27FC236}">
                <a16:creationId xmlns:a16="http://schemas.microsoft.com/office/drawing/2014/main" id="{3EDA0B25-C7A2-8C57-E49A-5241FC071C34}"/>
              </a:ext>
            </a:extLst>
          </p:cNvPr>
          <p:cNvSpPr/>
          <p:nvPr/>
        </p:nvSpPr>
        <p:spPr>
          <a:xfrm>
            <a:off x="704850" y="4562475"/>
            <a:ext cx="2028825" cy="147637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Fonte de Dados N</a:t>
            </a:r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3C534202-9D8F-0DE3-2CE4-359654BBE6E4}"/>
              </a:ext>
            </a:extLst>
          </p:cNvPr>
          <p:cNvSpPr/>
          <p:nvPr/>
        </p:nvSpPr>
        <p:spPr>
          <a:xfrm>
            <a:off x="4543425" y="2681287"/>
            <a:ext cx="2028825" cy="1476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Verificação e Validação dos Dados</a:t>
            </a:r>
          </a:p>
        </p:txBody>
      </p:sp>
      <p:sp>
        <p:nvSpPr>
          <p:cNvPr id="12" name="Fluxograma: Documento 11">
            <a:extLst>
              <a:ext uri="{FF2B5EF4-FFF2-40B4-BE49-F238E27FC236}">
                <a16:creationId xmlns:a16="http://schemas.microsoft.com/office/drawing/2014/main" id="{C62A22C9-4397-6D69-1BFB-0900FA5E8FCE}"/>
              </a:ext>
            </a:extLst>
          </p:cNvPr>
          <p:cNvSpPr/>
          <p:nvPr/>
        </p:nvSpPr>
        <p:spPr>
          <a:xfrm>
            <a:off x="7637144" y="2725340"/>
            <a:ext cx="1895475" cy="1407320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 com Apresentação de Resultados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575D192F-F4EB-FC46-6259-BEFFB0DB6528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2530793" y="1528763"/>
            <a:ext cx="3027045" cy="11525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9F13A9B8-9124-851F-5C75-60A5FA50841D}"/>
              </a:ext>
            </a:extLst>
          </p:cNvPr>
          <p:cNvCxnSpPr>
            <a:stCxn id="10" idx="5"/>
            <a:endCxn id="11" idx="2"/>
          </p:cNvCxnSpPr>
          <p:nvPr/>
        </p:nvCxnSpPr>
        <p:spPr>
          <a:xfrm flipV="1">
            <a:off x="2530793" y="4157662"/>
            <a:ext cx="3027045" cy="11430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B5F546A-F465-D524-C747-84ABCE2EF61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572250" y="3419475"/>
            <a:ext cx="1064894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0C25A54-2F89-6187-7C3E-1AEF2C6CB6B7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2530793" y="3414713"/>
            <a:ext cx="2012632" cy="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95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uxograma: Processo 41">
            <a:extLst>
              <a:ext uri="{FF2B5EF4-FFF2-40B4-BE49-F238E27FC236}">
                <a16:creationId xmlns:a16="http://schemas.microsoft.com/office/drawing/2014/main" id="{63528737-9677-B766-1226-D28DDEF9F4B1}"/>
              </a:ext>
            </a:extLst>
          </p:cNvPr>
          <p:cNvSpPr/>
          <p:nvPr/>
        </p:nvSpPr>
        <p:spPr>
          <a:xfrm>
            <a:off x="3045615" y="282901"/>
            <a:ext cx="7403310" cy="619409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28B140DD-364B-7119-8F4B-34DD09BEAC20}"/>
              </a:ext>
            </a:extLst>
          </p:cNvPr>
          <p:cNvSpPr/>
          <p:nvPr/>
        </p:nvSpPr>
        <p:spPr>
          <a:xfrm>
            <a:off x="209549" y="581025"/>
            <a:ext cx="1057275" cy="792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PAS-X</a:t>
            </a: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BEBCA4EF-B5A4-2C6E-1815-CB30ED51BFAB}"/>
              </a:ext>
            </a:extLst>
          </p:cNvPr>
          <p:cNvSpPr/>
          <p:nvPr/>
        </p:nvSpPr>
        <p:spPr>
          <a:xfrm>
            <a:off x="219074" y="1527338"/>
            <a:ext cx="1057275" cy="792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SAP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0995C29-9E2B-1BC2-6DC9-C46149A15CDE}"/>
              </a:ext>
            </a:extLst>
          </p:cNvPr>
          <p:cNvSpPr/>
          <p:nvPr/>
        </p:nvSpPr>
        <p:spPr>
          <a:xfrm>
            <a:off x="942971" y="4366277"/>
            <a:ext cx="1057275" cy="792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Global</a:t>
            </a:r>
          </a:p>
          <a:p>
            <a:pPr algn="ctr"/>
            <a:r>
              <a:rPr lang="pt-BR" sz="1600" dirty="0" err="1"/>
              <a:t>Lims</a:t>
            </a:r>
            <a:endParaRPr lang="pt-BR" sz="1600" dirty="0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78071B87-069E-D752-28EC-8A900CCBF03C}"/>
              </a:ext>
            </a:extLst>
          </p:cNvPr>
          <p:cNvSpPr/>
          <p:nvPr/>
        </p:nvSpPr>
        <p:spPr>
          <a:xfrm>
            <a:off x="931064" y="3435445"/>
            <a:ext cx="1057275" cy="792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SRM</a:t>
            </a:r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8B801453-59FC-A834-4FD1-AE1EE6E88519}"/>
              </a:ext>
            </a:extLst>
          </p:cNvPr>
          <p:cNvSpPr/>
          <p:nvPr/>
        </p:nvSpPr>
        <p:spPr>
          <a:xfrm>
            <a:off x="942971" y="5334978"/>
            <a:ext cx="1057275" cy="792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Quality</a:t>
            </a:r>
            <a:r>
              <a:rPr lang="pt-BR" sz="1600" dirty="0"/>
              <a:t> </a:t>
            </a:r>
            <a:r>
              <a:rPr lang="pt-BR" sz="1600" dirty="0" err="1"/>
              <a:t>Docs</a:t>
            </a:r>
            <a:endParaRPr lang="pt-BR" sz="1600" dirty="0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F57ABA64-9AC3-1E83-DB50-662CD5A17BA6}"/>
              </a:ext>
            </a:extLst>
          </p:cNvPr>
          <p:cNvSpPr/>
          <p:nvPr/>
        </p:nvSpPr>
        <p:spPr>
          <a:xfrm>
            <a:off x="5404242" y="2736545"/>
            <a:ext cx="1190625" cy="124443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</a:t>
            </a:r>
          </a:p>
        </p:txBody>
      </p: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ED39491F-6092-8BF7-0248-8C35201C3613}"/>
              </a:ext>
            </a:extLst>
          </p:cNvPr>
          <p:cNvSpPr/>
          <p:nvPr/>
        </p:nvSpPr>
        <p:spPr>
          <a:xfrm>
            <a:off x="7155655" y="2528887"/>
            <a:ext cx="3133725" cy="16668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Core</a:t>
            </a:r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A76F0D03-5F41-8146-4224-1CD78BFB535E}"/>
              </a:ext>
            </a:extLst>
          </p:cNvPr>
          <p:cNvSpPr/>
          <p:nvPr/>
        </p:nvSpPr>
        <p:spPr>
          <a:xfrm>
            <a:off x="10717052" y="804972"/>
            <a:ext cx="1190625" cy="124443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Active </a:t>
            </a:r>
            <a:r>
              <a:rPr lang="pt-BR" dirty="0" err="1"/>
              <a:t>Directory</a:t>
            </a:r>
            <a:endParaRPr lang="pt-BR" dirty="0"/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FEA0B9B3-5B77-72B3-4C93-9836EACDE9D9}"/>
              </a:ext>
            </a:extLst>
          </p:cNvPr>
          <p:cNvCxnSpPr>
            <a:cxnSpLocks/>
            <a:stCxn id="4" idx="4"/>
            <a:endCxn id="81" idx="1"/>
          </p:cNvCxnSpPr>
          <p:nvPr/>
        </p:nvCxnSpPr>
        <p:spPr>
          <a:xfrm>
            <a:off x="1266824" y="977025"/>
            <a:ext cx="209550" cy="2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CD98312D-25CE-9B58-F1C7-E6C4C14E575E}"/>
              </a:ext>
            </a:extLst>
          </p:cNvPr>
          <p:cNvCxnSpPr>
            <a:cxnSpLocks/>
            <a:stCxn id="5" idx="4"/>
            <a:endCxn id="78" idx="1"/>
          </p:cNvCxnSpPr>
          <p:nvPr/>
        </p:nvCxnSpPr>
        <p:spPr>
          <a:xfrm flipV="1">
            <a:off x="1276349" y="1920567"/>
            <a:ext cx="209550" cy="2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042B0000-CD1C-30F7-E046-17E70BFCD882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6594867" y="3358764"/>
            <a:ext cx="560788" cy="35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F7A0BBA1-6D2E-A826-34DC-9BC7E21AB031}"/>
              </a:ext>
            </a:extLst>
          </p:cNvPr>
          <p:cNvCxnSpPr>
            <a:cxnSpLocks/>
            <a:stCxn id="8" idx="4"/>
            <a:endCxn id="70" idx="1"/>
          </p:cNvCxnSpPr>
          <p:nvPr/>
        </p:nvCxnSpPr>
        <p:spPr>
          <a:xfrm flipV="1">
            <a:off x="2000246" y="4757172"/>
            <a:ext cx="1400234" cy="51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A012DCCC-6A56-A23C-1B76-30EB4C2251DE}"/>
              </a:ext>
            </a:extLst>
          </p:cNvPr>
          <p:cNvCxnSpPr>
            <a:cxnSpLocks/>
            <a:stCxn id="9" idx="4"/>
            <a:endCxn id="84" idx="1"/>
          </p:cNvCxnSpPr>
          <p:nvPr/>
        </p:nvCxnSpPr>
        <p:spPr>
          <a:xfrm>
            <a:off x="1988339" y="3831445"/>
            <a:ext cx="1412141" cy="5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95534CBE-97E5-BD1B-50D2-2AFD583D3264}"/>
              </a:ext>
            </a:extLst>
          </p:cNvPr>
          <p:cNvCxnSpPr>
            <a:cxnSpLocks/>
            <a:stCxn id="10" idx="4"/>
            <a:endCxn id="87" idx="1"/>
          </p:cNvCxnSpPr>
          <p:nvPr/>
        </p:nvCxnSpPr>
        <p:spPr>
          <a:xfrm>
            <a:off x="2000246" y="5730978"/>
            <a:ext cx="1381128" cy="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B0904696-DD28-36EB-1E8B-A7FD4B8B217A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V="1">
            <a:off x="10289380" y="2049409"/>
            <a:ext cx="1022985" cy="13129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59AE508-D760-DEA1-2F25-248DCD55EB35}"/>
              </a:ext>
            </a:extLst>
          </p:cNvPr>
          <p:cNvSpPr txBox="1"/>
          <p:nvPr/>
        </p:nvSpPr>
        <p:spPr>
          <a:xfrm>
            <a:off x="2439942" y="4345503"/>
            <a:ext cx="468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4F80353-EB0B-3E73-A8D4-6056EFD665B8}"/>
              </a:ext>
            </a:extLst>
          </p:cNvPr>
          <p:cNvSpPr txBox="1"/>
          <p:nvPr/>
        </p:nvSpPr>
        <p:spPr>
          <a:xfrm>
            <a:off x="2436373" y="5319166"/>
            <a:ext cx="468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7E476009-7690-2B18-8E7C-802D35FDB436}"/>
              </a:ext>
            </a:extLst>
          </p:cNvPr>
          <p:cNvSpPr/>
          <p:nvPr/>
        </p:nvSpPr>
        <p:spPr>
          <a:xfrm>
            <a:off x="3400480" y="4404433"/>
            <a:ext cx="1458752" cy="705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Coletor</a:t>
            </a:r>
          </a:p>
          <a:p>
            <a:pPr algn="ctr"/>
            <a:r>
              <a:rPr lang="pt-BR" dirty="0"/>
              <a:t>API?</a:t>
            </a: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4D04D2EF-E37A-4A10-9742-469EE446609E}"/>
              </a:ext>
            </a:extLst>
          </p:cNvPr>
          <p:cNvCxnSpPr>
            <a:stCxn id="70" idx="3"/>
            <a:endCxn id="11" idx="3"/>
          </p:cNvCxnSpPr>
          <p:nvPr/>
        </p:nvCxnSpPr>
        <p:spPr>
          <a:xfrm flipV="1">
            <a:off x="4859232" y="3980982"/>
            <a:ext cx="1140323" cy="7761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tângulo 77">
            <a:extLst>
              <a:ext uri="{FF2B5EF4-FFF2-40B4-BE49-F238E27FC236}">
                <a16:creationId xmlns:a16="http://schemas.microsoft.com/office/drawing/2014/main" id="{A52350C0-7C3F-E36B-D90A-7DD95C10D028}"/>
              </a:ext>
            </a:extLst>
          </p:cNvPr>
          <p:cNvSpPr/>
          <p:nvPr/>
        </p:nvSpPr>
        <p:spPr>
          <a:xfrm>
            <a:off x="1485899" y="1567828"/>
            <a:ext cx="1458752" cy="7054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Coletor </a:t>
            </a:r>
          </a:p>
          <a:p>
            <a:pPr algn="ctr"/>
            <a:r>
              <a:rPr lang="pt-BR" dirty="0"/>
              <a:t>UI Path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A1A4D859-3F5F-4F2D-EFB8-DEC2D395935D}"/>
              </a:ext>
            </a:extLst>
          </p:cNvPr>
          <p:cNvSpPr/>
          <p:nvPr/>
        </p:nvSpPr>
        <p:spPr>
          <a:xfrm>
            <a:off x="1476374" y="627110"/>
            <a:ext cx="1458752" cy="7054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Coletor</a:t>
            </a:r>
          </a:p>
          <a:p>
            <a:pPr algn="ctr"/>
            <a:r>
              <a:rPr lang="pt-BR" dirty="0"/>
              <a:t>UI Path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129D4F9-1F7B-EADF-64BA-8907E54BCF63}"/>
              </a:ext>
            </a:extLst>
          </p:cNvPr>
          <p:cNvSpPr/>
          <p:nvPr/>
        </p:nvSpPr>
        <p:spPr>
          <a:xfrm>
            <a:off x="3400480" y="3484486"/>
            <a:ext cx="1458752" cy="705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Coletor</a:t>
            </a:r>
          </a:p>
          <a:p>
            <a:pPr algn="ctr"/>
            <a:r>
              <a:rPr lang="pt-BR" sz="1400" dirty="0"/>
              <a:t>banco de dados?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60F93A87-B193-4843-D992-5B8B8BC6EBB9}"/>
              </a:ext>
            </a:extLst>
          </p:cNvPr>
          <p:cNvSpPr/>
          <p:nvPr/>
        </p:nvSpPr>
        <p:spPr>
          <a:xfrm>
            <a:off x="3381374" y="5378632"/>
            <a:ext cx="1458752" cy="705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Coletor</a:t>
            </a:r>
          </a:p>
          <a:p>
            <a:pPr algn="ctr"/>
            <a:r>
              <a:rPr lang="pt-BR" dirty="0"/>
              <a:t>API?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E3A5537-658A-2B54-2908-ABAD4C6AFF73}"/>
              </a:ext>
            </a:extLst>
          </p:cNvPr>
          <p:cNvSpPr txBox="1"/>
          <p:nvPr/>
        </p:nvSpPr>
        <p:spPr>
          <a:xfrm>
            <a:off x="2422437" y="3430842"/>
            <a:ext cx="468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6709F273-A58A-8548-6BE5-46C1DD04F7FD}"/>
              </a:ext>
            </a:extLst>
          </p:cNvPr>
          <p:cNvCxnSpPr>
            <a:stCxn id="78" idx="3"/>
            <a:endCxn id="11" idx="1"/>
          </p:cNvCxnSpPr>
          <p:nvPr/>
        </p:nvCxnSpPr>
        <p:spPr>
          <a:xfrm>
            <a:off x="2944651" y="1920567"/>
            <a:ext cx="3054904" cy="815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7BAD5E67-0BCB-74D4-9C7C-1CEC4BFA9EFC}"/>
              </a:ext>
            </a:extLst>
          </p:cNvPr>
          <p:cNvCxnSpPr>
            <a:stCxn id="81" idx="3"/>
            <a:endCxn id="11" idx="1"/>
          </p:cNvCxnSpPr>
          <p:nvPr/>
        </p:nvCxnSpPr>
        <p:spPr>
          <a:xfrm>
            <a:off x="2935126" y="979849"/>
            <a:ext cx="3064429" cy="17566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2BBB68EF-EABD-9E23-C7AB-E460A2614386}"/>
              </a:ext>
            </a:extLst>
          </p:cNvPr>
          <p:cNvCxnSpPr>
            <a:stCxn id="87" idx="3"/>
            <a:endCxn id="11" idx="3"/>
          </p:cNvCxnSpPr>
          <p:nvPr/>
        </p:nvCxnSpPr>
        <p:spPr>
          <a:xfrm flipV="1">
            <a:off x="4840126" y="3980982"/>
            <a:ext cx="1159429" cy="17503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Fluxograma: Documento 97">
            <a:extLst>
              <a:ext uri="{FF2B5EF4-FFF2-40B4-BE49-F238E27FC236}">
                <a16:creationId xmlns:a16="http://schemas.microsoft.com/office/drawing/2014/main" id="{E387F112-DFB7-BEBF-E88F-3339202DAB15}"/>
              </a:ext>
            </a:extLst>
          </p:cNvPr>
          <p:cNvSpPr/>
          <p:nvPr/>
        </p:nvSpPr>
        <p:spPr>
          <a:xfrm>
            <a:off x="7898602" y="5067206"/>
            <a:ext cx="1647825" cy="1273360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Relatórios</a:t>
            </a:r>
          </a:p>
        </p:txBody>
      </p:sp>
      <p:cxnSp>
        <p:nvCxnSpPr>
          <p:cNvPr id="100" name="Conector: Angulado 99">
            <a:extLst>
              <a:ext uri="{FF2B5EF4-FFF2-40B4-BE49-F238E27FC236}">
                <a16:creationId xmlns:a16="http://schemas.microsoft.com/office/drawing/2014/main" id="{B8A83A19-D81C-0F04-1458-764206A2B488}"/>
              </a:ext>
            </a:extLst>
          </p:cNvPr>
          <p:cNvCxnSpPr>
            <a:cxnSpLocks/>
            <a:stCxn id="12" idx="2"/>
            <a:endCxn id="98" idx="0"/>
          </p:cNvCxnSpPr>
          <p:nvPr/>
        </p:nvCxnSpPr>
        <p:spPr>
          <a:xfrm rot="5400000">
            <a:off x="8286795" y="4631483"/>
            <a:ext cx="871444" cy="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93BEAFC3-B947-D7B9-E98C-5490A01AE196}"/>
              </a:ext>
            </a:extLst>
          </p:cNvPr>
          <p:cNvCxnSpPr>
            <a:stCxn id="84" idx="3"/>
            <a:endCxn id="11" idx="2"/>
          </p:cNvCxnSpPr>
          <p:nvPr/>
        </p:nvCxnSpPr>
        <p:spPr>
          <a:xfrm flipV="1">
            <a:off x="4859232" y="3358764"/>
            <a:ext cx="545010" cy="4784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D261FCA7-E195-99C4-AF36-3DABA8A84D1E}"/>
              </a:ext>
            </a:extLst>
          </p:cNvPr>
          <p:cNvSpPr txBox="1"/>
          <p:nvPr/>
        </p:nvSpPr>
        <p:spPr>
          <a:xfrm>
            <a:off x="3264690" y="1552304"/>
            <a:ext cx="468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51185D51-378A-733B-DCA6-4DFB085185D6}"/>
              </a:ext>
            </a:extLst>
          </p:cNvPr>
          <p:cNvSpPr txBox="1"/>
          <p:nvPr/>
        </p:nvSpPr>
        <p:spPr>
          <a:xfrm>
            <a:off x="3264690" y="589935"/>
            <a:ext cx="468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272F7B-426C-45DE-AF91-06F99D78E0DD}"/>
              </a:ext>
            </a:extLst>
          </p:cNvPr>
          <p:cNvSpPr/>
          <p:nvPr/>
        </p:nvSpPr>
        <p:spPr>
          <a:xfrm>
            <a:off x="7336628" y="581025"/>
            <a:ext cx="2771775" cy="1339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 Web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3BAA1E10-26F0-CDA2-BA09-3443AD941987}"/>
              </a:ext>
            </a:extLst>
          </p:cNvPr>
          <p:cNvCxnSpPr>
            <a:stCxn id="12" idx="0"/>
            <a:endCxn id="2" idx="2"/>
          </p:cNvCxnSpPr>
          <p:nvPr/>
        </p:nvCxnSpPr>
        <p:spPr>
          <a:xfrm rot="16200000" flipV="1">
            <a:off x="8418357" y="2224726"/>
            <a:ext cx="608320" cy="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60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759E7-32E3-9845-AC07-AD4AF1C36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uxograma: Processo 41">
            <a:extLst>
              <a:ext uri="{FF2B5EF4-FFF2-40B4-BE49-F238E27FC236}">
                <a16:creationId xmlns:a16="http://schemas.microsoft.com/office/drawing/2014/main" id="{53A7F7BE-9F71-A3D7-0EBB-2EFC47CFEAFA}"/>
              </a:ext>
            </a:extLst>
          </p:cNvPr>
          <p:cNvSpPr/>
          <p:nvPr/>
        </p:nvSpPr>
        <p:spPr>
          <a:xfrm>
            <a:off x="2438393" y="2276475"/>
            <a:ext cx="4714882" cy="23241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5E1872DD-9351-8C41-1982-C54874B3C83D}"/>
              </a:ext>
            </a:extLst>
          </p:cNvPr>
          <p:cNvSpPr/>
          <p:nvPr/>
        </p:nvSpPr>
        <p:spPr>
          <a:xfrm>
            <a:off x="342899" y="219075"/>
            <a:ext cx="1057275" cy="7920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PAS-X</a:t>
            </a: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57A2464F-BDAA-4BEE-354A-EB68518AC586}"/>
              </a:ext>
            </a:extLst>
          </p:cNvPr>
          <p:cNvSpPr/>
          <p:nvPr/>
        </p:nvSpPr>
        <p:spPr>
          <a:xfrm>
            <a:off x="342899" y="1165388"/>
            <a:ext cx="1057275" cy="7920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SAP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2FD5AB11-42BC-87D2-3518-B5E5690BD961}"/>
              </a:ext>
            </a:extLst>
          </p:cNvPr>
          <p:cNvSpPr/>
          <p:nvPr/>
        </p:nvSpPr>
        <p:spPr>
          <a:xfrm>
            <a:off x="333371" y="4004327"/>
            <a:ext cx="1057275" cy="7920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Global</a:t>
            </a:r>
          </a:p>
          <a:p>
            <a:pPr algn="ctr"/>
            <a:r>
              <a:rPr lang="pt-BR" sz="1600" dirty="0" err="1"/>
              <a:t>Lims</a:t>
            </a:r>
            <a:endParaRPr lang="pt-BR" sz="1600" dirty="0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16CD3203-59FC-AE08-151A-ACD396DCCF33}"/>
              </a:ext>
            </a:extLst>
          </p:cNvPr>
          <p:cNvSpPr/>
          <p:nvPr/>
        </p:nvSpPr>
        <p:spPr>
          <a:xfrm>
            <a:off x="342899" y="4950640"/>
            <a:ext cx="1057275" cy="7920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SRM</a:t>
            </a:r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3267CFF6-3A56-87E8-96EE-EBCE3AD7EC9A}"/>
              </a:ext>
            </a:extLst>
          </p:cNvPr>
          <p:cNvSpPr/>
          <p:nvPr/>
        </p:nvSpPr>
        <p:spPr>
          <a:xfrm>
            <a:off x="333371" y="5896953"/>
            <a:ext cx="1057275" cy="7920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Quality</a:t>
            </a:r>
            <a:r>
              <a:rPr lang="pt-BR" sz="1600" dirty="0"/>
              <a:t> </a:t>
            </a:r>
            <a:r>
              <a:rPr lang="pt-BR" sz="1600" dirty="0" err="1"/>
              <a:t>Docs</a:t>
            </a:r>
            <a:endParaRPr lang="pt-BR" sz="1600" dirty="0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EC32FE81-2813-AE6D-FF0B-05FF792D3F1E}"/>
              </a:ext>
            </a:extLst>
          </p:cNvPr>
          <p:cNvSpPr/>
          <p:nvPr/>
        </p:nvSpPr>
        <p:spPr>
          <a:xfrm>
            <a:off x="4227910" y="488847"/>
            <a:ext cx="1190625" cy="124443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</a:t>
            </a:r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A797ABDD-3689-BF42-4A7C-95347E98CDB1}"/>
              </a:ext>
            </a:extLst>
          </p:cNvPr>
          <p:cNvSpPr/>
          <p:nvPr/>
        </p:nvSpPr>
        <p:spPr>
          <a:xfrm>
            <a:off x="4227910" y="5182744"/>
            <a:ext cx="1190625" cy="1244437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Active </a:t>
            </a:r>
            <a:r>
              <a:rPr lang="pt-BR" dirty="0" err="1"/>
              <a:t>Directory</a:t>
            </a:r>
            <a:endParaRPr lang="pt-BR" dirty="0"/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36799187-2574-D7FC-D894-DE301F91631E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1400174" y="615075"/>
            <a:ext cx="2197895" cy="24324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B85574DA-47F1-4C0E-F2AF-6E1CE865FD72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1400174" y="1561388"/>
            <a:ext cx="2197895" cy="14861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E9B59138-7899-1B26-3677-59F621ED54D7}"/>
              </a:ext>
            </a:extLst>
          </p:cNvPr>
          <p:cNvCxnSpPr>
            <a:cxnSpLocks/>
            <a:stCxn id="8" idx="4"/>
            <a:endCxn id="14" idx="1"/>
          </p:cNvCxnSpPr>
          <p:nvPr/>
        </p:nvCxnSpPr>
        <p:spPr>
          <a:xfrm flipV="1">
            <a:off x="1390646" y="3452324"/>
            <a:ext cx="1331123" cy="9480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201C7724-06F0-86ED-B1C0-C737CB312684}"/>
              </a:ext>
            </a:extLst>
          </p:cNvPr>
          <p:cNvCxnSpPr>
            <a:cxnSpLocks/>
            <a:stCxn id="9" idx="4"/>
            <a:endCxn id="14" idx="2"/>
          </p:cNvCxnSpPr>
          <p:nvPr/>
        </p:nvCxnSpPr>
        <p:spPr>
          <a:xfrm flipV="1">
            <a:off x="1400174" y="3857136"/>
            <a:ext cx="2197895" cy="14895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6ED8ECAA-C36E-DF82-A93F-64A6460997B2}"/>
              </a:ext>
            </a:extLst>
          </p:cNvPr>
          <p:cNvCxnSpPr>
            <a:cxnSpLocks/>
            <a:stCxn id="10" idx="4"/>
            <a:endCxn id="14" idx="2"/>
          </p:cNvCxnSpPr>
          <p:nvPr/>
        </p:nvCxnSpPr>
        <p:spPr>
          <a:xfrm flipV="1">
            <a:off x="1390646" y="3857136"/>
            <a:ext cx="2207423" cy="24358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BEC953FD-CEE7-F5E5-7D77-3DA81753C776}"/>
              </a:ext>
            </a:extLst>
          </p:cNvPr>
          <p:cNvCxnSpPr>
            <a:cxnSpLocks/>
            <a:stCxn id="14" idx="3"/>
            <a:endCxn id="11" idx="3"/>
          </p:cNvCxnSpPr>
          <p:nvPr/>
        </p:nvCxnSpPr>
        <p:spPr>
          <a:xfrm flipV="1">
            <a:off x="4474369" y="1733284"/>
            <a:ext cx="348854" cy="17190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2EA6C7EC-F361-512D-9643-58E76C3EDA87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4474369" y="3452324"/>
            <a:ext cx="348854" cy="17304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6061EF-D303-A719-5D33-630B261EBE29}"/>
              </a:ext>
            </a:extLst>
          </p:cNvPr>
          <p:cNvSpPr txBox="1"/>
          <p:nvPr/>
        </p:nvSpPr>
        <p:spPr>
          <a:xfrm>
            <a:off x="1715207" y="264819"/>
            <a:ext cx="468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D08002E-6D62-1BC9-5432-61E807F0516E}"/>
              </a:ext>
            </a:extLst>
          </p:cNvPr>
          <p:cNvSpPr txBox="1"/>
          <p:nvPr/>
        </p:nvSpPr>
        <p:spPr>
          <a:xfrm>
            <a:off x="1708062" y="1168700"/>
            <a:ext cx="468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AA9724-6EC5-CE44-FF38-7B49961FCC02}"/>
              </a:ext>
            </a:extLst>
          </p:cNvPr>
          <p:cNvSpPr txBox="1"/>
          <p:nvPr/>
        </p:nvSpPr>
        <p:spPr>
          <a:xfrm>
            <a:off x="1527088" y="3991452"/>
            <a:ext cx="468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0F3C3EF-189C-FEDF-E7A8-ED9F65C78A01}"/>
              </a:ext>
            </a:extLst>
          </p:cNvPr>
          <p:cNvSpPr txBox="1"/>
          <p:nvPr/>
        </p:nvSpPr>
        <p:spPr>
          <a:xfrm>
            <a:off x="1527088" y="5903974"/>
            <a:ext cx="468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29D76EE-8E33-FE9D-9397-A6A2486C7C36}"/>
              </a:ext>
            </a:extLst>
          </p:cNvPr>
          <p:cNvSpPr txBox="1"/>
          <p:nvPr/>
        </p:nvSpPr>
        <p:spPr>
          <a:xfrm>
            <a:off x="1527088" y="4989111"/>
            <a:ext cx="468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1F869580-B96C-3A2C-B130-B58529165091}"/>
              </a:ext>
            </a:extLst>
          </p:cNvPr>
          <p:cNvSpPr/>
          <p:nvPr/>
        </p:nvSpPr>
        <p:spPr>
          <a:xfrm>
            <a:off x="5138737" y="3047511"/>
            <a:ext cx="1752599" cy="80962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 Web</a:t>
            </a:r>
          </a:p>
        </p:txBody>
      </p:sp>
      <p:sp>
        <p:nvSpPr>
          <p:cNvPr id="14" name="Fluxograma: Processo 13">
            <a:extLst>
              <a:ext uri="{FF2B5EF4-FFF2-40B4-BE49-F238E27FC236}">
                <a16:creationId xmlns:a16="http://schemas.microsoft.com/office/drawing/2014/main" id="{3462FD2A-7563-DEE8-F04A-A001A4EF7455}"/>
              </a:ext>
            </a:extLst>
          </p:cNvPr>
          <p:cNvSpPr/>
          <p:nvPr/>
        </p:nvSpPr>
        <p:spPr>
          <a:xfrm>
            <a:off x="2721769" y="3047511"/>
            <a:ext cx="1752600" cy="80962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Núcleo do Sistema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4E8B247-DD16-628D-A213-70ADEF0EC8F4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>
            <a:off x="4474369" y="3452324"/>
            <a:ext cx="6643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7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Processo 13">
            <a:extLst>
              <a:ext uri="{FF2B5EF4-FFF2-40B4-BE49-F238E27FC236}">
                <a16:creationId xmlns:a16="http://schemas.microsoft.com/office/drawing/2014/main" id="{B81F5917-4AAF-C250-6CB7-8FADE474EC17}"/>
              </a:ext>
            </a:extLst>
          </p:cNvPr>
          <p:cNvSpPr/>
          <p:nvPr/>
        </p:nvSpPr>
        <p:spPr>
          <a:xfrm>
            <a:off x="6342597" y="155736"/>
            <a:ext cx="5726910" cy="653081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C1217F4B-063C-858E-6D35-69F41A9D14FC}"/>
              </a:ext>
            </a:extLst>
          </p:cNvPr>
          <p:cNvSpPr/>
          <p:nvPr/>
        </p:nvSpPr>
        <p:spPr>
          <a:xfrm>
            <a:off x="7896225" y="2533650"/>
            <a:ext cx="1866900" cy="25227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6F34A7B4-4E4E-F817-EC05-F62F30B4701D}"/>
              </a:ext>
            </a:extLst>
          </p:cNvPr>
          <p:cNvSpPr/>
          <p:nvPr/>
        </p:nvSpPr>
        <p:spPr>
          <a:xfrm>
            <a:off x="70502" y="155735"/>
            <a:ext cx="5726910" cy="653081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88A970DC-3254-55E0-8466-76C019DF9FB0}"/>
              </a:ext>
            </a:extLst>
          </p:cNvPr>
          <p:cNvSpPr/>
          <p:nvPr/>
        </p:nvSpPr>
        <p:spPr>
          <a:xfrm>
            <a:off x="171450" y="525069"/>
            <a:ext cx="4267200" cy="38440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33C1C389-89FB-8975-C4E4-E6FBD221C65D}"/>
              </a:ext>
            </a:extLst>
          </p:cNvPr>
          <p:cNvSpPr/>
          <p:nvPr/>
        </p:nvSpPr>
        <p:spPr>
          <a:xfrm>
            <a:off x="295274" y="619124"/>
            <a:ext cx="1752599" cy="80962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 Web</a:t>
            </a:r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7E2FCF5E-713D-D259-9ACE-B3904E10655E}"/>
              </a:ext>
            </a:extLst>
          </p:cNvPr>
          <p:cNvSpPr/>
          <p:nvPr/>
        </p:nvSpPr>
        <p:spPr>
          <a:xfrm>
            <a:off x="295273" y="1724025"/>
            <a:ext cx="1752600" cy="80962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Núcleo do Sistema</a:t>
            </a:r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DC3AEAA5-2B05-C649-6590-3C2002199819}"/>
              </a:ext>
            </a:extLst>
          </p:cNvPr>
          <p:cNvSpPr/>
          <p:nvPr/>
        </p:nvSpPr>
        <p:spPr>
          <a:xfrm>
            <a:off x="535280" y="5056372"/>
            <a:ext cx="1181100" cy="1395413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Active </a:t>
            </a:r>
            <a:r>
              <a:rPr lang="pt-BR" dirty="0" err="1"/>
              <a:t>Directory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16BBD82D-06D7-DE76-8343-7C1257FE1DA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1171573" y="1428749"/>
            <a:ext cx="1" cy="295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CCC0EFC-E2FF-5C4D-FA60-C0CA58E64C8B}"/>
              </a:ext>
            </a:extLst>
          </p:cNvPr>
          <p:cNvSpPr txBox="1"/>
          <p:nvPr/>
        </p:nvSpPr>
        <p:spPr>
          <a:xfrm>
            <a:off x="3903317" y="155737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Rede Corporativa</a:t>
            </a:r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6553EE94-43CC-8B9B-6FE3-9382F8DD9049}"/>
              </a:ext>
            </a:extLst>
          </p:cNvPr>
          <p:cNvSpPr/>
          <p:nvPr/>
        </p:nvSpPr>
        <p:spPr>
          <a:xfrm>
            <a:off x="10406730" y="4894179"/>
            <a:ext cx="1057275" cy="792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PAS-X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42D2676D-44CE-2295-C2DB-4441F7AE1BBA}"/>
              </a:ext>
            </a:extLst>
          </p:cNvPr>
          <p:cNvCxnSpPr>
            <a:cxnSpLocks/>
            <a:stCxn id="15" idx="2"/>
            <a:endCxn id="17" idx="3"/>
          </p:cNvCxnSpPr>
          <p:nvPr/>
        </p:nvCxnSpPr>
        <p:spPr>
          <a:xfrm rot="10800000">
            <a:off x="9626514" y="4541441"/>
            <a:ext cx="780216" cy="748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9A0CB2-8C72-A242-09A8-64B9C072EAC9}"/>
              </a:ext>
            </a:extLst>
          </p:cNvPr>
          <p:cNvSpPr/>
          <p:nvPr/>
        </p:nvSpPr>
        <p:spPr>
          <a:xfrm>
            <a:off x="8021887" y="4188701"/>
            <a:ext cx="1604627" cy="705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Coletor</a:t>
            </a:r>
          </a:p>
          <a:p>
            <a:pPr algn="ctr"/>
            <a:r>
              <a:rPr lang="pt-BR" dirty="0"/>
              <a:t>UI Path</a:t>
            </a:r>
          </a:p>
        </p:txBody>
      </p:sp>
      <p:sp>
        <p:nvSpPr>
          <p:cNvPr id="18" name="Cilindro 17">
            <a:extLst>
              <a:ext uri="{FF2B5EF4-FFF2-40B4-BE49-F238E27FC236}">
                <a16:creationId xmlns:a16="http://schemas.microsoft.com/office/drawing/2014/main" id="{242426D2-E9B7-B3E4-3CCA-4BCA9240F6B2}"/>
              </a:ext>
            </a:extLst>
          </p:cNvPr>
          <p:cNvSpPr/>
          <p:nvPr/>
        </p:nvSpPr>
        <p:spPr>
          <a:xfrm>
            <a:off x="10086977" y="2705812"/>
            <a:ext cx="1057275" cy="792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SRM</a:t>
            </a:r>
          </a:p>
        </p:txBody>
      </p:sp>
      <p:sp>
        <p:nvSpPr>
          <p:cNvPr id="19" name="Cilindro 18">
            <a:extLst>
              <a:ext uri="{FF2B5EF4-FFF2-40B4-BE49-F238E27FC236}">
                <a16:creationId xmlns:a16="http://schemas.microsoft.com/office/drawing/2014/main" id="{BFCB49B1-5559-2A82-528A-FAA887A3E347}"/>
              </a:ext>
            </a:extLst>
          </p:cNvPr>
          <p:cNvSpPr/>
          <p:nvPr/>
        </p:nvSpPr>
        <p:spPr>
          <a:xfrm>
            <a:off x="4599034" y="738554"/>
            <a:ext cx="1057275" cy="792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Global</a:t>
            </a:r>
          </a:p>
          <a:p>
            <a:pPr algn="ctr"/>
            <a:r>
              <a:rPr lang="pt-BR" sz="1600" dirty="0" err="1"/>
              <a:t>Lims</a:t>
            </a:r>
            <a:endParaRPr lang="pt-BR" sz="1600" dirty="0"/>
          </a:p>
        </p:txBody>
      </p:sp>
      <p:sp>
        <p:nvSpPr>
          <p:cNvPr id="20" name="Cilindro 19">
            <a:extLst>
              <a:ext uri="{FF2B5EF4-FFF2-40B4-BE49-F238E27FC236}">
                <a16:creationId xmlns:a16="http://schemas.microsoft.com/office/drawing/2014/main" id="{E09C5BFD-29CE-16B8-C22D-D37E9451199E}"/>
              </a:ext>
            </a:extLst>
          </p:cNvPr>
          <p:cNvSpPr/>
          <p:nvPr/>
        </p:nvSpPr>
        <p:spPr>
          <a:xfrm>
            <a:off x="4587001" y="1744743"/>
            <a:ext cx="1057275" cy="792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Quality</a:t>
            </a:r>
            <a:r>
              <a:rPr lang="pt-BR" sz="1600" dirty="0"/>
              <a:t> </a:t>
            </a:r>
            <a:r>
              <a:rPr lang="pt-BR" sz="1600" dirty="0" err="1"/>
              <a:t>Docs</a:t>
            </a:r>
            <a:endParaRPr lang="pt-BR" sz="1600" dirty="0"/>
          </a:p>
        </p:txBody>
      </p:sp>
      <p:sp>
        <p:nvSpPr>
          <p:cNvPr id="21" name="Cilindro 20">
            <a:extLst>
              <a:ext uri="{FF2B5EF4-FFF2-40B4-BE49-F238E27FC236}">
                <a16:creationId xmlns:a16="http://schemas.microsoft.com/office/drawing/2014/main" id="{DABFD785-7CC3-51FE-C189-1382DFC91611}"/>
              </a:ext>
            </a:extLst>
          </p:cNvPr>
          <p:cNvSpPr/>
          <p:nvPr/>
        </p:nvSpPr>
        <p:spPr>
          <a:xfrm>
            <a:off x="4459460" y="4669026"/>
            <a:ext cx="1057275" cy="792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SAP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C090195E-0C98-9792-6B51-973CC6D3F107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 rot="10800000" flipV="1">
            <a:off x="3788628" y="5065025"/>
            <a:ext cx="670832" cy="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ilindro 25">
            <a:extLst>
              <a:ext uri="{FF2B5EF4-FFF2-40B4-BE49-F238E27FC236}">
                <a16:creationId xmlns:a16="http://schemas.microsoft.com/office/drawing/2014/main" id="{72A7257C-ED18-89D6-B2FB-7A76A107DFD9}"/>
              </a:ext>
            </a:extLst>
          </p:cNvPr>
          <p:cNvSpPr/>
          <p:nvPr/>
        </p:nvSpPr>
        <p:spPr>
          <a:xfrm>
            <a:off x="574806" y="2901787"/>
            <a:ext cx="1181100" cy="139541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148C9AB-4332-8396-A048-074B8EAC1A14}"/>
              </a:ext>
            </a:extLst>
          </p:cNvPr>
          <p:cNvCxnSpPr>
            <a:cxnSpLocks/>
            <a:stCxn id="7" idx="2"/>
            <a:endCxn id="26" idx="1"/>
          </p:cNvCxnSpPr>
          <p:nvPr/>
        </p:nvCxnSpPr>
        <p:spPr>
          <a:xfrm flipH="1">
            <a:off x="1165356" y="2533650"/>
            <a:ext cx="6217" cy="368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3B615A80-FAD6-4BAB-A89C-73741FC1749D}"/>
              </a:ext>
            </a:extLst>
          </p:cNvPr>
          <p:cNvCxnSpPr>
            <a:stCxn id="7" idx="1"/>
            <a:endCxn id="9" idx="0"/>
          </p:cNvCxnSpPr>
          <p:nvPr/>
        </p:nvCxnSpPr>
        <p:spPr>
          <a:xfrm rot="10800000" flipH="1" flipV="1">
            <a:off x="295272" y="2128837"/>
            <a:ext cx="830557" cy="3222809"/>
          </a:xfrm>
          <a:prstGeom prst="bentConnector4">
            <a:avLst>
              <a:gd name="adj1" fmla="val -8028"/>
              <a:gd name="adj2" fmla="val 800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CBF9E231-85E9-F729-CAEC-23B0E2BBBC80}"/>
              </a:ext>
            </a:extLst>
          </p:cNvPr>
          <p:cNvSpPr/>
          <p:nvPr/>
        </p:nvSpPr>
        <p:spPr>
          <a:xfrm>
            <a:off x="2787253" y="776654"/>
            <a:ext cx="1458752" cy="705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Serviço Coletor</a:t>
            </a:r>
          </a:p>
          <a:p>
            <a:pPr algn="ctr"/>
            <a:r>
              <a:rPr lang="pt-BR" sz="1600" dirty="0"/>
              <a:t>via API</a:t>
            </a:r>
          </a:p>
        </p:txBody>
      </p: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472DB92F-4817-3C88-503C-AEFDCAD3DF72}"/>
              </a:ext>
            </a:extLst>
          </p:cNvPr>
          <p:cNvCxnSpPr>
            <a:stCxn id="19" idx="2"/>
            <a:endCxn id="43" idx="3"/>
          </p:cNvCxnSpPr>
          <p:nvPr/>
        </p:nvCxnSpPr>
        <p:spPr>
          <a:xfrm rot="10800000">
            <a:off x="4246006" y="1129394"/>
            <a:ext cx="353029" cy="51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0278A20F-44F1-5233-6014-973C15E6EA39}"/>
              </a:ext>
            </a:extLst>
          </p:cNvPr>
          <p:cNvCxnSpPr>
            <a:cxnSpLocks/>
            <a:stCxn id="43" idx="1"/>
            <a:endCxn id="7" idx="3"/>
          </p:cNvCxnSpPr>
          <p:nvPr/>
        </p:nvCxnSpPr>
        <p:spPr>
          <a:xfrm rot="10800000" flipV="1">
            <a:off x="2047873" y="1129392"/>
            <a:ext cx="739380" cy="9994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F37BE19-053F-3051-764F-FAD1AC4E2213}"/>
              </a:ext>
            </a:extLst>
          </p:cNvPr>
          <p:cNvSpPr/>
          <p:nvPr/>
        </p:nvSpPr>
        <p:spPr>
          <a:xfrm>
            <a:off x="2789962" y="1787578"/>
            <a:ext cx="1458752" cy="705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Serviço Coletor</a:t>
            </a:r>
          </a:p>
          <a:p>
            <a:pPr algn="ctr"/>
            <a:r>
              <a:rPr lang="pt-BR" sz="1600" dirty="0"/>
              <a:t>via API</a:t>
            </a:r>
          </a:p>
        </p:txBody>
      </p: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56F1A858-C3B4-BE8C-C6B0-C5D616C4E120}"/>
              </a:ext>
            </a:extLst>
          </p:cNvPr>
          <p:cNvCxnSpPr>
            <a:stCxn id="20" idx="2"/>
            <a:endCxn id="51" idx="3"/>
          </p:cNvCxnSpPr>
          <p:nvPr/>
        </p:nvCxnSpPr>
        <p:spPr>
          <a:xfrm rot="10800000">
            <a:off x="4248715" y="2140317"/>
            <a:ext cx="338287" cy="4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739C1C49-B463-D6AF-CF46-149C42A44EC6}"/>
              </a:ext>
            </a:extLst>
          </p:cNvPr>
          <p:cNvCxnSpPr>
            <a:cxnSpLocks/>
            <a:stCxn id="51" idx="1"/>
            <a:endCxn id="7" idx="3"/>
          </p:cNvCxnSpPr>
          <p:nvPr/>
        </p:nvCxnSpPr>
        <p:spPr>
          <a:xfrm rot="10800000">
            <a:off x="2047874" y="2128839"/>
            <a:ext cx="742089" cy="11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C3AE3B00-FFF9-5337-9360-FEC17F813594}"/>
              </a:ext>
            </a:extLst>
          </p:cNvPr>
          <p:cNvSpPr/>
          <p:nvPr/>
        </p:nvSpPr>
        <p:spPr>
          <a:xfrm>
            <a:off x="2778306" y="2761691"/>
            <a:ext cx="1458752" cy="705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Coletor</a:t>
            </a:r>
          </a:p>
          <a:p>
            <a:pPr algn="ctr"/>
            <a:r>
              <a:rPr lang="pt-BR" sz="1400" dirty="0"/>
              <a:t>via File System/</a:t>
            </a:r>
            <a:r>
              <a:rPr lang="pt-BR" sz="1400" dirty="0" err="1"/>
              <a:t>MoveIT</a:t>
            </a:r>
            <a:endParaRPr lang="pt-BR" sz="1400" dirty="0"/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971E4E57-2876-5CA4-F555-3ACF1E73E84E}"/>
              </a:ext>
            </a:extLst>
          </p:cNvPr>
          <p:cNvCxnSpPr>
            <a:cxnSpLocks/>
            <a:stCxn id="106" idx="3"/>
            <a:endCxn id="104" idx="1"/>
          </p:cNvCxnSpPr>
          <p:nvPr/>
        </p:nvCxnSpPr>
        <p:spPr>
          <a:xfrm rot="10800000" flipV="1">
            <a:off x="5415640" y="3101808"/>
            <a:ext cx="1751130" cy="95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B86F1B69-7A6F-21E0-5BE7-A1F7108AE3BA}"/>
              </a:ext>
            </a:extLst>
          </p:cNvPr>
          <p:cNvCxnSpPr>
            <a:cxnSpLocks/>
            <a:stCxn id="57" idx="1"/>
            <a:endCxn id="7" idx="3"/>
          </p:cNvCxnSpPr>
          <p:nvPr/>
        </p:nvCxnSpPr>
        <p:spPr>
          <a:xfrm rot="10800000">
            <a:off x="2047874" y="2128838"/>
            <a:ext cx="730433" cy="985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D412F50-1606-29A7-1E97-116F78B5ED2F}"/>
              </a:ext>
            </a:extLst>
          </p:cNvPr>
          <p:cNvSpPr txBox="1"/>
          <p:nvPr/>
        </p:nvSpPr>
        <p:spPr>
          <a:xfrm>
            <a:off x="6349356" y="17478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Rede PSNET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549A2727-31CD-21C2-C736-05A64F4151AE}"/>
              </a:ext>
            </a:extLst>
          </p:cNvPr>
          <p:cNvSpPr/>
          <p:nvPr/>
        </p:nvSpPr>
        <p:spPr>
          <a:xfrm>
            <a:off x="8094825" y="2749072"/>
            <a:ext cx="1458752" cy="705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Serviço de Exportação de dados</a:t>
            </a:r>
          </a:p>
        </p:txBody>
      </p: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D39DB57D-9841-B504-CA8C-04156FBC7287}"/>
              </a:ext>
            </a:extLst>
          </p:cNvPr>
          <p:cNvCxnSpPr>
            <a:endCxn id="88" idx="3"/>
          </p:cNvCxnSpPr>
          <p:nvPr/>
        </p:nvCxnSpPr>
        <p:spPr>
          <a:xfrm rot="10800000" flipV="1">
            <a:off x="9553577" y="3101809"/>
            <a:ext cx="5334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do 95">
            <a:extLst>
              <a:ext uri="{FF2B5EF4-FFF2-40B4-BE49-F238E27FC236}">
                <a16:creationId xmlns:a16="http://schemas.microsoft.com/office/drawing/2014/main" id="{A39E4CE7-F10C-9EAE-776E-B94073C68670}"/>
              </a:ext>
            </a:extLst>
          </p:cNvPr>
          <p:cNvCxnSpPr>
            <a:cxnSpLocks/>
            <a:stCxn id="17" idx="0"/>
            <a:endCxn id="106" idx="2"/>
          </p:cNvCxnSpPr>
          <p:nvPr/>
        </p:nvCxnSpPr>
        <p:spPr>
          <a:xfrm rot="16200000" flipV="1">
            <a:off x="7713366" y="3077866"/>
            <a:ext cx="843955" cy="13777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Imagem 103" descr="Ícone&#10;&#10;Descrição gerada automaticamente">
            <a:extLst>
              <a:ext uri="{FF2B5EF4-FFF2-40B4-BE49-F238E27FC236}">
                <a16:creationId xmlns:a16="http://schemas.microsoft.com/office/drawing/2014/main" id="{3166173B-642E-55B7-87F6-46EB2C62D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 flipV="1">
            <a:off x="4856209" y="2868396"/>
            <a:ext cx="559431" cy="485875"/>
          </a:xfrm>
          <a:prstGeom prst="rect">
            <a:avLst/>
          </a:prstGeom>
        </p:spPr>
      </p:pic>
      <p:pic>
        <p:nvPicPr>
          <p:cNvPr id="106" name="Imagem 105" descr="Ícone&#10;&#10;Descrição gerada automaticamente">
            <a:extLst>
              <a:ext uri="{FF2B5EF4-FFF2-40B4-BE49-F238E27FC236}">
                <a16:creationId xmlns:a16="http://schemas.microsoft.com/office/drawing/2014/main" id="{F3B22FB5-A165-86B7-395E-84A0E24EE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 flipV="1">
            <a:off x="7166770" y="2858871"/>
            <a:ext cx="559431" cy="485875"/>
          </a:xfrm>
          <a:prstGeom prst="rect">
            <a:avLst/>
          </a:prstGeom>
        </p:spPr>
      </p:pic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8A67B55F-E4FD-ACA9-DB42-B11ABEC6122E}"/>
              </a:ext>
            </a:extLst>
          </p:cNvPr>
          <p:cNvCxnSpPr>
            <a:cxnSpLocks/>
            <a:stCxn id="88" idx="1"/>
            <a:endCxn id="106" idx="1"/>
          </p:cNvCxnSpPr>
          <p:nvPr/>
        </p:nvCxnSpPr>
        <p:spPr>
          <a:xfrm rot="10800000">
            <a:off x="7726201" y="3101809"/>
            <a:ext cx="368624" cy="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: Angulado 113">
            <a:extLst>
              <a:ext uri="{FF2B5EF4-FFF2-40B4-BE49-F238E27FC236}">
                <a16:creationId xmlns:a16="http://schemas.microsoft.com/office/drawing/2014/main" id="{7174186E-4F67-3D02-8397-DF125FA3D2B1}"/>
              </a:ext>
            </a:extLst>
          </p:cNvPr>
          <p:cNvCxnSpPr>
            <a:cxnSpLocks/>
            <a:stCxn id="104" idx="3"/>
            <a:endCxn id="57" idx="3"/>
          </p:cNvCxnSpPr>
          <p:nvPr/>
        </p:nvCxnSpPr>
        <p:spPr>
          <a:xfrm rot="10800000" flipV="1">
            <a:off x="4237059" y="3111334"/>
            <a:ext cx="619151" cy="30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EC1F8ADD-D5F2-CC56-BA14-AF70F3408E1D}"/>
              </a:ext>
            </a:extLst>
          </p:cNvPr>
          <p:cNvSpPr txBox="1"/>
          <p:nvPr/>
        </p:nvSpPr>
        <p:spPr>
          <a:xfrm>
            <a:off x="5570129" y="2848487"/>
            <a:ext cx="1465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/>
              <a:t>MoveIT</a:t>
            </a:r>
            <a:r>
              <a:rPr lang="pt-BR" sz="1200" dirty="0"/>
              <a:t> Automation</a:t>
            </a:r>
          </a:p>
        </p:txBody>
      </p:sp>
      <p:cxnSp>
        <p:nvCxnSpPr>
          <p:cNvPr id="131" name="Conector: Angulado 130">
            <a:extLst>
              <a:ext uri="{FF2B5EF4-FFF2-40B4-BE49-F238E27FC236}">
                <a16:creationId xmlns:a16="http://schemas.microsoft.com/office/drawing/2014/main" id="{7F3EE422-73BE-499B-50B7-EC18127B2E65}"/>
              </a:ext>
            </a:extLst>
          </p:cNvPr>
          <p:cNvCxnSpPr>
            <a:cxnSpLocks/>
            <a:stCxn id="23" idx="2"/>
            <a:endCxn id="7" idx="3"/>
          </p:cNvCxnSpPr>
          <p:nvPr/>
        </p:nvCxnSpPr>
        <p:spPr>
          <a:xfrm rot="5400000" flipH="1">
            <a:off x="867868" y="3308843"/>
            <a:ext cx="3298452" cy="938442"/>
          </a:xfrm>
          <a:prstGeom prst="bentConnector4">
            <a:avLst>
              <a:gd name="adj1" fmla="val 25700"/>
              <a:gd name="adj2" fmla="val 927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B3DD6932-2A45-6D53-02B4-6AE07723367E}"/>
              </a:ext>
            </a:extLst>
          </p:cNvPr>
          <p:cNvSpPr/>
          <p:nvPr/>
        </p:nvSpPr>
        <p:spPr>
          <a:xfrm>
            <a:off x="2184001" y="4721812"/>
            <a:ext cx="1604627" cy="705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Coletor </a:t>
            </a:r>
          </a:p>
          <a:p>
            <a:pPr algn="ctr"/>
            <a:r>
              <a:rPr lang="pt-BR" dirty="0"/>
              <a:t>UI Path</a:t>
            </a:r>
          </a:p>
        </p:txBody>
      </p:sp>
    </p:spTree>
    <p:extLst>
      <p:ext uri="{BB962C8B-B14F-4D97-AF65-F5344CB8AC3E}">
        <p14:creationId xmlns:p14="http://schemas.microsoft.com/office/powerpoint/2010/main" val="238054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9F6D62A-D30A-C6F0-CD9C-84BDADC9A8FE}"/>
              </a:ext>
            </a:extLst>
          </p:cNvPr>
          <p:cNvSpPr/>
          <p:nvPr/>
        </p:nvSpPr>
        <p:spPr>
          <a:xfrm>
            <a:off x="4052890" y="1019175"/>
            <a:ext cx="1309689" cy="695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CHECKLISTS TEMPLATES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929CA84-0D9B-ECFA-B12F-FFF714DBF1A1}"/>
              </a:ext>
            </a:extLst>
          </p:cNvPr>
          <p:cNvSpPr/>
          <p:nvPr/>
        </p:nvSpPr>
        <p:spPr>
          <a:xfrm>
            <a:off x="4112421" y="2133600"/>
            <a:ext cx="1190626" cy="695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VERSIONS CHECKLISTS TEMPLATES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56B657E-1F2E-1A78-92DC-BA9D8EC8C2B8}"/>
              </a:ext>
            </a:extLst>
          </p:cNvPr>
          <p:cNvSpPr/>
          <p:nvPr/>
        </p:nvSpPr>
        <p:spPr>
          <a:xfrm>
            <a:off x="4112421" y="3205162"/>
            <a:ext cx="1190626" cy="695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ITEMS CHECKLISTS TEMPLATES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E1452827-1CE6-4B83-0CDE-DE17C899AE3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498185" y="1924050"/>
            <a:ext cx="419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D4319D6-FAAC-E794-96AA-1BC0F860404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707734" y="2828925"/>
            <a:ext cx="0" cy="376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87F4E1B9-DAF1-C6DE-4381-8182A1BE8AC4}"/>
              </a:ext>
            </a:extLst>
          </p:cNvPr>
          <p:cNvSpPr/>
          <p:nvPr/>
        </p:nvSpPr>
        <p:spPr>
          <a:xfrm>
            <a:off x="6440915" y="1149711"/>
            <a:ext cx="1190626" cy="632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FIELDS CHECKLISTS TEMPLATES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BED77367-86D6-1D86-FA58-70257700F334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5303047" y="1465768"/>
            <a:ext cx="1137868" cy="10154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2774C9FA-5696-E0FA-348C-CD3F84A6C340}"/>
              </a:ext>
            </a:extLst>
          </p:cNvPr>
          <p:cNvSpPr/>
          <p:nvPr/>
        </p:nvSpPr>
        <p:spPr>
          <a:xfrm>
            <a:off x="6440915" y="2615909"/>
            <a:ext cx="1190626" cy="632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BLOCKS CHECKLISTS TEMPLATES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425CB915-4FF0-02C5-2E1C-343203710163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5303047" y="2481263"/>
            <a:ext cx="1137868" cy="4507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D285F874-CC7A-FD57-68FA-8E2A71268CC5}"/>
              </a:ext>
            </a:extLst>
          </p:cNvPr>
          <p:cNvSpPr/>
          <p:nvPr/>
        </p:nvSpPr>
        <p:spPr>
          <a:xfrm>
            <a:off x="4052890" y="4452937"/>
            <a:ext cx="1309689" cy="842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OPTIONS ITEMS CHECKLISTS TEMPLATES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B2AC2EC8-A053-57BB-E716-01F055BD431B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rot="16200000" flipH="1">
            <a:off x="4431509" y="4176711"/>
            <a:ext cx="55245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1A40A8B7-2EF0-648C-8D3D-8DC576F7F9C5}"/>
              </a:ext>
            </a:extLst>
          </p:cNvPr>
          <p:cNvSpPr/>
          <p:nvPr/>
        </p:nvSpPr>
        <p:spPr>
          <a:xfrm>
            <a:off x="6096000" y="3943350"/>
            <a:ext cx="1614485" cy="842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ITEMS </a:t>
            </a:r>
          </a:p>
          <a:p>
            <a:pPr algn="ctr"/>
            <a:r>
              <a:rPr lang="pt-BR" sz="1400" dirty="0"/>
              <a:t>DEPENDENCIES CHECKLISTS TEMPLATES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8F0827EB-5715-F24D-1671-B5056F3419F3}"/>
              </a:ext>
            </a:extLst>
          </p:cNvPr>
          <p:cNvCxnSpPr>
            <a:stCxn id="9" idx="3"/>
            <a:endCxn id="28" idx="1"/>
          </p:cNvCxnSpPr>
          <p:nvPr/>
        </p:nvCxnSpPr>
        <p:spPr>
          <a:xfrm>
            <a:off x="5303047" y="3552825"/>
            <a:ext cx="792953" cy="812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55B0AB5D-1391-47E2-FDEE-635A15663C0A}"/>
              </a:ext>
            </a:extLst>
          </p:cNvPr>
          <p:cNvSpPr/>
          <p:nvPr/>
        </p:nvSpPr>
        <p:spPr>
          <a:xfrm>
            <a:off x="8171280" y="2500959"/>
            <a:ext cx="1467714" cy="842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BLOCKS </a:t>
            </a:r>
          </a:p>
          <a:p>
            <a:pPr algn="ctr"/>
            <a:r>
              <a:rPr lang="pt-BR" sz="1400" dirty="0"/>
              <a:t>DEPENDENCIES CHECKLISTS TEMPLATES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E7AD66CA-A9C6-A1D5-781F-34A977D417B0}"/>
              </a:ext>
            </a:extLst>
          </p:cNvPr>
          <p:cNvCxnSpPr>
            <a:stCxn id="18" idx="3"/>
            <a:endCxn id="38" idx="1"/>
          </p:cNvCxnSpPr>
          <p:nvPr/>
        </p:nvCxnSpPr>
        <p:spPr>
          <a:xfrm flipV="1">
            <a:off x="7631541" y="2922441"/>
            <a:ext cx="539739" cy="95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3B08A921-9CBD-A150-0CE0-857AD93EE10C}"/>
              </a:ext>
            </a:extLst>
          </p:cNvPr>
          <p:cNvSpPr/>
          <p:nvPr/>
        </p:nvSpPr>
        <p:spPr>
          <a:xfrm>
            <a:off x="2114557" y="3792140"/>
            <a:ext cx="1614485" cy="842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CANCELLED ITEMS CHECKLISTS TEMPLATES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D2C198BA-B7B8-20F1-BB9A-8D88AD3BA4F4}"/>
              </a:ext>
            </a:extLst>
          </p:cNvPr>
          <p:cNvCxnSpPr>
            <a:stCxn id="9" idx="1"/>
            <a:endCxn id="41" idx="0"/>
          </p:cNvCxnSpPr>
          <p:nvPr/>
        </p:nvCxnSpPr>
        <p:spPr>
          <a:xfrm rot="10800000" flipV="1">
            <a:off x="2921801" y="3552824"/>
            <a:ext cx="1190621" cy="2393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F08B335B-2960-6C98-1389-3BC09284E92E}"/>
              </a:ext>
            </a:extLst>
          </p:cNvPr>
          <p:cNvCxnSpPr>
            <a:stCxn id="23" idx="1"/>
            <a:endCxn id="41" idx="2"/>
          </p:cNvCxnSpPr>
          <p:nvPr/>
        </p:nvCxnSpPr>
        <p:spPr>
          <a:xfrm rot="10800000">
            <a:off x="2921800" y="4635103"/>
            <a:ext cx="1131090" cy="2393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63D55678-AB78-50CF-FE22-8D987C534E13}"/>
              </a:ext>
            </a:extLst>
          </p:cNvPr>
          <p:cNvSpPr/>
          <p:nvPr/>
        </p:nvSpPr>
        <p:spPr>
          <a:xfrm>
            <a:off x="8216954" y="1044014"/>
            <a:ext cx="1190626" cy="841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OPTIONS FIELDS CHECKLISTS TEMPLATES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41296E9B-81BE-CF29-18B7-D859539F5CB2}"/>
              </a:ext>
            </a:extLst>
          </p:cNvPr>
          <p:cNvCxnSpPr>
            <a:stCxn id="14" idx="3"/>
            <a:endCxn id="59" idx="1"/>
          </p:cNvCxnSpPr>
          <p:nvPr/>
        </p:nvCxnSpPr>
        <p:spPr>
          <a:xfrm flipV="1">
            <a:off x="7631541" y="1464686"/>
            <a:ext cx="585413" cy="10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18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4451</TotalTime>
  <Words>164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Leite</dc:creator>
  <cp:lastModifiedBy>Rafael Leite</cp:lastModifiedBy>
  <cp:revision>1</cp:revision>
  <dcterms:created xsi:type="dcterms:W3CDTF">2024-11-08T14:29:15Z</dcterms:created>
  <dcterms:modified xsi:type="dcterms:W3CDTF">2024-12-04T17:04:27Z</dcterms:modified>
</cp:coreProperties>
</file>