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A1B53-BC39-B20D-2CC1-BB3457127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A7958C-9FF5-2BBC-2329-6B2A63FD5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B32C84-5498-EA5B-70E8-C0ECC40A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CEAE-0B86-4CCE-9D87-7112AEF72FBF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B0D7E-79EF-52E0-396D-96A46950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4D7F0D-0AE1-9262-CA32-4E0DC8FD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40E7-CEF6-4D65-B1A6-2B4B10001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A9739-CB92-3009-576F-EAE87C86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D8FB03-2158-AF54-6716-31F9C706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AE687-7730-0D2F-264C-534339CC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CEAE-0B86-4CCE-9D87-7112AEF72FBF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65D8D-4513-682E-E711-0A7B1F67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88EAEF-161D-D477-71F0-7BA8F0C8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40E7-CEF6-4D65-B1A6-2B4B10001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92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880855-C9A4-E605-2A6E-F15283D6F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609FAB-9503-C564-9FD0-45590825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1FE5E6-E0E9-824C-F7AE-C6B68F0A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CEAE-0B86-4CCE-9D87-7112AEF72FBF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53B554-5480-CF32-3807-FE30DCEE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7AE44-06FB-276E-29E7-1E143010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40E7-CEF6-4D65-B1A6-2B4B10001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2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9297A-3691-EE90-2912-3C5C17B3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11247-E151-D1CB-C979-72BF8CD8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54512-40CF-F282-8823-7172156D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CEAE-0B86-4CCE-9D87-7112AEF72FBF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D5199A-826A-781A-D9AF-0E7FAFDB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9D9046-DFA6-9ED9-8A50-D8476E6C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40E7-CEF6-4D65-B1A6-2B4B10001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96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85181-F035-49AF-85FE-7CBFEDBB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ED5681-3DA9-9159-8015-8D34EC5A6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8E516C-CEDA-FA77-2681-BEBB12C5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CEAE-0B86-4CCE-9D87-7112AEF72FBF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866EFB-AF09-4261-2539-34BE531C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F3393-70EF-A471-03BD-C5F85528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40E7-CEF6-4D65-B1A6-2B4B10001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58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4658D-B585-FB52-251B-1E78E213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0DD3D-3739-FE7F-5C74-C6D9A2CED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871D3F-53AF-F8C7-3CD8-E3DA1DA23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72DF5-8B01-B705-82DD-EB830DEA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CEAE-0B86-4CCE-9D87-7112AEF72FBF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BA7453-80FD-A6C9-4A75-769A3E24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1B1E0B-22B7-4FD1-1373-E657B32F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40E7-CEF6-4D65-B1A6-2B4B10001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6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C2805-4BE3-265E-AE4A-E372C6C7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B6F031-B131-09C4-7E6D-355428FCE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7EE971-4C52-36CF-8AFE-7018C95B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3DA665-9B52-C845-07D6-F94DF03AE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47649B-B461-05A3-4899-F5E986250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9AADB7-B644-F682-F2CA-5ACC6967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CEAE-0B86-4CCE-9D87-7112AEF72FBF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D0AF50-0DD4-EB6E-2815-BD21C008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056EC2-E745-E6DC-8AE9-9A3D36D9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40E7-CEF6-4D65-B1A6-2B4B10001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54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8C8D4-0207-EF5E-6E59-E28CCA58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E8C771-DB34-28C3-C1D4-7DFC64FE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CEAE-0B86-4CCE-9D87-7112AEF72FBF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5AB549-9EDC-8B18-2870-84D40E86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AE88A6-7E94-C344-2DC7-0EB00913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40E7-CEF6-4D65-B1A6-2B4B10001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0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148348-68BC-4935-DF60-BA0624DF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CEAE-0B86-4CCE-9D87-7112AEF72FBF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82CC44-28BC-8AA0-31E4-568329EA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80A8C2-2B1B-31C4-0412-FFAD7950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40E7-CEF6-4D65-B1A6-2B4B10001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17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F4920-334E-E532-6D39-CBDF6CE5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5EEB3-E1FA-1318-BB4A-2FC0B3EDA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523035-4937-06D0-01E7-987297D9A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288E07-F10C-B30D-F18E-2EED0ACC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CEAE-0B86-4CCE-9D87-7112AEF72FBF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5D2EEF-A4A0-DA69-F5DB-75529B76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B44BA2-721E-0CD8-57C3-34E155DF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40E7-CEF6-4D65-B1A6-2B4B10001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8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1222-2446-B8B4-A7A9-05551AA0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9BB9C9-C1E0-4716-F5B3-358BD4F88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9C0A01-5CAB-9BD3-003A-B0359D230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660092-BD51-A7AF-B942-C9B8859A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CEAE-0B86-4CCE-9D87-7112AEF72FBF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BC984C-2363-6BA0-E92F-8C2948E9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B7D9AA-A35A-D983-7B20-BB6BC48C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40E7-CEF6-4D65-B1A6-2B4B10001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58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288EFF-DAA4-B309-74AB-DFF5E9F2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3491BC-65DB-3C50-AD4A-4C841888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F180E-1CEA-76C3-B794-F5576BC67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CCEAE-0B86-4CCE-9D87-7112AEF72FBF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B2FA2-188A-F5B3-E9EB-BF2145C65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68A43-FF67-BD2E-A248-DF73249FA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A40E7-CEF6-4D65-B1A6-2B4B10001B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51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641FB3A-E738-551C-CD46-3399624204D6}"/>
              </a:ext>
            </a:extLst>
          </p:cNvPr>
          <p:cNvSpPr/>
          <p:nvPr/>
        </p:nvSpPr>
        <p:spPr>
          <a:xfrm>
            <a:off x="2428875" y="390525"/>
            <a:ext cx="5819775" cy="62293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3EBC2F6-6E99-4E0F-07E4-ECE344D6331D}"/>
              </a:ext>
            </a:extLst>
          </p:cNvPr>
          <p:cNvSpPr/>
          <p:nvPr/>
        </p:nvSpPr>
        <p:spPr>
          <a:xfrm>
            <a:off x="2676525" y="533400"/>
            <a:ext cx="5314950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CHECKLIST A – versão 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7FA94B9-49FB-C904-808E-E5D5756B9C84}"/>
              </a:ext>
            </a:extLst>
          </p:cNvPr>
          <p:cNvSpPr/>
          <p:nvPr/>
        </p:nvSpPr>
        <p:spPr>
          <a:xfrm>
            <a:off x="2676525" y="923925"/>
            <a:ext cx="5314950" cy="733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header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FC848C7-7987-9953-D8EB-4D15EFCA7C91}"/>
              </a:ext>
            </a:extLst>
          </p:cNvPr>
          <p:cNvSpPr/>
          <p:nvPr/>
        </p:nvSpPr>
        <p:spPr>
          <a:xfrm>
            <a:off x="2762250" y="995362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Field 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CBF0B7E-AC43-176D-843E-195A9AA39483}"/>
              </a:ext>
            </a:extLst>
          </p:cNvPr>
          <p:cNvSpPr/>
          <p:nvPr/>
        </p:nvSpPr>
        <p:spPr>
          <a:xfrm>
            <a:off x="2762250" y="1333500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Field 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553C3B4-58E0-09E8-1E03-3E52CD79DEC5}"/>
              </a:ext>
            </a:extLst>
          </p:cNvPr>
          <p:cNvSpPr/>
          <p:nvPr/>
        </p:nvSpPr>
        <p:spPr>
          <a:xfrm>
            <a:off x="3771900" y="995362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Field 3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874AC4-1065-27DB-3ECE-77E0C70F45B6}"/>
              </a:ext>
            </a:extLst>
          </p:cNvPr>
          <p:cNvSpPr/>
          <p:nvPr/>
        </p:nvSpPr>
        <p:spPr>
          <a:xfrm>
            <a:off x="3771900" y="1333499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Field 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B5B7DFF-CC51-D391-97E6-ACC09E9D3C93}"/>
              </a:ext>
            </a:extLst>
          </p:cNvPr>
          <p:cNvSpPr/>
          <p:nvPr/>
        </p:nvSpPr>
        <p:spPr>
          <a:xfrm>
            <a:off x="2676525" y="1704975"/>
            <a:ext cx="5314950" cy="1838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block</a:t>
            </a:r>
            <a:r>
              <a:rPr lang="pt-BR" dirty="0"/>
              <a:t> 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03FC55E-2A22-F25A-5A91-89AF54F308FB}"/>
              </a:ext>
            </a:extLst>
          </p:cNvPr>
          <p:cNvSpPr/>
          <p:nvPr/>
        </p:nvSpPr>
        <p:spPr>
          <a:xfrm>
            <a:off x="3238500" y="1824037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 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883C0E6-C376-9629-AC61-8519C17B6781}"/>
              </a:ext>
            </a:extLst>
          </p:cNvPr>
          <p:cNvSpPr/>
          <p:nvPr/>
        </p:nvSpPr>
        <p:spPr>
          <a:xfrm>
            <a:off x="3238500" y="2164555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 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7E276AD-28C2-FE80-6267-6368DFE8E6EA}"/>
              </a:ext>
            </a:extLst>
          </p:cNvPr>
          <p:cNvSpPr/>
          <p:nvPr/>
        </p:nvSpPr>
        <p:spPr>
          <a:xfrm>
            <a:off x="3238500" y="2493168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 3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8CDD5A0-6046-D3B8-BE8C-95C3139E50D0}"/>
              </a:ext>
            </a:extLst>
          </p:cNvPr>
          <p:cNvSpPr/>
          <p:nvPr/>
        </p:nvSpPr>
        <p:spPr>
          <a:xfrm>
            <a:off x="3238500" y="2821781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 4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7777C01-C919-AB4A-6BB3-B4FDD05BB276}"/>
              </a:ext>
            </a:extLst>
          </p:cNvPr>
          <p:cNvSpPr/>
          <p:nvPr/>
        </p:nvSpPr>
        <p:spPr>
          <a:xfrm>
            <a:off x="3238500" y="3150394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 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662580-6401-CD17-EAF0-C2784ADF514B}"/>
              </a:ext>
            </a:extLst>
          </p:cNvPr>
          <p:cNvSpPr txBox="1"/>
          <p:nvPr/>
        </p:nvSpPr>
        <p:spPr>
          <a:xfrm>
            <a:off x="2827276" y="17655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7FC71E-6E2F-56ED-7E2B-F5ECC1A59683}"/>
              </a:ext>
            </a:extLst>
          </p:cNvPr>
          <p:cNvSpPr txBox="1"/>
          <p:nvPr/>
        </p:nvSpPr>
        <p:spPr>
          <a:xfrm>
            <a:off x="2820865" y="21041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50EB736-C405-9004-513C-750509570AE4}"/>
              </a:ext>
            </a:extLst>
          </p:cNvPr>
          <p:cNvSpPr txBox="1"/>
          <p:nvPr/>
        </p:nvSpPr>
        <p:spPr>
          <a:xfrm>
            <a:off x="2820865" y="24426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B249E0-5B9E-071E-A20D-F8E32C433C57}"/>
              </a:ext>
            </a:extLst>
          </p:cNvPr>
          <p:cNvSpPr txBox="1"/>
          <p:nvPr/>
        </p:nvSpPr>
        <p:spPr>
          <a:xfrm>
            <a:off x="2827276" y="27633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63A91AF-2742-1A3C-E19B-6DBF827D7FC4}"/>
              </a:ext>
            </a:extLst>
          </p:cNvPr>
          <p:cNvSpPr txBox="1"/>
          <p:nvPr/>
        </p:nvSpPr>
        <p:spPr>
          <a:xfrm>
            <a:off x="2820865" y="30919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24F604B-37C1-B231-941D-7FE6261C94DB}"/>
              </a:ext>
            </a:extLst>
          </p:cNvPr>
          <p:cNvSpPr/>
          <p:nvPr/>
        </p:nvSpPr>
        <p:spPr>
          <a:xfrm>
            <a:off x="2676525" y="3603902"/>
            <a:ext cx="5314950" cy="1838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block</a:t>
            </a:r>
            <a:r>
              <a:rPr lang="pt-BR" dirty="0"/>
              <a:t> 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11618206-0126-4602-A0E1-1A97AB387632}"/>
              </a:ext>
            </a:extLst>
          </p:cNvPr>
          <p:cNvSpPr/>
          <p:nvPr/>
        </p:nvSpPr>
        <p:spPr>
          <a:xfrm>
            <a:off x="3238500" y="3631405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 1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5E5FD79-4F96-0C5D-89A5-F0331C62BBE2}"/>
              </a:ext>
            </a:extLst>
          </p:cNvPr>
          <p:cNvSpPr/>
          <p:nvPr/>
        </p:nvSpPr>
        <p:spPr>
          <a:xfrm>
            <a:off x="2771775" y="3939896"/>
            <a:ext cx="1905000" cy="1431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Items</a:t>
            </a:r>
            <a:r>
              <a:rPr lang="pt-BR" sz="1200" dirty="0"/>
              <a:t> </a:t>
            </a:r>
            <a:r>
              <a:rPr lang="pt-BR" sz="1200" dirty="0" err="1"/>
              <a:t>group</a:t>
            </a:r>
            <a:r>
              <a:rPr lang="pt-BR" sz="1200" dirty="0"/>
              <a:t> 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EEC2057-E425-5666-E044-638A8C5EB274}"/>
              </a:ext>
            </a:extLst>
          </p:cNvPr>
          <p:cNvSpPr/>
          <p:nvPr/>
        </p:nvSpPr>
        <p:spPr>
          <a:xfrm>
            <a:off x="3238500" y="3994010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 2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2A1C33B-1553-3021-5F9A-A97854888BD4}"/>
              </a:ext>
            </a:extLst>
          </p:cNvPr>
          <p:cNvSpPr/>
          <p:nvPr/>
        </p:nvSpPr>
        <p:spPr>
          <a:xfrm>
            <a:off x="3238500" y="4302501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 3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900BA7A-6EB3-0F07-9E14-EF15DC2DFDF2}"/>
              </a:ext>
            </a:extLst>
          </p:cNvPr>
          <p:cNvSpPr/>
          <p:nvPr/>
        </p:nvSpPr>
        <p:spPr>
          <a:xfrm>
            <a:off x="3248024" y="4836764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 4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BC02F64-D8B9-B75A-C5B7-7B6B5C2F7E72}"/>
              </a:ext>
            </a:extLst>
          </p:cNvPr>
          <p:cNvSpPr txBox="1"/>
          <p:nvPr/>
        </p:nvSpPr>
        <p:spPr>
          <a:xfrm>
            <a:off x="2827276" y="3568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5CF94D3-7E62-B97A-8E0F-BEA5295FFC3E}"/>
              </a:ext>
            </a:extLst>
          </p:cNvPr>
          <p:cNvSpPr txBox="1"/>
          <p:nvPr/>
        </p:nvSpPr>
        <p:spPr>
          <a:xfrm>
            <a:off x="2827276" y="39474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772F4E3-E454-E720-8D82-26CA25045EB6}"/>
              </a:ext>
            </a:extLst>
          </p:cNvPr>
          <p:cNvSpPr txBox="1"/>
          <p:nvPr/>
        </p:nvSpPr>
        <p:spPr>
          <a:xfrm>
            <a:off x="2827276" y="4244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92C0621-E53E-2BCC-7AF7-FDA812DE8A2A}"/>
              </a:ext>
            </a:extLst>
          </p:cNvPr>
          <p:cNvSpPr txBox="1"/>
          <p:nvPr/>
        </p:nvSpPr>
        <p:spPr>
          <a:xfrm>
            <a:off x="2836800" y="47836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FD4BB00-46A5-5F53-255A-2DF844EC0E74}"/>
              </a:ext>
            </a:extLst>
          </p:cNvPr>
          <p:cNvSpPr/>
          <p:nvPr/>
        </p:nvSpPr>
        <p:spPr>
          <a:xfrm>
            <a:off x="2676525" y="5493365"/>
            <a:ext cx="5314950" cy="1059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block</a:t>
            </a:r>
            <a:r>
              <a:rPr lang="pt-BR" dirty="0"/>
              <a:t> 3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7E01966E-8044-7E17-1050-BEDA3C6E340C}"/>
              </a:ext>
            </a:extLst>
          </p:cNvPr>
          <p:cNvSpPr/>
          <p:nvPr/>
        </p:nvSpPr>
        <p:spPr>
          <a:xfrm>
            <a:off x="3248024" y="5565843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 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31BD31D-956D-2EB2-C2EE-ABB3FE28A7AD}"/>
              </a:ext>
            </a:extLst>
          </p:cNvPr>
          <p:cNvSpPr/>
          <p:nvPr/>
        </p:nvSpPr>
        <p:spPr>
          <a:xfrm>
            <a:off x="3248024" y="5906361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 2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AA88459-8482-878C-5AC1-56F3EA86E87F}"/>
              </a:ext>
            </a:extLst>
          </p:cNvPr>
          <p:cNvSpPr/>
          <p:nvPr/>
        </p:nvSpPr>
        <p:spPr>
          <a:xfrm>
            <a:off x="3248024" y="6234974"/>
            <a:ext cx="904875" cy="25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Item 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3C52031-8B1F-FD05-9D3F-0CBAEAB09996}"/>
              </a:ext>
            </a:extLst>
          </p:cNvPr>
          <p:cNvSpPr txBox="1"/>
          <p:nvPr/>
        </p:nvSpPr>
        <p:spPr>
          <a:xfrm>
            <a:off x="2836800" y="55073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87D4B17-D42D-45C6-D1F4-B91F74AE7B22}"/>
              </a:ext>
            </a:extLst>
          </p:cNvPr>
          <p:cNvSpPr txBox="1"/>
          <p:nvPr/>
        </p:nvSpPr>
        <p:spPr>
          <a:xfrm>
            <a:off x="2836800" y="58379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ABA7EA1-891B-CE6D-02AD-AFEE7B7CCE7A}"/>
              </a:ext>
            </a:extLst>
          </p:cNvPr>
          <p:cNvSpPr txBox="1"/>
          <p:nvPr/>
        </p:nvSpPr>
        <p:spPr>
          <a:xfrm>
            <a:off x="2841562" y="6176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21FBA311-D8D1-EAB4-F138-9E518FD87491}"/>
              </a:ext>
            </a:extLst>
          </p:cNvPr>
          <p:cNvCxnSpPr>
            <a:cxnSpLocks/>
            <a:stCxn id="35" idx="1"/>
            <a:endCxn id="21" idx="1"/>
          </p:cNvCxnSpPr>
          <p:nvPr/>
        </p:nvCxnSpPr>
        <p:spPr>
          <a:xfrm rot="10800000" flipH="1">
            <a:off x="2676525" y="2288799"/>
            <a:ext cx="144340" cy="3734485"/>
          </a:xfrm>
          <a:prstGeom prst="bentConnector3">
            <a:avLst>
              <a:gd name="adj1" fmla="val -1497974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D5165B5A-F37C-EDC4-00FF-365C912B3849}"/>
              </a:ext>
            </a:extLst>
          </p:cNvPr>
          <p:cNvCxnSpPr>
            <a:cxnSpLocks/>
            <a:stCxn id="35" idx="1"/>
            <a:endCxn id="22" idx="1"/>
          </p:cNvCxnSpPr>
          <p:nvPr/>
        </p:nvCxnSpPr>
        <p:spPr>
          <a:xfrm rot="10800000" flipH="1">
            <a:off x="2676525" y="2627353"/>
            <a:ext cx="144340" cy="3395930"/>
          </a:xfrm>
          <a:prstGeom prst="bentConnector3">
            <a:avLst>
              <a:gd name="adj1" fmla="val -1491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0F778BA6-CD0A-EDEA-EBC5-02C52E09064C}"/>
              </a:ext>
            </a:extLst>
          </p:cNvPr>
          <p:cNvCxnSpPr>
            <a:stCxn id="27" idx="1"/>
            <a:endCxn id="31" idx="1"/>
          </p:cNvCxnSpPr>
          <p:nvPr/>
        </p:nvCxnSpPr>
        <p:spPr>
          <a:xfrm rot="10800000" flipH="1">
            <a:off x="2771774" y="3752954"/>
            <a:ext cx="55501" cy="902509"/>
          </a:xfrm>
          <a:prstGeom prst="bentConnector3">
            <a:avLst>
              <a:gd name="adj1" fmla="val -11498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A5179ACE-30C5-3F92-F1CA-769713C5860C}"/>
              </a:ext>
            </a:extLst>
          </p:cNvPr>
          <p:cNvCxnSpPr>
            <a:stCxn id="35" idx="1"/>
            <a:endCxn id="20" idx="1"/>
          </p:cNvCxnSpPr>
          <p:nvPr/>
        </p:nvCxnSpPr>
        <p:spPr>
          <a:xfrm rot="10800000" flipH="1">
            <a:off x="2676524" y="1950243"/>
            <a:ext cx="150751" cy="4073040"/>
          </a:xfrm>
          <a:prstGeom prst="bentConnector3">
            <a:avLst>
              <a:gd name="adj1" fmla="val -14469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do 71">
            <a:extLst>
              <a:ext uri="{FF2B5EF4-FFF2-40B4-BE49-F238E27FC236}">
                <a16:creationId xmlns:a16="http://schemas.microsoft.com/office/drawing/2014/main" id="{8C8DA112-C219-B277-72B6-A6C5A852F57C}"/>
              </a:ext>
            </a:extLst>
          </p:cNvPr>
          <p:cNvCxnSpPr>
            <a:cxnSpLocks/>
            <a:stCxn id="31" idx="1"/>
            <a:endCxn id="14" idx="1"/>
          </p:cNvCxnSpPr>
          <p:nvPr/>
        </p:nvCxnSpPr>
        <p:spPr>
          <a:xfrm rot="10800000">
            <a:off x="2676526" y="2624139"/>
            <a:ext cx="150751" cy="1128815"/>
          </a:xfrm>
          <a:prstGeom prst="bentConnector3">
            <a:avLst>
              <a:gd name="adj1" fmla="val 10540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2856CED0-DD57-9CEF-E561-6B7B20CA7540}"/>
              </a:ext>
            </a:extLst>
          </p:cNvPr>
          <p:cNvSpPr txBox="1"/>
          <p:nvPr/>
        </p:nvSpPr>
        <p:spPr>
          <a:xfrm>
            <a:off x="8378891" y="596189"/>
            <a:ext cx="3819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- 2 depende do preenchimento dos 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AD98D4F-C809-2A7D-2D45-55F9BD8EB664}"/>
              </a:ext>
            </a:extLst>
          </p:cNvPr>
          <p:cNvSpPr txBox="1"/>
          <p:nvPr/>
        </p:nvSpPr>
        <p:spPr>
          <a:xfrm>
            <a:off x="8378891" y="960933"/>
            <a:ext cx="3694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Item 1 do </a:t>
            </a:r>
            <a:r>
              <a:rPr lang="pt-BR" dirty="0" err="1"/>
              <a:t>block</a:t>
            </a:r>
            <a:r>
              <a:rPr lang="pt-BR" dirty="0"/>
              <a:t> 2 depende do preenchimento do </a:t>
            </a:r>
            <a:r>
              <a:rPr lang="pt-BR" dirty="0" err="1"/>
              <a:t>block</a:t>
            </a:r>
            <a:r>
              <a:rPr lang="pt-BR" dirty="0"/>
              <a:t> 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2538694-ECA1-C5D8-0E70-23684C5DCD6A}"/>
              </a:ext>
            </a:extLst>
          </p:cNvPr>
          <p:cNvSpPr txBox="1"/>
          <p:nvPr/>
        </p:nvSpPr>
        <p:spPr>
          <a:xfrm>
            <a:off x="8399401" y="1593778"/>
            <a:ext cx="3694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</a:t>
            </a:r>
            <a:r>
              <a:rPr lang="pt-BR" dirty="0" err="1"/>
              <a:t>Items</a:t>
            </a:r>
            <a:r>
              <a:rPr lang="pt-BR" dirty="0"/>
              <a:t> </a:t>
            </a:r>
            <a:r>
              <a:rPr lang="pt-BR" dirty="0" err="1"/>
              <a:t>group</a:t>
            </a:r>
            <a:r>
              <a:rPr lang="pt-BR" dirty="0"/>
              <a:t> 1 do </a:t>
            </a:r>
            <a:r>
              <a:rPr lang="pt-BR" dirty="0" err="1"/>
              <a:t>block</a:t>
            </a:r>
            <a:r>
              <a:rPr lang="pt-BR" dirty="0"/>
              <a:t> 2 depende do preenchimento do item 1 do mesmo </a:t>
            </a:r>
            <a:r>
              <a:rPr lang="pt-BR" dirty="0" err="1"/>
              <a:t>block</a:t>
            </a:r>
            <a:r>
              <a:rPr lang="pt-BR" dirty="0"/>
              <a:t> 2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4B51753-D6EE-EF4E-3635-FD5F74754C7C}"/>
              </a:ext>
            </a:extLst>
          </p:cNvPr>
          <p:cNvSpPr txBox="1"/>
          <p:nvPr/>
        </p:nvSpPr>
        <p:spPr>
          <a:xfrm>
            <a:off x="8399401" y="2619970"/>
            <a:ext cx="3694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Block 3 depende do preenchimento dos itens 1, 2 e 3 do </a:t>
            </a:r>
            <a:r>
              <a:rPr lang="pt-BR" dirty="0" err="1"/>
              <a:t>block</a:t>
            </a:r>
            <a:r>
              <a:rPr lang="pt-BR" dirty="0"/>
              <a:t> 1 para ser liberado</a:t>
            </a:r>
          </a:p>
        </p:txBody>
      </p:sp>
    </p:spTree>
    <p:extLst>
      <p:ext uri="{BB962C8B-B14F-4D97-AF65-F5344CB8AC3E}">
        <p14:creationId xmlns:p14="http://schemas.microsoft.com/office/powerpoint/2010/main" val="400620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ACC5644-6CAC-142E-ECAB-00E1E9942DC3}"/>
              </a:ext>
            </a:extLst>
          </p:cNvPr>
          <p:cNvSpPr/>
          <p:nvPr/>
        </p:nvSpPr>
        <p:spPr>
          <a:xfrm>
            <a:off x="714375" y="4471987"/>
            <a:ext cx="10887075" cy="842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61AEEA9-276C-928E-557B-926143CEE3EA}"/>
              </a:ext>
            </a:extLst>
          </p:cNvPr>
          <p:cNvSpPr/>
          <p:nvPr/>
        </p:nvSpPr>
        <p:spPr>
          <a:xfrm>
            <a:off x="714376" y="4471986"/>
            <a:ext cx="3448048" cy="84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DESCRIPTION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845B9A-7494-E558-14ED-BEAEF838EAA2}"/>
              </a:ext>
            </a:extLst>
          </p:cNvPr>
          <p:cNvSpPr/>
          <p:nvPr/>
        </p:nvSpPr>
        <p:spPr>
          <a:xfrm>
            <a:off x="4162424" y="4471988"/>
            <a:ext cx="4619624" cy="84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OPTIONS?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3AE0F27-DDB3-50C2-39CB-44579AD400FE}"/>
              </a:ext>
            </a:extLst>
          </p:cNvPr>
          <p:cNvSpPr/>
          <p:nvPr/>
        </p:nvSpPr>
        <p:spPr>
          <a:xfrm>
            <a:off x="7048500" y="4624386"/>
            <a:ext cx="781050" cy="269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option</a:t>
            </a:r>
            <a:r>
              <a:rPr lang="pt-BR" sz="1200" dirty="0"/>
              <a:t> 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D442477-69D1-4C46-398F-7228BEEE7F92}"/>
              </a:ext>
            </a:extLst>
          </p:cNvPr>
          <p:cNvSpPr/>
          <p:nvPr/>
        </p:nvSpPr>
        <p:spPr>
          <a:xfrm>
            <a:off x="7943849" y="4624386"/>
            <a:ext cx="781050" cy="269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option</a:t>
            </a:r>
            <a:r>
              <a:rPr lang="pt-BR" sz="1200" dirty="0"/>
              <a:t> 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E4E802-DFA6-2C9A-B6B7-D93FA9641CBF}"/>
              </a:ext>
            </a:extLst>
          </p:cNvPr>
          <p:cNvSpPr/>
          <p:nvPr/>
        </p:nvSpPr>
        <p:spPr>
          <a:xfrm>
            <a:off x="7048500" y="4952999"/>
            <a:ext cx="781050" cy="269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option</a:t>
            </a:r>
            <a:r>
              <a:rPr lang="pt-BR" sz="1200" dirty="0"/>
              <a:t> c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177213C-23E6-3B3C-161A-C62FF3CB63CB}"/>
              </a:ext>
            </a:extLst>
          </p:cNvPr>
          <p:cNvSpPr/>
          <p:nvPr/>
        </p:nvSpPr>
        <p:spPr>
          <a:xfrm>
            <a:off x="7953372" y="4952999"/>
            <a:ext cx="781050" cy="269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option</a:t>
            </a:r>
            <a:r>
              <a:rPr lang="pt-BR" sz="1200" dirty="0"/>
              <a:t> 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1BBF645-0C68-FE80-D7DB-3CC4E5A7F83B}"/>
              </a:ext>
            </a:extLst>
          </p:cNvPr>
          <p:cNvSpPr/>
          <p:nvPr/>
        </p:nvSpPr>
        <p:spPr>
          <a:xfrm>
            <a:off x="8782049" y="4471985"/>
            <a:ext cx="1409702" cy="84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SIGNATURE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DC5B58-5FD4-F9C4-776B-638CAD161C2B}"/>
              </a:ext>
            </a:extLst>
          </p:cNvPr>
          <p:cNvSpPr txBox="1"/>
          <p:nvPr/>
        </p:nvSpPr>
        <p:spPr>
          <a:xfrm>
            <a:off x="4458982" y="3409118"/>
            <a:ext cx="327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CHECK ITEM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7E27405-C2BB-2D66-FC05-C635AAC78EBB}"/>
              </a:ext>
            </a:extLst>
          </p:cNvPr>
          <p:cNvSpPr/>
          <p:nvPr/>
        </p:nvSpPr>
        <p:spPr>
          <a:xfrm>
            <a:off x="1881664" y="1635918"/>
            <a:ext cx="8324848" cy="842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529E73F-9CAC-3AF9-26F5-64F2B421D975}"/>
              </a:ext>
            </a:extLst>
          </p:cNvPr>
          <p:cNvSpPr/>
          <p:nvPr/>
        </p:nvSpPr>
        <p:spPr>
          <a:xfrm>
            <a:off x="1881664" y="1635917"/>
            <a:ext cx="3970972" cy="84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CAPTION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696B98C-9DDF-2156-977B-E92DA9BF7EFC}"/>
              </a:ext>
            </a:extLst>
          </p:cNvPr>
          <p:cNvSpPr/>
          <p:nvPr/>
        </p:nvSpPr>
        <p:spPr>
          <a:xfrm>
            <a:off x="5852636" y="1635919"/>
            <a:ext cx="4353877" cy="84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VALUE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A27362E-CFB1-EFBF-8A6E-C5703372AB47}"/>
              </a:ext>
            </a:extLst>
          </p:cNvPr>
          <p:cNvSpPr txBox="1"/>
          <p:nvPr/>
        </p:nvSpPr>
        <p:spPr>
          <a:xfrm>
            <a:off x="5068253" y="571500"/>
            <a:ext cx="2055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FIELD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ECE97D0-B34E-3E9B-1025-58E921F5111E}"/>
              </a:ext>
            </a:extLst>
          </p:cNvPr>
          <p:cNvSpPr/>
          <p:nvPr/>
        </p:nvSpPr>
        <p:spPr>
          <a:xfrm>
            <a:off x="10191748" y="4471985"/>
            <a:ext cx="1409702" cy="842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REVISION?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38AB90A-01DF-6FDD-1EDB-4A098E344D0D}"/>
              </a:ext>
            </a:extLst>
          </p:cNvPr>
          <p:cNvSpPr txBox="1"/>
          <p:nvPr/>
        </p:nvSpPr>
        <p:spPr>
          <a:xfrm>
            <a:off x="2793921" y="5806493"/>
            <a:ext cx="735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dirty="0"/>
              <a:t>- </a:t>
            </a:r>
            <a:r>
              <a:rPr lang="pt-BR" dirty="0" err="1"/>
              <a:t>Option</a:t>
            </a:r>
            <a:r>
              <a:rPr lang="pt-BR" dirty="0"/>
              <a:t> pode definir o cancelamento de alguns itens caso seja marcada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62DD1AB-B03A-29DE-AB3C-A6381F4A8D81}"/>
              </a:ext>
            </a:extLst>
          </p:cNvPr>
          <p:cNvSpPr txBox="1"/>
          <p:nvPr/>
        </p:nvSpPr>
        <p:spPr>
          <a:xfrm>
            <a:off x="3737373" y="2546506"/>
            <a:ext cx="460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dirty="0"/>
              <a:t>- </a:t>
            </a:r>
            <a:r>
              <a:rPr lang="pt-BR" dirty="0" err="1"/>
              <a:t>Value</a:t>
            </a:r>
            <a:r>
              <a:rPr lang="pt-BR" dirty="0"/>
              <a:t> pode ser número, texto, data, opções</a:t>
            </a:r>
          </a:p>
        </p:txBody>
      </p:sp>
    </p:spTree>
    <p:extLst>
      <p:ext uri="{BB962C8B-B14F-4D97-AF65-F5344CB8AC3E}">
        <p14:creationId xmlns:p14="http://schemas.microsoft.com/office/powerpoint/2010/main" val="2324075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11522</TotalTime>
  <Words>156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Leite</dc:creator>
  <cp:lastModifiedBy>Rafael Leite</cp:lastModifiedBy>
  <cp:revision>10</cp:revision>
  <dcterms:created xsi:type="dcterms:W3CDTF">2024-11-28T17:26:33Z</dcterms:created>
  <dcterms:modified xsi:type="dcterms:W3CDTF">2024-12-06T17:28:46Z</dcterms:modified>
</cp:coreProperties>
</file>