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85" r:id="rId7"/>
    <p:sldId id="286" r:id="rId8"/>
    <p:sldId id="264" r:id="rId9"/>
    <p:sldId id="265" r:id="rId10"/>
    <p:sldId id="266" r:id="rId11"/>
    <p:sldId id="270" r:id="rId12"/>
    <p:sldId id="291" r:id="rId13"/>
    <p:sldId id="262" r:id="rId14"/>
    <p:sldId id="261" r:id="rId15"/>
    <p:sldId id="288" r:id="rId16"/>
    <p:sldId id="287" r:id="rId17"/>
    <p:sldId id="289" r:id="rId18"/>
    <p:sldId id="290" r:id="rId19"/>
    <p:sldId id="267" r:id="rId20"/>
    <p:sldId id="263" r:id="rId21"/>
    <p:sldId id="278"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FE2"/>
    <a:srgbClr val="A0FEA2"/>
    <a:srgbClr val="19B13D"/>
    <a:srgbClr val="4AF095"/>
    <a:srgbClr val="10C261"/>
    <a:srgbClr val="0EB057"/>
    <a:srgbClr val="F6D250"/>
    <a:srgbClr val="765471"/>
    <a:srgbClr val="E8EFF3"/>
    <a:srgbClr val="3F5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315" autoAdjust="0"/>
  </p:normalViewPr>
  <p:slideViewPr>
    <p:cSldViewPr snapToGrid="0" showGuides="1">
      <p:cViewPr varScale="1">
        <p:scale>
          <a:sx n="68" d="100"/>
          <a:sy n="68" d="100"/>
        </p:scale>
        <p:origin x="90" y="210"/>
      </p:cViewPr>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Top of Mind Awareness</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Crystal</c:v>
                </c:pt>
                <c:pt idx="1">
                  <c:v>Helwa</c:v>
                </c:pt>
                <c:pt idx="2">
                  <c:v>Afya</c:v>
                </c:pt>
                <c:pt idx="3">
                  <c:v>Sunny</c:v>
                </c:pt>
                <c:pt idx="4">
                  <c:v>Qaleya</c:v>
                </c:pt>
                <c:pt idx="5">
                  <c:v>Halla</c:v>
                </c:pt>
                <c:pt idx="6">
                  <c:v>Pam</c:v>
                </c:pt>
                <c:pt idx="7">
                  <c:v>Slite</c:v>
                </c:pt>
              </c:strCache>
            </c:strRef>
          </c:cat>
          <c:val>
            <c:numRef>
              <c:f>Sheet1!$B$2:$B$9</c:f>
              <c:numCache>
                <c:formatCode>0%</c:formatCode>
                <c:ptCount val="8"/>
                <c:pt idx="0">
                  <c:v>0.14000000000000001</c:v>
                </c:pt>
                <c:pt idx="1">
                  <c:v>7.0000000000000007E-2</c:v>
                </c:pt>
                <c:pt idx="2">
                  <c:v>0.05</c:v>
                </c:pt>
                <c:pt idx="3">
                  <c:v>0.05</c:v>
                </c:pt>
                <c:pt idx="4">
                  <c:v>0.03</c:v>
                </c:pt>
                <c:pt idx="5">
                  <c:v>0.03</c:v>
                </c:pt>
                <c:pt idx="6">
                  <c:v>0.03</c:v>
                </c:pt>
                <c:pt idx="7">
                  <c:v>0.02</c:v>
                </c:pt>
              </c:numCache>
            </c:numRef>
          </c:val>
        </c:ser>
        <c:ser>
          <c:idx val="1"/>
          <c:order val="1"/>
          <c:tx>
            <c:strRef>
              <c:f>Sheet1!$C$1</c:f>
              <c:strCache>
                <c:ptCount val="1"/>
                <c:pt idx="0">
                  <c:v>Spontaneous Awareness</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Crystal</c:v>
                </c:pt>
                <c:pt idx="1">
                  <c:v>Helwa</c:v>
                </c:pt>
                <c:pt idx="2">
                  <c:v>Afya</c:v>
                </c:pt>
                <c:pt idx="3">
                  <c:v>Sunny</c:v>
                </c:pt>
                <c:pt idx="4">
                  <c:v>Qaleya</c:v>
                </c:pt>
                <c:pt idx="5">
                  <c:v>Halla</c:v>
                </c:pt>
                <c:pt idx="6">
                  <c:v>Pam</c:v>
                </c:pt>
                <c:pt idx="7">
                  <c:v>Slite</c:v>
                </c:pt>
              </c:strCache>
            </c:strRef>
          </c:cat>
          <c:val>
            <c:numRef>
              <c:f>Sheet1!$C$2:$C$9</c:f>
              <c:numCache>
                <c:formatCode>0%</c:formatCode>
                <c:ptCount val="8"/>
                <c:pt idx="0">
                  <c:v>0.17</c:v>
                </c:pt>
                <c:pt idx="1">
                  <c:v>0.03</c:v>
                </c:pt>
                <c:pt idx="2">
                  <c:v>0.01</c:v>
                </c:pt>
                <c:pt idx="3">
                  <c:v>0.03</c:v>
                </c:pt>
                <c:pt idx="4">
                  <c:v>0.08</c:v>
                </c:pt>
                <c:pt idx="5">
                  <c:v>0.04</c:v>
                </c:pt>
                <c:pt idx="6">
                  <c:v>0.01</c:v>
                </c:pt>
                <c:pt idx="7">
                  <c:v>0.05</c:v>
                </c:pt>
              </c:numCache>
            </c:numRef>
          </c:val>
        </c:ser>
        <c:ser>
          <c:idx val="2"/>
          <c:order val="2"/>
          <c:tx>
            <c:strRef>
              <c:f>Sheet1!$D$1</c:f>
              <c:strCache>
                <c:ptCount val="1"/>
                <c:pt idx="0">
                  <c:v>Aided Awareness</c:v>
                </c:pt>
              </c:strCache>
            </c:strRef>
          </c:tx>
          <c:spPr>
            <a:solidFill>
              <a:schemeClr val="accent2">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Crystal</c:v>
                </c:pt>
                <c:pt idx="1">
                  <c:v>Helwa</c:v>
                </c:pt>
                <c:pt idx="2">
                  <c:v>Afya</c:v>
                </c:pt>
                <c:pt idx="3">
                  <c:v>Sunny</c:v>
                </c:pt>
                <c:pt idx="4">
                  <c:v>Qaleya</c:v>
                </c:pt>
                <c:pt idx="5">
                  <c:v>Halla</c:v>
                </c:pt>
                <c:pt idx="6">
                  <c:v>Pam</c:v>
                </c:pt>
                <c:pt idx="7">
                  <c:v>Slite</c:v>
                </c:pt>
              </c:strCache>
            </c:strRef>
          </c:cat>
          <c:val>
            <c:numRef>
              <c:f>Sheet1!$D$2:$D$9</c:f>
              <c:numCache>
                <c:formatCode>0%</c:formatCode>
                <c:ptCount val="8"/>
                <c:pt idx="0">
                  <c:v>0.08</c:v>
                </c:pt>
                <c:pt idx="1">
                  <c:v>0.09</c:v>
                </c:pt>
                <c:pt idx="2" formatCode="General">
                  <c:v>0</c:v>
                </c:pt>
                <c:pt idx="3">
                  <c:v>0.01</c:v>
                </c:pt>
                <c:pt idx="4">
                  <c:v>0.09</c:v>
                </c:pt>
                <c:pt idx="5">
                  <c:v>0.06</c:v>
                </c:pt>
                <c:pt idx="6">
                  <c:v>0</c:v>
                </c:pt>
                <c:pt idx="7">
                  <c:v>0.08</c:v>
                </c:pt>
              </c:numCache>
            </c:numRef>
          </c:val>
        </c:ser>
        <c:dLbls>
          <c:dLblPos val="ctr"/>
          <c:showLegendKey val="0"/>
          <c:showVal val="1"/>
          <c:showCatName val="0"/>
          <c:showSerName val="0"/>
          <c:showPercent val="0"/>
          <c:showBubbleSize val="0"/>
        </c:dLbls>
        <c:gapWidth val="150"/>
        <c:overlap val="100"/>
        <c:axId val="506529520"/>
        <c:axId val="506520112"/>
      </c:barChart>
      <c:catAx>
        <c:axId val="50652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520112"/>
        <c:crosses val="autoZero"/>
        <c:auto val="1"/>
        <c:lblAlgn val="ctr"/>
        <c:lblOffset val="100"/>
        <c:noMultiLvlLbl val="0"/>
      </c:catAx>
      <c:valAx>
        <c:axId val="5065201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5295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Percentages</c:v>
                </c:pt>
              </c:strCache>
            </c:strRef>
          </c:tx>
          <c:dPt>
            <c:idx val="0"/>
            <c:bubble3D val="0"/>
            <c:spPr>
              <a:solidFill>
                <a:schemeClr val="bg2">
                  <a:lumMod val="75000"/>
                </a:schemeClr>
              </a:solidFill>
              <a:ln w="19050">
                <a:solidFill>
                  <a:schemeClr val="lt1"/>
                </a:solidFill>
              </a:ln>
              <a:effectLst/>
            </c:spPr>
          </c:dPt>
          <c:dPt>
            <c:idx val="1"/>
            <c:bubble3D val="0"/>
            <c:spPr>
              <a:solidFill>
                <a:schemeClr val="bg2">
                  <a:lumMod val="40000"/>
                  <a:lumOff val="60000"/>
                </a:schemeClr>
              </a:solidFill>
              <a:ln w="19050">
                <a:solidFill>
                  <a:schemeClr val="lt1"/>
                </a:solidFill>
              </a:ln>
              <a:effectLst/>
            </c:spPr>
          </c:dPt>
          <c:dPt>
            <c:idx val="2"/>
            <c:bubble3D val="0"/>
            <c:spPr>
              <a:solidFill>
                <a:schemeClr val="tx1">
                  <a:lumMod val="40000"/>
                  <a:lumOff val="60000"/>
                </a:schemeClr>
              </a:solidFill>
              <a:ln w="19050">
                <a:solidFill>
                  <a:schemeClr val="lt1"/>
                </a:solidFill>
              </a:ln>
              <a:effectLst/>
            </c:spPr>
          </c:dPt>
          <c:dPt>
            <c:idx val="3"/>
            <c:bubble3D val="0"/>
            <c:spPr>
              <a:solidFill>
                <a:schemeClr val="tx1">
                  <a:lumMod val="20000"/>
                  <a:lumOff val="80000"/>
                </a:schemeClr>
              </a:solidFill>
              <a:ln w="19050">
                <a:solidFill>
                  <a:schemeClr val="lt1"/>
                </a:solidFill>
              </a:ln>
              <a:effectLst/>
            </c:spPr>
          </c:dPt>
          <c:dPt>
            <c:idx val="4"/>
            <c:bubble3D val="0"/>
            <c:spPr>
              <a:solidFill>
                <a:schemeClr val="accent6">
                  <a:lumMod val="60000"/>
                  <a:lumOff val="4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5 Extremely like</c:v>
                </c:pt>
                <c:pt idx="1">
                  <c:v>4 Like to a high extent</c:v>
                </c:pt>
                <c:pt idx="2">
                  <c:v>3 Neutral</c:v>
                </c:pt>
                <c:pt idx="3">
                  <c:v>2 Fairly not like</c:v>
                </c:pt>
                <c:pt idx="4">
                  <c:v>1 Not like at all </c:v>
                </c:pt>
              </c:strCache>
            </c:strRef>
          </c:cat>
          <c:val>
            <c:numRef>
              <c:f>Sheet1!$B$2:$B$6</c:f>
              <c:numCache>
                <c:formatCode>0%</c:formatCode>
                <c:ptCount val="5"/>
                <c:pt idx="0">
                  <c:v>0.46</c:v>
                </c:pt>
                <c:pt idx="1">
                  <c:v>0.38</c:v>
                </c:pt>
                <c:pt idx="2">
                  <c:v>0.09</c:v>
                </c:pt>
                <c:pt idx="3">
                  <c:v>0.04</c:v>
                </c:pt>
                <c:pt idx="4">
                  <c:v>0.03</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Reasons</a:t>
            </a:r>
            <a:r>
              <a:rPr lang="en-US" baseline="0" dirty="0" smtClean="0"/>
              <a:t> of </a:t>
            </a:r>
            <a:r>
              <a:rPr lang="en-US" baseline="0" dirty="0" smtClean="0"/>
              <a:t>not Liking </a:t>
            </a:r>
            <a:r>
              <a:rPr lang="en-US" baseline="0" dirty="0" smtClean="0"/>
              <a:t>the Concept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7772254481160686"/>
          <c:y val="0.21963066661445485"/>
          <c:w val="0.45395780212275932"/>
          <c:h val="0.71019198100981396"/>
        </c:manualLayout>
      </c:layout>
      <c:barChart>
        <c:barDir val="bar"/>
        <c:grouping val="clustered"/>
        <c:varyColors val="0"/>
        <c:ser>
          <c:idx val="0"/>
          <c:order val="0"/>
          <c:tx>
            <c:strRef>
              <c:f>Sheet1!$B$1</c:f>
              <c:strCache>
                <c:ptCount val="1"/>
                <c:pt idx="0">
                  <c:v>Series 1</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The price will be expensive</c:v>
                </c:pt>
                <c:pt idx="1">
                  <c:v>The glass may be broken</c:v>
                </c:pt>
              </c:strCache>
            </c:strRef>
          </c:cat>
          <c:val>
            <c:numRef>
              <c:f>Sheet1!$B$2:$B$3</c:f>
              <c:numCache>
                <c:formatCode>0%</c:formatCode>
                <c:ptCount val="2"/>
                <c:pt idx="0">
                  <c:v>0.41</c:v>
                </c:pt>
                <c:pt idx="1">
                  <c:v>0.22</c:v>
                </c:pt>
              </c:numCache>
            </c:numRef>
          </c:val>
        </c:ser>
        <c:dLbls>
          <c:dLblPos val="outEnd"/>
          <c:showLegendKey val="0"/>
          <c:showVal val="1"/>
          <c:showCatName val="0"/>
          <c:showSerName val="0"/>
          <c:showPercent val="0"/>
          <c:showBubbleSize val="0"/>
        </c:dLbls>
        <c:gapWidth val="182"/>
        <c:axId val="669046984"/>
        <c:axId val="669048552"/>
      </c:barChart>
      <c:catAx>
        <c:axId val="669046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9048552"/>
        <c:crosses val="autoZero"/>
        <c:auto val="1"/>
        <c:lblAlgn val="ctr"/>
        <c:lblOffset val="100"/>
        <c:noMultiLvlLbl val="0"/>
      </c:catAx>
      <c:valAx>
        <c:axId val="66904855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9046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Reasons for </a:t>
            </a:r>
            <a:r>
              <a:rPr lang="en-US" dirty="0" smtClean="0"/>
              <a:t>Liking </a:t>
            </a:r>
            <a:r>
              <a:rPr lang="en-US" dirty="0" smtClean="0"/>
              <a:t>the Concept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50748677735853E-2"/>
          <c:y val="0.13822112881571952"/>
          <c:w val="0.88518660633909096"/>
          <c:h val="0.70036597031419856"/>
        </c:manualLayout>
      </c:layout>
      <c:barChart>
        <c:barDir val="col"/>
        <c:grouping val="clustered"/>
        <c:varyColors val="0"/>
        <c:ser>
          <c:idx val="0"/>
          <c:order val="0"/>
          <c:tx>
            <c:strRef>
              <c:f>Sheet1!$B$1</c:f>
              <c:strCache>
                <c:ptCount val="1"/>
                <c:pt idx="0">
                  <c:v>Percentage</c:v>
                </c:pt>
              </c:strCache>
            </c:strRef>
          </c:tx>
          <c:spPr>
            <a:solidFill>
              <a:schemeClr val="accent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Easy opening and closing</c:v>
                </c:pt>
                <c:pt idx="1">
                  <c:v>The glass is healthy</c:v>
                </c:pt>
                <c:pt idx="2">
                  <c:v>Keeps the rest of oil</c:v>
                </c:pt>
                <c:pt idx="3">
                  <c:v>Small package</c:v>
                </c:pt>
                <c:pt idx="4">
                  <c:v>Having cover/control</c:v>
                </c:pt>
                <c:pt idx="5">
                  <c:v>Suitable price</c:v>
                </c:pt>
                <c:pt idx="6">
                  <c:v>Small size</c:v>
                </c:pt>
                <c:pt idx="7">
                  <c:v>Suitable amount</c:v>
                </c:pt>
                <c:pt idx="8">
                  <c:v>Its price is cheaper</c:v>
                </c:pt>
                <c:pt idx="9">
                  <c:v>Practical</c:v>
                </c:pt>
              </c:strCache>
            </c:strRef>
          </c:cat>
          <c:val>
            <c:numRef>
              <c:f>Sheet1!$B$2:$B$11</c:f>
              <c:numCache>
                <c:formatCode>0%</c:formatCode>
                <c:ptCount val="10"/>
                <c:pt idx="0">
                  <c:v>0.24</c:v>
                </c:pt>
                <c:pt idx="1">
                  <c:v>0.19</c:v>
                </c:pt>
                <c:pt idx="2">
                  <c:v>0.17</c:v>
                </c:pt>
                <c:pt idx="3">
                  <c:v>0.12</c:v>
                </c:pt>
                <c:pt idx="4">
                  <c:v>0.11</c:v>
                </c:pt>
                <c:pt idx="5">
                  <c:v>0.1</c:v>
                </c:pt>
                <c:pt idx="6">
                  <c:v>0.09</c:v>
                </c:pt>
                <c:pt idx="7">
                  <c:v>0.09</c:v>
                </c:pt>
                <c:pt idx="8">
                  <c:v>0.08</c:v>
                </c:pt>
                <c:pt idx="9">
                  <c:v>0.06</c:v>
                </c:pt>
              </c:numCache>
            </c:numRef>
          </c:val>
        </c:ser>
        <c:dLbls>
          <c:dLblPos val="outEnd"/>
          <c:showLegendKey val="0"/>
          <c:showVal val="1"/>
          <c:showCatName val="0"/>
          <c:showSerName val="0"/>
          <c:showPercent val="0"/>
          <c:showBubbleSize val="0"/>
        </c:dLbls>
        <c:gapWidth val="219"/>
        <c:overlap val="-27"/>
        <c:axId val="669041496"/>
        <c:axId val="669042672"/>
      </c:barChart>
      <c:catAx>
        <c:axId val="669041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9042672"/>
        <c:crosses val="autoZero"/>
        <c:auto val="1"/>
        <c:lblAlgn val="ctr"/>
        <c:lblOffset val="100"/>
        <c:noMultiLvlLbl val="0"/>
      </c:catAx>
      <c:valAx>
        <c:axId val="66904267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9041496"/>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Likelihood to purchase</c:v>
                </c:pt>
              </c:strCache>
            </c:strRef>
          </c:tx>
          <c:spPr>
            <a:solidFill>
              <a:schemeClr val="accent3">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5 Extremely likely</c:v>
                </c:pt>
                <c:pt idx="1">
                  <c:v>4 Likely to a high extent</c:v>
                </c:pt>
                <c:pt idx="2">
                  <c:v>3 Neutral</c:v>
                </c:pt>
                <c:pt idx="3">
                  <c:v>2 Fairly not likely</c:v>
                </c:pt>
                <c:pt idx="4">
                  <c:v>1 Not likely at all </c:v>
                </c:pt>
              </c:strCache>
            </c:strRef>
          </c:cat>
          <c:val>
            <c:numRef>
              <c:f>Sheet1!$B$2:$B$6</c:f>
              <c:numCache>
                <c:formatCode>0%</c:formatCode>
                <c:ptCount val="5"/>
                <c:pt idx="0">
                  <c:v>0.39</c:v>
                </c:pt>
                <c:pt idx="1">
                  <c:v>0.42</c:v>
                </c:pt>
                <c:pt idx="2">
                  <c:v>0.13</c:v>
                </c:pt>
                <c:pt idx="3">
                  <c:v>0.05</c:v>
                </c:pt>
                <c:pt idx="4">
                  <c:v>0.02</c:v>
                </c:pt>
              </c:numCache>
            </c:numRef>
          </c:val>
        </c:ser>
        <c:ser>
          <c:idx val="1"/>
          <c:order val="1"/>
          <c:tx>
            <c:strRef>
              <c:f>Sheet1!$C$1</c:f>
              <c:strCache>
                <c:ptCount val="1"/>
                <c:pt idx="0">
                  <c:v>Likelihood to recommend to family and friends</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5 Extremely likely</c:v>
                </c:pt>
                <c:pt idx="1">
                  <c:v>4 Likely to a high extent</c:v>
                </c:pt>
                <c:pt idx="2">
                  <c:v>3 Neutral</c:v>
                </c:pt>
                <c:pt idx="3">
                  <c:v>2 Fairly not likely</c:v>
                </c:pt>
                <c:pt idx="4">
                  <c:v>1 Not likely at all </c:v>
                </c:pt>
              </c:strCache>
            </c:strRef>
          </c:cat>
          <c:val>
            <c:numRef>
              <c:f>Sheet1!$C$2:$C$6</c:f>
              <c:numCache>
                <c:formatCode>0%</c:formatCode>
                <c:ptCount val="5"/>
                <c:pt idx="0">
                  <c:v>0.4</c:v>
                </c:pt>
                <c:pt idx="1">
                  <c:v>0.41</c:v>
                </c:pt>
                <c:pt idx="2">
                  <c:v>0.12</c:v>
                </c:pt>
                <c:pt idx="3">
                  <c:v>0.06</c:v>
                </c:pt>
                <c:pt idx="4">
                  <c:v>0.01</c:v>
                </c:pt>
              </c:numCache>
            </c:numRef>
          </c:val>
        </c:ser>
        <c:dLbls>
          <c:dLblPos val="outEnd"/>
          <c:showLegendKey val="0"/>
          <c:showVal val="1"/>
          <c:showCatName val="0"/>
          <c:showSerName val="0"/>
          <c:showPercent val="0"/>
          <c:showBubbleSize val="0"/>
        </c:dLbls>
        <c:gapWidth val="219"/>
        <c:overlap val="-27"/>
        <c:axId val="223157568"/>
        <c:axId val="223156784"/>
      </c:barChart>
      <c:catAx>
        <c:axId val="22315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156784"/>
        <c:crosses val="autoZero"/>
        <c:auto val="1"/>
        <c:lblAlgn val="ctr"/>
        <c:lblOffset val="100"/>
        <c:noMultiLvlLbl val="0"/>
      </c:catAx>
      <c:valAx>
        <c:axId val="2231567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1575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People buying</a:t>
            </a:r>
            <a:r>
              <a:rPr lang="en-US" baseline="0" dirty="0" smtClean="0"/>
              <a:t> concept 1</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bg2">
                  <a:lumMod val="20000"/>
                  <a:lumOff val="80000"/>
                </a:schemeClr>
              </a:solidFill>
              <a:ln w="19050">
                <a:solidFill>
                  <a:schemeClr val="lt1"/>
                </a:solidFill>
              </a:ln>
              <a:effectLst/>
            </c:spPr>
          </c:dPt>
          <c:dPt>
            <c:idx val="1"/>
            <c:bubble3D val="0"/>
            <c:spPr>
              <a:solidFill>
                <a:schemeClr val="bg2">
                  <a:lumMod val="40000"/>
                  <a:lumOff val="60000"/>
                </a:schemeClr>
              </a:solidFill>
              <a:ln w="19050">
                <a:solidFill>
                  <a:schemeClr val="lt1"/>
                </a:solidFill>
              </a:ln>
              <a:effectLst/>
            </c:spPr>
          </c:dPt>
          <c:dPt>
            <c:idx val="2"/>
            <c:bubble3D val="0"/>
            <c:spPr>
              <a:solidFill>
                <a:srgbClr val="E8EFF3"/>
              </a:solidFill>
              <a:ln w="19050">
                <a:solidFill>
                  <a:schemeClr val="lt1"/>
                </a:solidFill>
              </a:ln>
              <a:effectLst/>
            </c:spPr>
          </c:dPt>
          <c:cat>
            <c:strRef>
              <c:f>Sheet1!$A$2:$A$4</c:f>
              <c:strCache>
                <c:ptCount val="3"/>
                <c:pt idx="0">
                  <c:v>If the price is suitable</c:v>
                </c:pt>
                <c:pt idx="1">
                  <c:v>Nothing/Will not buy</c:v>
                </c:pt>
                <c:pt idx="2">
                  <c:v>Cheap price</c:v>
                </c:pt>
              </c:strCache>
            </c:strRef>
          </c:cat>
          <c:val>
            <c:numRef>
              <c:f>Sheet1!$B$2:$B$4</c:f>
              <c:numCache>
                <c:formatCode>0%</c:formatCode>
                <c:ptCount val="3"/>
                <c:pt idx="0">
                  <c:v>0.22</c:v>
                </c:pt>
                <c:pt idx="1">
                  <c:v>0.21</c:v>
                </c:pt>
                <c:pt idx="2">
                  <c:v>0.2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882409368879652"/>
          <c:y val="0.85576808655104797"/>
          <c:w val="0.59641272632799069"/>
          <c:h val="0.1251821229966470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People buying</a:t>
            </a:r>
            <a:r>
              <a:rPr lang="en-US" baseline="0" dirty="0" smtClean="0"/>
              <a:t> concept </a:t>
            </a:r>
            <a:r>
              <a:rPr lang="en-US" baseline="0" dirty="0" smtClean="0"/>
              <a:t>2</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lumMod val="40000"/>
                  <a:lumOff val="60000"/>
                </a:schemeClr>
              </a:solidFill>
              <a:ln w="19050">
                <a:solidFill>
                  <a:schemeClr val="lt1"/>
                </a:solidFill>
              </a:ln>
              <a:effectLst/>
            </c:spPr>
          </c:dPt>
          <c:dPt>
            <c:idx val="1"/>
            <c:bubble3D val="0"/>
            <c:spPr>
              <a:solidFill>
                <a:schemeClr val="tx2">
                  <a:lumMod val="20000"/>
                  <a:lumOff val="80000"/>
                </a:schemeClr>
              </a:solidFill>
              <a:ln w="19050">
                <a:solidFill>
                  <a:schemeClr val="lt1"/>
                </a:solidFill>
              </a:ln>
              <a:effectLst/>
            </c:spPr>
          </c:dPt>
          <c:dPt>
            <c:idx val="2"/>
            <c:bubble3D val="0"/>
            <c:spPr>
              <a:solidFill>
                <a:schemeClr val="accent1">
                  <a:lumMod val="60000"/>
                  <a:lumOff val="40000"/>
                </a:schemeClr>
              </a:solidFill>
              <a:ln w="19050">
                <a:solidFill>
                  <a:schemeClr val="lt1"/>
                </a:solidFill>
              </a:ln>
              <a:effectLst/>
            </c:spPr>
          </c:dPt>
          <c:dPt>
            <c:idx val="3"/>
            <c:bubble3D val="0"/>
            <c:spPr>
              <a:solidFill>
                <a:srgbClr val="765471"/>
              </a:solidFill>
              <a:ln w="19050">
                <a:solidFill>
                  <a:schemeClr val="lt1"/>
                </a:solidFill>
              </a:ln>
              <a:effectLst/>
            </c:spPr>
          </c:dPt>
          <c:dPt>
            <c:idx val="4"/>
            <c:bubble3D val="0"/>
            <c:spPr>
              <a:solidFill>
                <a:schemeClr val="accent1">
                  <a:lumMod val="40000"/>
                  <a:lumOff val="60000"/>
                </a:schemeClr>
              </a:solidFill>
              <a:ln w="19050">
                <a:solidFill>
                  <a:schemeClr val="lt1"/>
                </a:solidFill>
              </a:ln>
              <a:effectLst/>
            </c:spPr>
          </c:dPt>
          <c:dPt>
            <c:idx val="5"/>
            <c:bubble3D val="0"/>
            <c:spPr>
              <a:solidFill>
                <a:schemeClr val="tx2"/>
              </a:solidFill>
              <a:ln w="19050">
                <a:solidFill>
                  <a:schemeClr val="lt1"/>
                </a:solidFill>
              </a:ln>
              <a:effectLst/>
            </c:spPr>
          </c:dPt>
          <c:cat>
            <c:strRef>
              <c:f>Sheet1!$A$2:$A$7</c:f>
              <c:strCache>
                <c:ptCount val="6"/>
                <c:pt idx="0">
                  <c:v>Suitable in price</c:v>
                </c:pt>
                <c:pt idx="1">
                  <c:v>Cheap in price</c:v>
                </c:pt>
                <c:pt idx="2">
                  <c:v>Healthy</c:v>
                </c:pt>
                <c:pt idx="3">
                  <c:v>Easy opening and closing</c:v>
                </c:pt>
                <c:pt idx="4">
                  <c:v>Nothing/won't buy</c:v>
                </c:pt>
                <c:pt idx="5">
                  <c:v>The size is suitable for me</c:v>
                </c:pt>
              </c:strCache>
            </c:strRef>
          </c:cat>
          <c:val>
            <c:numRef>
              <c:f>Sheet1!$B$2:$B$7</c:f>
              <c:numCache>
                <c:formatCode>0%</c:formatCode>
                <c:ptCount val="6"/>
                <c:pt idx="0">
                  <c:v>0.31</c:v>
                </c:pt>
                <c:pt idx="1">
                  <c:v>0.24</c:v>
                </c:pt>
                <c:pt idx="2">
                  <c:v>0.09</c:v>
                </c:pt>
                <c:pt idx="3">
                  <c:v>7.0000000000000007E-2</c:v>
                </c:pt>
                <c:pt idx="4">
                  <c:v>0.05</c:v>
                </c:pt>
                <c:pt idx="5">
                  <c:v>0.05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2882409368879652"/>
          <c:y val="0.85576808655104797"/>
          <c:w val="0.59641272632799069"/>
          <c:h val="0.1251821229966470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Brand usually bought</c:v>
                </c:pt>
              </c:strCache>
            </c:strRef>
          </c:tx>
          <c:spPr>
            <a:solidFill>
              <a:schemeClr val="tx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Crystal</c:v>
                </c:pt>
                <c:pt idx="1">
                  <c:v>Helwa</c:v>
                </c:pt>
                <c:pt idx="2">
                  <c:v>Afia</c:v>
                </c:pt>
                <c:pt idx="3">
                  <c:v>Sunny</c:v>
                </c:pt>
              </c:strCache>
            </c:strRef>
          </c:cat>
          <c:val>
            <c:numRef>
              <c:f>Sheet1!$B$2:$B$5</c:f>
              <c:numCache>
                <c:formatCode>0%</c:formatCode>
                <c:ptCount val="4"/>
                <c:pt idx="0">
                  <c:v>0.19</c:v>
                </c:pt>
                <c:pt idx="1">
                  <c:v>0.17</c:v>
                </c:pt>
                <c:pt idx="2">
                  <c:v>0.16</c:v>
                </c:pt>
                <c:pt idx="3">
                  <c:v>0.08</c:v>
                </c:pt>
              </c:numCache>
            </c:numRef>
          </c:val>
        </c:ser>
        <c:ser>
          <c:idx val="1"/>
          <c:order val="1"/>
          <c:tx>
            <c:strRef>
              <c:f>Sheet1!$C$1</c:f>
              <c:strCache>
                <c:ptCount val="1"/>
                <c:pt idx="0">
                  <c:v>Brand prefer to buy</c:v>
                </c:pt>
              </c:strCache>
            </c:strRef>
          </c:tx>
          <c:spPr>
            <a:solidFill>
              <a:schemeClr val="tx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Crystal</c:v>
                </c:pt>
                <c:pt idx="1">
                  <c:v>Helwa</c:v>
                </c:pt>
                <c:pt idx="2">
                  <c:v>Afia</c:v>
                </c:pt>
                <c:pt idx="3">
                  <c:v>Sunny</c:v>
                </c:pt>
              </c:strCache>
            </c:strRef>
          </c:cat>
          <c:val>
            <c:numRef>
              <c:f>Sheet1!$C$2:$C$5</c:f>
              <c:numCache>
                <c:formatCode>0%</c:formatCode>
                <c:ptCount val="4"/>
                <c:pt idx="0">
                  <c:v>0.19</c:v>
                </c:pt>
                <c:pt idx="1">
                  <c:v>0.18</c:v>
                </c:pt>
                <c:pt idx="2">
                  <c:v>0.15</c:v>
                </c:pt>
                <c:pt idx="3">
                  <c:v>7.0000000000000007E-2</c:v>
                </c:pt>
              </c:numCache>
            </c:numRef>
          </c:val>
        </c:ser>
        <c:ser>
          <c:idx val="2"/>
          <c:order val="2"/>
          <c:tx>
            <c:strRef>
              <c:f>Sheet1!$D$1</c:f>
              <c:strCache>
                <c:ptCount val="1"/>
                <c:pt idx="0">
                  <c:v>Brand prefer not to buy</c:v>
                </c:pt>
              </c:strCache>
            </c:strRef>
          </c:tx>
          <c:spPr>
            <a:solidFill>
              <a:schemeClr val="bg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Crystal</c:v>
                </c:pt>
                <c:pt idx="1">
                  <c:v>Helwa</c:v>
                </c:pt>
                <c:pt idx="2">
                  <c:v>Afia</c:v>
                </c:pt>
                <c:pt idx="3">
                  <c:v>Sunny</c:v>
                </c:pt>
              </c:strCache>
            </c:strRef>
          </c:cat>
          <c:val>
            <c:numRef>
              <c:f>Sheet1!$D$2:$D$5</c:f>
              <c:numCache>
                <c:formatCode>0%</c:formatCode>
                <c:ptCount val="4"/>
                <c:pt idx="0">
                  <c:v>0.73</c:v>
                </c:pt>
                <c:pt idx="1">
                  <c:v>7.0000000000000007E-2</c:v>
                </c:pt>
                <c:pt idx="2">
                  <c:v>0.05</c:v>
                </c:pt>
                <c:pt idx="3">
                  <c:v>0.04</c:v>
                </c:pt>
              </c:numCache>
            </c:numRef>
          </c:val>
        </c:ser>
        <c:dLbls>
          <c:dLblPos val="outEnd"/>
          <c:showLegendKey val="0"/>
          <c:showVal val="1"/>
          <c:showCatName val="0"/>
          <c:showSerName val="0"/>
          <c:showPercent val="0"/>
          <c:showBubbleSize val="0"/>
        </c:dLbls>
        <c:gapWidth val="182"/>
        <c:axId val="513647688"/>
        <c:axId val="513646904"/>
      </c:barChart>
      <c:catAx>
        <c:axId val="513647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646904"/>
        <c:crosses val="autoZero"/>
        <c:auto val="1"/>
        <c:lblAlgn val="ctr"/>
        <c:lblOffset val="100"/>
        <c:noMultiLvlLbl val="0"/>
      </c:catAx>
      <c:valAx>
        <c:axId val="5136469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647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Would Definitely Recommend</c:v>
                </c:pt>
              </c:strCache>
            </c:strRef>
          </c:tx>
          <c:spPr>
            <a:solidFill>
              <a:schemeClr val="accent1"/>
            </a:solidFill>
            <a:ln>
              <a:noFill/>
            </a:ln>
            <a:effectLst/>
          </c:spPr>
          <c:invertIfNegative val="0"/>
          <c:cat>
            <c:strRef>
              <c:f>Sheet1!$A$2:$A$11</c:f>
              <c:strCache>
                <c:ptCount val="10"/>
                <c:pt idx="0">
                  <c:v>Crystal</c:v>
                </c:pt>
                <c:pt idx="1">
                  <c:v>Helwa</c:v>
                </c:pt>
                <c:pt idx="2">
                  <c:v>Afia</c:v>
                </c:pt>
                <c:pt idx="3">
                  <c:v>Sunny</c:v>
                </c:pt>
                <c:pt idx="4">
                  <c:v>Qaleya</c:v>
                </c:pt>
                <c:pt idx="5">
                  <c:v>Halla</c:v>
                </c:pt>
                <c:pt idx="6">
                  <c:v>Pam</c:v>
                </c:pt>
                <c:pt idx="7">
                  <c:v>Slite</c:v>
                </c:pt>
                <c:pt idx="8">
                  <c:v>Wadi Food</c:v>
                </c:pt>
                <c:pt idx="9">
                  <c:v>Bran Rice</c:v>
                </c:pt>
              </c:strCache>
            </c:strRef>
          </c:cat>
          <c:val>
            <c:numRef>
              <c:f>Sheet1!$B$2:$B$11</c:f>
              <c:numCache>
                <c:formatCode>0%</c:formatCode>
                <c:ptCount val="10"/>
                <c:pt idx="0">
                  <c:v>0.53</c:v>
                </c:pt>
                <c:pt idx="1">
                  <c:v>0.67</c:v>
                </c:pt>
                <c:pt idx="2">
                  <c:v>0.27</c:v>
                </c:pt>
                <c:pt idx="3">
                  <c:v>0.28999999999999998</c:v>
                </c:pt>
                <c:pt idx="4">
                  <c:v>0.41</c:v>
                </c:pt>
                <c:pt idx="5">
                  <c:v>0</c:v>
                </c:pt>
                <c:pt idx="6">
                  <c:v>0.4</c:v>
                </c:pt>
                <c:pt idx="7">
                  <c:v>0.5</c:v>
                </c:pt>
                <c:pt idx="8">
                  <c:v>0.93</c:v>
                </c:pt>
                <c:pt idx="9">
                  <c:v>0.33</c:v>
                </c:pt>
              </c:numCache>
            </c:numRef>
          </c:val>
        </c:ser>
        <c:ser>
          <c:idx val="1"/>
          <c:order val="1"/>
          <c:tx>
            <c:strRef>
              <c:f>Sheet1!$C$1</c:f>
              <c:strCache>
                <c:ptCount val="1"/>
                <c:pt idx="0">
                  <c:v>Might or Might not Recommend</c:v>
                </c:pt>
              </c:strCache>
            </c:strRef>
          </c:tx>
          <c:spPr>
            <a:solidFill>
              <a:schemeClr val="bg1">
                <a:lumMod val="50000"/>
              </a:schemeClr>
            </a:solidFill>
            <a:ln>
              <a:noFill/>
            </a:ln>
            <a:effectLst/>
          </c:spPr>
          <c:invertIfNegative val="0"/>
          <c:cat>
            <c:strRef>
              <c:f>Sheet1!$A$2:$A$11</c:f>
              <c:strCache>
                <c:ptCount val="10"/>
                <c:pt idx="0">
                  <c:v>Crystal</c:v>
                </c:pt>
                <c:pt idx="1">
                  <c:v>Helwa</c:v>
                </c:pt>
                <c:pt idx="2">
                  <c:v>Afia</c:v>
                </c:pt>
                <c:pt idx="3">
                  <c:v>Sunny</c:v>
                </c:pt>
                <c:pt idx="4">
                  <c:v>Qaleya</c:v>
                </c:pt>
                <c:pt idx="5">
                  <c:v>Halla</c:v>
                </c:pt>
                <c:pt idx="6">
                  <c:v>Pam</c:v>
                </c:pt>
                <c:pt idx="7">
                  <c:v>Slite</c:v>
                </c:pt>
                <c:pt idx="8">
                  <c:v>Wadi Food</c:v>
                </c:pt>
                <c:pt idx="9">
                  <c:v>Bran Rice</c:v>
                </c:pt>
              </c:strCache>
            </c:strRef>
          </c:cat>
          <c:val>
            <c:numRef>
              <c:f>Sheet1!$C$2:$C$11</c:f>
              <c:numCache>
                <c:formatCode>0%</c:formatCode>
                <c:ptCount val="10"/>
                <c:pt idx="0">
                  <c:v>0.4</c:v>
                </c:pt>
                <c:pt idx="1">
                  <c:v>0.28999999999999998</c:v>
                </c:pt>
                <c:pt idx="2">
                  <c:v>0.46</c:v>
                </c:pt>
                <c:pt idx="3">
                  <c:v>0.69</c:v>
                </c:pt>
                <c:pt idx="4">
                  <c:v>0.41</c:v>
                </c:pt>
                <c:pt idx="5">
                  <c:v>0.56999999999999995</c:v>
                </c:pt>
                <c:pt idx="6">
                  <c:v>0.4</c:v>
                </c:pt>
                <c:pt idx="7">
                  <c:v>0.4</c:v>
                </c:pt>
                <c:pt idx="8">
                  <c:v>7.0000000000000007E-2</c:v>
                </c:pt>
                <c:pt idx="9">
                  <c:v>0.67</c:v>
                </c:pt>
              </c:numCache>
            </c:numRef>
          </c:val>
        </c:ser>
        <c:ser>
          <c:idx val="2"/>
          <c:order val="2"/>
          <c:tx>
            <c:strRef>
              <c:f>Sheet1!$D$1</c:f>
              <c:strCache>
                <c:ptCount val="1"/>
                <c:pt idx="0">
                  <c:v>Would Definitely Not Recommend</c:v>
                </c:pt>
              </c:strCache>
            </c:strRef>
          </c:tx>
          <c:spPr>
            <a:solidFill>
              <a:schemeClr val="accent3"/>
            </a:solidFill>
            <a:ln>
              <a:noFill/>
            </a:ln>
            <a:effectLst/>
          </c:spPr>
          <c:invertIfNegative val="0"/>
          <c:cat>
            <c:strRef>
              <c:f>Sheet1!$A$2:$A$11</c:f>
              <c:strCache>
                <c:ptCount val="10"/>
                <c:pt idx="0">
                  <c:v>Crystal</c:v>
                </c:pt>
                <c:pt idx="1">
                  <c:v>Helwa</c:v>
                </c:pt>
                <c:pt idx="2">
                  <c:v>Afia</c:v>
                </c:pt>
                <c:pt idx="3">
                  <c:v>Sunny</c:v>
                </c:pt>
                <c:pt idx="4">
                  <c:v>Qaleya</c:v>
                </c:pt>
                <c:pt idx="5">
                  <c:v>Halla</c:v>
                </c:pt>
                <c:pt idx="6">
                  <c:v>Pam</c:v>
                </c:pt>
                <c:pt idx="7">
                  <c:v>Slite</c:v>
                </c:pt>
                <c:pt idx="8">
                  <c:v>Wadi Food</c:v>
                </c:pt>
                <c:pt idx="9">
                  <c:v>Bran Rice</c:v>
                </c:pt>
              </c:strCache>
            </c:strRef>
          </c:cat>
          <c:val>
            <c:numRef>
              <c:f>Sheet1!$D$2:$D$11</c:f>
              <c:numCache>
                <c:formatCode>0%</c:formatCode>
                <c:ptCount val="10"/>
                <c:pt idx="0">
                  <c:v>7.0000000000000007E-2</c:v>
                </c:pt>
                <c:pt idx="1">
                  <c:v>0.04</c:v>
                </c:pt>
                <c:pt idx="2">
                  <c:v>0.27</c:v>
                </c:pt>
                <c:pt idx="3">
                  <c:v>0.03</c:v>
                </c:pt>
                <c:pt idx="4">
                  <c:v>0.18</c:v>
                </c:pt>
                <c:pt idx="5">
                  <c:v>0.43</c:v>
                </c:pt>
                <c:pt idx="6">
                  <c:v>0.2</c:v>
                </c:pt>
                <c:pt idx="7">
                  <c:v>0.1</c:v>
                </c:pt>
                <c:pt idx="8" formatCode="General">
                  <c:v>0</c:v>
                </c:pt>
                <c:pt idx="9" formatCode="General">
                  <c:v>0</c:v>
                </c:pt>
              </c:numCache>
            </c:numRef>
          </c:val>
        </c:ser>
        <c:dLbls>
          <c:dLblPos val="outEnd"/>
          <c:showLegendKey val="0"/>
          <c:showVal val="0"/>
          <c:showCatName val="0"/>
          <c:showSerName val="0"/>
          <c:showPercent val="0"/>
          <c:showBubbleSize val="0"/>
        </c:dLbls>
        <c:gapWidth val="219"/>
        <c:overlap val="-27"/>
        <c:axId val="506526776"/>
        <c:axId val="506531088"/>
      </c:barChart>
      <c:catAx>
        <c:axId val="50652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531088"/>
        <c:crosses val="autoZero"/>
        <c:auto val="1"/>
        <c:lblAlgn val="ctr"/>
        <c:lblOffset val="100"/>
        <c:noMultiLvlLbl val="0"/>
      </c:catAx>
      <c:valAx>
        <c:axId val="5065310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526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1 Not Important at all</c:v>
                </c:pt>
              </c:strCache>
            </c:strRef>
          </c:tx>
          <c:spPr>
            <a:solidFill>
              <a:schemeClr val="accent3">
                <a:lumMod val="40000"/>
                <a:lumOff val="60000"/>
              </a:schemeClr>
            </a:solidFill>
            <a:ln>
              <a:noFill/>
            </a:ln>
            <a:effectLst/>
          </c:spPr>
          <c:invertIfNegative val="0"/>
          <c:cat>
            <c:strRef>
              <c:f>Sheet1!$A$2:$A$19</c:f>
              <c:strCache>
                <c:ptCount val="18"/>
                <c:pt idx="0">
                  <c:v>Is available in all supermarkets – both big and small</c:v>
                </c:pt>
                <c:pt idx="1">
                  <c:v>Is concentrated</c:v>
                </c:pt>
                <c:pt idx="2">
                  <c:v>Has an easy to open pack</c:v>
                </c:pt>
                <c:pt idx="3">
                  <c:v>Has no added perservatives</c:v>
                </c:pt>
                <c:pt idx="4">
                  <c:v>Has a nice smell</c:v>
                </c:pt>
                <c:pt idx="5">
                  <c:v>Has a good color </c:v>
                </c:pt>
                <c:pt idx="6">
                  <c:v>Has a good taste</c:v>
                </c:pt>
                <c:pt idx="7">
                  <c:v>Is healthy </c:v>
                </c:pt>
                <c:pt idx="8">
                  <c:v>Has an affordable price </c:v>
                </c:pt>
                <c:pt idx="9">
                  <c:v>Is in a plastic bottle</c:v>
                </c:pt>
                <c:pt idx="10">
                  <c:v>Is in a sachet (or packet)</c:v>
                </c:pt>
                <c:pt idx="11">
                  <c:v>To be used once for cooking one meal</c:v>
                </c:pt>
                <c:pt idx="12">
                  <c:v>Is in big size</c:v>
                </c:pt>
                <c:pt idx="13">
                  <c:v>Is in small size</c:v>
                </c:pt>
                <c:pt idx="14">
                  <c:v>Is a well known brand</c:v>
                </c:pt>
                <c:pt idx="15">
                  <c:v>Is flavored</c:v>
                </c:pt>
                <c:pt idx="16">
                  <c:v>To be used several times for cooking several meals</c:v>
                </c:pt>
                <c:pt idx="17">
                  <c:v>Is in a glass bottle</c:v>
                </c:pt>
              </c:strCache>
            </c:strRef>
          </c:cat>
          <c:val>
            <c:numRef>
              <c:f>Sheet1!$B$2:$B$19</c:f>
              <c:numCache>
                <c:formatCode>0%</c:formatCode>
                <c:ptCount val="18"/>
                <c:pt idx="0">
                  <c:v>0</c:v>
                </c:pt>
                <c:pt idx="1">
                  <c:v>0.01</c:v>
                </c:pt>
                <c:pt idx="2" formatCode="General">
                  <c:v>0</c:v>
                </c:pt>
                <c:pt idx="3">
                  <c:v>0.01</c:v>
                </c:pt>
                <c:pt idx="4">
                  <c:v>0.01</c:v>
                </c:pt>
                <c:pt idx="5">
                  <c:v>0.01</c:v>
                </c:pt>
                <c:pt idx="6">
                  <c:v>0.01</c:v>
                </c:pt>
                <c:pt idx="7">
                  <c:v>0.01</c:v>
                </c:pt>
                <c:pt idx="8">
                  <c:v>0</c:v>
                </c:pt>
                <c:pt idx="9">
                  <c:v>0.08</c:v>
                </c:pt>
                <c:pt idx="10">
                  <c:v>0.08</c:v>
                </c:pt>
                <c:pt idx="11">
                  <c:v>0.08</c:v>
                </c:pt>
                <c:pt idx="12">
                  <c:v>0.02</c:v>
                </c:pt>
                <c:pt idx="13">
                  <c:v>0.01</c:v>
                </c:pt>
                <c:pt idx="14">
                  <c:v>0.01</c:v>
                </c:pt>
                <c:pt idx="15">
                  <c:v>0.01</c:v>
                </c:pt>
                <c:pt idx="16">
                  <c:v>0.02</c:v>
                </c:pt>
                <c:pt idx="17">
                  <c:v>0.02</c:v>
                </c:pt>
              </c:numCache>
            </c:numRef>
          </c:val>
        </c:ser>
        <c:ser>
          <c:idx val="1"/>
          <c:order val="1"/>
          <c:tx>
            <c:strRef>
              <c:f>Sheet1!$C$1</c:f>
              <c:strCache>
                <c:ptCount val="1"/>
                <c:pt idx="0">
                  <c:v>2 Fairly Un-important</c:v>
                </c:pt>
              </c:strCache>
            </c:strRef>
          </c:tx>
          <c:spPr>
            <a:solidFill>
              <a:schemeClr val="accent3">
                <a:lumMod val="50000"/>
              </a:schemeClr>
            </a:solidFill>
            <a:ln>
              <a:noFill/>
            </a:ln>
            <a:effectLst/>
          </c:spPr>
          <c:invertIfNegative val="0"/>
          <c:cat>
            <c:strRef>
              <c:f>Sheet1!$A$2:$A$19</c:f>
              <c:strCache>
                <c:ptCount val="18"/>
                <c:pt idx="0">
                  <c:v>Is available in all supermarkets – both big and small</c:v>
                </c:pt>
                <c:pt idx="1">
                  <c:v>Is concentrated</c:v>
                </c:pt>
                <c:pt idx="2">
                  <c:v>Has an easy to open pack</c:v>
                </c:pt>
                <c:pt idx="3">
                  <c:v>Has no added perservatives</c:v>
                </c:pt>
                <c:pt idx="4">
                  <c:v>Has a nice smell</c:v>
                </c:pt>
                <c:pt idx="5">
                  <c:v>Has a good color </c:v>
                </c:pt>
                <c:pt idx="6">
                  <c:v>Has a good taste</c:v>
                </c:pt>
                <c:pt idx="7">
                  <c:v>Is healthy </c:v>
                </c:pt>
                <c:pt idx="8">
                  <c:v>Has an affordable price </c:v>
                </c:pt>
                <c:pt idx="9">
                  <c:v>Is in a plastic bottle</c:v>
                </c:pt>
                <c:pt idx="10">
                  <c:v>Is in a sachet (or packet)</c:v>
                </c:pt>
                <c:pt idx="11">
                  <c:v>To be used once for cooking one meal</c:v>
                </c:pt>
                <c:pt idx="12">
                  <c:v>Is in big size</c:v>
                </c:pt>
                <c:pt idx="13">
                  <c:v>Is in small size</c:v>
                </c:pt>
                <c:pt idx="14">
                  <c:v>Is a well known brand</c:v>
                </c:pt>
                <c:pt idx="15">
                  <c:v>Is flavored</c:v>
                </c:pt>
                <c:pt idx="16">
                  <c:v>To be used several times for cooking several meals</c:v>
                </c:pt>
                <c:pt idx="17">
                  <c:v>Is in a glass bottle</c:v>
                </c:pt>
              </c:strCache>
            </c:strRef>
          </c:cat>
          <c:val>
            <c:numRef>
              <c:f>Sheet1!$C$2:$C$19</c:f>
              <c:numCache>
                <c:formatCode>0%</c:formatCode>
                <c:ptCount val="18"/>
                <c:pt idx="0">
                  <c:v>0.02</c:v>
                </c:pt>
                <c:pt idx="1">
                  <c:v>0.02</c:v>
                </c:pt>
                <c:pt idx="2">
                  <c:v>0.03</c:v>
                </c:pt>
                <c:pt idx="3">
                  <c:v>0.02</c:v>
                </c:pt>
                <c:pt idx="4">
                  <c:v>0.01</c:v>
                </c:pt>
                <c:pt idx="5">
                  <c:v>0.02</c:v>
                </c:pt>
                <c:pt idx="6">
                  <c:v>0</c:v>
                </c:pt>
                <c:pt idx="7">
                  <c:v>0.02</c:v>
                </c:pt>
                <c:pt idx="8">
                  <c:v>0.02</c:v>
                </c:pt>
                <c:pt idx="9">
                  <c:v>0.18</c:v>
                </c:pt>
                <c:pt idx="10">
                  <c:v>0.15</c:v>
                </c:pt>
                <c:pt idx="11">
                  <c:v>0.12</c:v>
                </c:pt>
                <c:pt idx="12">
                  <c:v>0.11</c:v>
                </c:pt>
                <c:pt idx="13">
                  <c:v>0.08</c:v>
                </c:pt>
                <c:pt idx="14">
                  <c:v>0.03</c:v>
                </c:pt>
                <c:pt idx="15">
                  <c:v>0.05</c:v>
                </c:pt>
                <c:pt idx="16">
                  <c:v>0.03</c:v>
                </c:pt>
                <c:pt idx="17">
                  <c:v>0.06</c:v>
                </c:pt>
              </c:numCache>
            </c:numRef>
          </c:val>
        </c:ser>
        <c:ser>
          <c:idx val="2"/>
          <c:order val="2"/>
          <c:tx>
            <c:strRef>
              <c:f>Sheet1!$D$1</c:f>
              <c:strCache>
                <c:ptCount val="1"/>
                <c:pt idx="0">
                  <c:v>3 Important</c:v>
                </c:pt>
              </c:strCache>
            </c:strRef>
          </c:tx>
          <c:spPr>
            <a:solidFill>
              <a:schemeClr val="accent3"/>
            </a:solidFill>
            <a:ln>
              <a:noFill/>
            </a:ln>
            <a:effectLst/>
          </c:spPr>
          <c:invertIfNegative val="0"/>
          <c:cat>
            <c:strRef>
              <c:f>Sheet1!$A$2:$A$19</c:f>
              <c:strCache>
                <c:ptCount val="18"/>
                <c:pt idx="0">
                  <c:v>Is available in all supermarkets – both big and small</c:v>
                </c:pt>
                <c:pt idx="1">
                  <c:v>Is concentrated</c:v>
                </c:pt>
                <c:pt idx="2">
                  <c:v>Has an easy to open pack</c:v>
                </c:pt>
                <c:pt idx="3">
                  <c:v>Has no added perservatives</c:v>
                </c:pt>
                <c:pt idx="4">
                  <c:v>Has a nice smell</c:v>
                </c:pt>
                <c:pt idx="5">
                  <c:v>Has a good color </c:v>
                </c:pt>
                <c:pt idx="6">
                  <c:v>Has a good taste</c:v>
                </c:pt>
                <c:pt idx="7">
                  <c:v>Is healthy </c:v>
                </c:pt>
                <c:pt idx="8">
                  <c:v>Has an affordable price </c:v>
                </c:pt>
                <c:pt idx="9">
                  <c:v>Is in a plastic bottle</c:v>
                </c:pt>
                <c:pt idx="10">
                  <c:v>Is in a sachet (or packet)</c:v>
                </c:pt>
                <c:pt idx="11">
                  <c:v>To be used once for cooking one meal</c:v>
                </c:pt>
                <c:pt idx="12">
                  <c:v>Is in big size</c:v>
                </c:pt>
                <c:pt idx="13">
                  <c:v>Is in small size</c:v>
                </c:pt>
                <c:pt idx="14">
                  <c:v>Is a well known brand</c:v>
                </c:pt>
                <c:pt idx="15">
                  <c:v>Is flavored</c:v>
                </c:pt>
                <c:pt idx="16">
                  <c:v>To be used several times for cooking several meals</c:v>
                </c:pt>
                <c:pt idx="17">
                  <c:v>Is in a glass bottle</c:v>
                </c:pt>
              </c:strCache>
            </c:strRef>
          </c:cat>
          <c:val>
            <c:numRef>
              <c:f>Sheet1!$D$2:$D$19</c:f>
              <c:numCache>
                <c:formatCode>0%</c:formatCode>
                <c:ptCount val="18"/>
                <c:pt idx="0">
                  <c:v>0.14000000000000001</c:v>
                </c:pt>
                <c:pt idx="1">
                  <c:v>0.16</c:v>
                </c:pt>
                <c:pt idx="2">
                  <c:v>0.17</c:v>
                </c:pt>
                <c:pt idx="3">
                  <c:v>0.15</c:v>
                </c:pt>
                <c:pt idx="4">
                  <c:v>0.15</c:v>
                </c:pt>
                <c:pt idx="5">
                  <c:v>0.13</c:v>
                </c:pt>
                <c:pt idx="6">
                  <c:v>0.15</c:v>
                </c:pt>
                <c:pt idx="7">
                  <c:v>0.12</c:v>
                </c:pt>
                <c:pt idx="8">
                  <c:v>0.12</c:v>
                </c:pt>
                <c:pt idx="9">
                  <c:v>0.23</c:v>
                </c:pt>
                <c:pt idx="10">
                  <c:v>0.22</c:v>
                </c:pt>
                <c:pt idx="11">
                  <c:v>0.21</c:v>
                </c:pt>
                <c:pt idx="12">
                  <c:v>0.22</c:v>
                </c:pt>
                <c:pt idx="13">
                  <c:v>0.23</c:v>
                </c:pt>
                <c:pt idx="14">
                  <c:v>0.2</c:v>
                </c:pt>
                <c:pt idx="15">
                  <c:v>0.18</c:v>
                </c:pt>
                <c:pt idx="16">
                  <c:v>0.19</c:v>
                </c:pt>
                <c:pt idx="17">
                  <c:v>0.16</c:v>
                </c:pt>
              </c:numCache>
            </c:numRef>
          </c:val>
        </c:ser>
        <c:ser>
          <c:idx val="3"/>
          <c:order val="3"/>
          <c:tx>
            <c:strRef>
              <c:f>Sheet1!$E$1</c:f>
              <c:strCache>
                <c:ptCount val="1"/>
                <c:pt idx="0">
                  <c:v>4 Very Important</c:v>
                </c:pt>
              </c:strCache>
            </c:strRef>
          </c:tx>
          <c:spPr>
            <a:solidFill>
              <a:schemeClr val="accent3">
                <a:lumMod val="60000"/>
                <a:lumOff val="40000"/>
              </a:schemeClr>
            </a:solidFill>
            <a:ln>
              <a:noFill/>
            </a:ln>
            <a:effectLst/>
          </c:spPr>
          <c:invertIfNegative val="0"/>
          <c:cat>
            <c:strRef>
              <c:f>Sheet1!$A$2:$A$19</c:f>
              <c:strCache>
                <c:ptCount val="18"/>
                <c:pt idx="0">
                  <c:v>Is available in all supermarkets – both big and small</c:v>
                </c:pt>
                <c:pt idx="1">
                  <c:v>Is concentrated</c:v>
                </c:pt>
                <c:pt idx="2">
                  <c:v>Has an easy to open pack</c:v>
                </c:pt>
                <c:pt idx="3">
                  <c:v>Has no added perservatives</c:v>
                </c:pt>
                <c:pt idx="4">
                  <c:v>Has a nice smell</c:v>
                </c:pt>
                <c:pt idx="5">
                  <c:v>Has a good color </c:v>
                </c:pt>
                <c:pt idx="6">
                  <c:v>Has a good taste</c:v>
                </c:pt>
                <c:pt idx="7">
                  <c:v>Is healthy </c:v>
                </c:pt>
                <c:pt idx="8">
                  <c:v>Has an affordable price </c:v>
                </c:pt>
                <c:pt idx="9">
                  <c:v>Is in a plastic bottle</c:v>
                </c:pt>
                <c:pt idx="10">
                  <c:v>Is in a sachet (or packet)</c:v>
                </c:pt>
                <c:pt idx="11">
                  <c:v>To be used once for cooking one meal</c:v>
                </c:pt>
                <c:pt idx="12">
                  <c:v>Is in big size</c:v>
                </c:pt>
                <c:pt idx="13">
                  <c:v>Is in small size</c:v>
                </c:pt>
                <c:pt idx="14">
                  <c:v>Is a well known brand</c:v>
                </c:pt>
                <c:pt idx="15">
                  <c:v>Is flavored</c:v>
                </c:pt>
                <c:pt idx="16">
                  <c:v>To be used several times for cooking several meals</c:v>
                </c:pt>
                <c:pt idx="17">
                  <c:v>Is in a glass bottle</c:v>
                </c:pt>
              </c:strCache>
            </c:strRef>
          </c:cat>
          <c:val>
            <c:numRef>
              <c:f>Sheet1!$E$2:$E$19</c:f>
              <c:numCache>
                <c:formatCode>0%</c:formatCode>
                <c:ptCount val="18"/>
                <c:pt idx="0">
                  <c:v>0.45</c:v>
                </c:pt>
                <c:pt idx="1">
                  <c:v>0.42</c:v>
                </c:pt>
                <c:pt idx="2">
                  <c:v>0.42</c:v>
                </c:pt>
                <c:pt idx="3">
                  <c:v>0.36</c:v>
                </c:pt>
                <c:pt idx="4">
                  <c:v>0.43</c:v>
                </c:pt>
                <c:pt idx="5">
                  <c:v>0.38</c:v>
                </c:pt>
                <c:pt idx="6">
                  <c:v>0.31</c:v>
                </c:pt>
                <c:pt idx="7">
                  <c:v>0.36</c:v>
                </c:pt>
                <c:pt idx="8">
                  <c:v>0.45</c:v>
                </c:pt>
                <c:pt idx="9">
                  <c:v>0.35</c:v>
                </c:pt>
                <c:pt idx="10">
                  <c:v>0.34</c:v>
                </c:pt>
                <c:pt idx="11">
                  <c:v>0.33</c:v>
                </c:pt>
                <c:pt idx="12">
                  <c:v>0.39</c:v>
                </c:pt>
                <c:pt idx="13">
                  <c:v>0.39</c:v>
                </c:pt>
                <c:pt idx="14">
                  <c:v>0.45</c:v>
                </c:pt>
                <c:pt idx="15">
                  <c:v>0.41</c:v>
                </c:pt>
                <c:pt idx="16">
                  <c:v>0.5</c:v>
                </c:pt>
                <c:pt idx="17">
                  <c:v>0.35</c:v>
                </c:pt>
              </c:numCache>
            </c:numRef>
          </c:val>
        </c:ser>
        <c:ser>
          <c:idx val="4"/>
          <c:order val="4"/>
          <c:tx>
            <c:strRef>
              <c:f>Sheet1!$F$1</c:f>
              <c:strCache>
                <c:ptCount val="1"/>
                <c:pt idx="0">
                  <c:v>5 Extremely Important</c:v>
                </c:pt>
              </c:strCache>
            </c:strRef>
          </c:tx>
          <c:spPr>
            <a:solidFill>
              <a:schemeClr val="accent3">
                <a:lumMod val="20000"/>
                <a:lumOff val="80000"/>
              </a:schemeClr>
            </a:solidFill>
            <a:ln>
              <a:noFill/>
            </a:ln>
            <a:effectLst/>
          </c:spPr>
          <c:invertIfNegative val="0"/>
          <c:cat>
            <c:strRef>
              <c:f>Sheet1!$A$2:$A$19</c:f>
              <c:strCache>
                <c:ptCount val="18"/>
                <c:pt idx="0">
                  <c:v>Is available in all supermarkets – both big and small</c:v>
                </c:pt>
                <c:pt idx="1">
                  <c:v>Is concentrated</c:v>
                </c:pt>
                <c:pt idx="2">
                  <c:v>Has an easy to open pack</c:v>
                </c:pt>
                <c:pt idx="3">
                  <c:v>Has no added perservatives</c:v>
                </c:pt>
                <c:pt idx="4">
                  <c:v>Has a nice smell</c:v>
                </c:pt>
                <c:pt idx="5">
                  <c:v>Has a good color </c:v>
                </c:pt>
                <c:pt idx="6">
                  <c:v>Has a good taste</c:v>
                </c:pt>
                <c:pt idx="7">
                  <c:v>Is healthy </c:v>
                </c:pt>
                <c:pt idx="8">
                  <c:v>Has an affordable price </c:v>
                </c:pt>
                <c:pt idx="9">
                  <c:v>Is in a plastic bottle</c:v>
                </c:pt>
                <c:pt idx="10">
                  <c:v>Is in a sachet (or packet)</c:v>
                </c:pt>
                <c:pt idx="11">
                  <c:v>To be used once for cooking one meal</c:v>
                </c:pt>
                <c:pt idx="12">
                  <c:v>Is in big size</c:v>
                </c:pt>
                <c:pt idx="13">
                  <c:v>Is in small size</c:v>
                </c:pt>
                <c:pt idx="14">
                  <c:v>Is a well known brand</c:v>
                </c:pt>
                <c:pt idx="15">
                  <c:v>Is flavored</c:v>
                </c:pt>
                <c:pt idx="16">
                  <c:v>To be used several times for cooking several meals</c:v>
                </c:pt>
                <c:pt idx="17">
                  <c:v>Is in a glass bottle</c:v>
                </c:pt>
              </c:strCache>
            </c:strRef>
          </c:cat>
          <c:val>
            <c:numRef>
              <c:f>Sheet1!$F$2:$F$19</c:f>
              <c:numCache>
                <c:formatCode>0%</c:formatCode>
                <c:ptCount val="18"/>
                <c:pt idx="0">
                  <c:v>0.39</c:v>
                </c:pt>
                <c:pt idx="1">
                  <c:v>0.39</c:v>
                </c:pt>
                <c:pt idx="2">
                  <c:v>0.38</c:v>
                </c:pt>
                <c:pt idx="3">
                  <c:v>0.45</c:v>
                </c:pt>
                <c:pt idx="4">
                  <c:v>0.4</c:v>
                </c:pt>
                <c:pt idx="5">
                  <c:v>0.46</c:v>
                </c:pt>
                <c:pt idx="6">
                  <c:v>0.53</c:v>
                </c:pt>
                <c:pt idx="7">
                  <c:v>0.5</c:v>
                </c:pt>
                <c:pt idx="8">
                  <c:v>0.41</c:v>
                </c:pt>
                <c:pt idx="9">
                  <c:v>0.16</c:v>
                </c:pt>
                <c:pt idx="10">
                  <c:v>0.21</c:v>
                </c:pt>
                <c:pt idx="11">
                  <c:v>0.26</c:v>
                </c:pt>
                <c:pt idx="12">
                  <c:v>0.26</c:v>
                </c:pt>
                <c:pt idx="13">
                  <c:v>0.28999999999999998</c:v>
                </c:pt>
                <c:pt idx="14">
                  <c:v>0.31</c:v>
                </c:pt>
                <c:pt idx="15">
                  <c:v>0.34</c:v>
                </c:pt>
                <c:pt idx="16">
                  <c:v>0.26</c:v>
                </c:pt>
                <c:pt idx="17">
                  <c:v>0.41</c:v>
                </c:pt>
              </c:numCache>
            </c:numRef>
          </c:val>
        </c:ser>
        <c:dLbls>
          <c:showLegendKey val="0"/>
          <c:showVal val="0"/>
          <c:showCatName val="0"/>
          <c:showSerName val="0"/>
          <c:showPercent val="0"/>
          <c:showBubbleSize val="0"/>
        </c:dLbls>
        <c:gapWidth val="150"/>
        <c:overlap val="100"/>
        <c:axId val="762005280"/>
        <c:axId val="762012336"/>
      </c:barChart>
      <c:catAx>
        <c:axId val="762005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2012336"/>
        <c:crosses val="autoZero"/>
        <c:auto val="1"/>
        <c:lblAlgn val="ctr"/>
        <c:lblOffset val="100"/>
        <c:noMultiLvlLbl val="0"/>
      </c:catAx>
      <c:valAx>
        <c:axId val="762012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2005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1 Not Satisfied at all</c:v>
                </c:pt>
              </c:strCache>
            </c:strRef>
          </c:tx>
          <c:spPr>
            <a:solidFill>
              <a:srgbClr val="92D050"/>
            </a:solidFill>
            <a:ln>
              <a:noFill/>
            </a:ln>
            <a:effectLst/>
          </c:spPr>
          <c:invertIfNegative val="0"/>
          <c:cat>
            <c:strRef>
              <c:f>Sheet1!$A$2:$A$5</c:f>
              <c:strCache>
                <c:ptCount val="4"/>
                <c:pt idx="0">
                  <c:v>Crystal</c:v>
                </c:pt>
                <c:pt idx="1">
                  <c:v>Helwa</c:v>
                </c:pt>
                <c:pt idx="2">
                  <c:v>Afia</c:v>
                </c:pt>
                <c:pt idx="3">
                  <c:v>Sunny</c:v>
                </c:pt>
              </c:strCache>
            </c:strRef>
          </c:cat>
          <c:val>
            <c:numRef>
              <c:f>Sheet1!$B$2:$B$5</c:f>
              <c:numCache>
                <c:formatCode>0%</c:formatCode>
                <c:ptCount val="4"/>
                <c:pt idx="0">
                  <c:v>0.01</c:v>
                </c:pt>
                <c:pt idx="1">
                  <c:v>0.02</c:v>
                </c:pt>
                <c:pt idx="2">
                  <c:v>0.08</c:v>
                </c:pt>
                <c:pt idx="3" formatCode="General">
                  <c:v>0</c:v>
                </c:pt>
              </c:numCache>
            </c:numRef>
          </c:val>
        </c:ser>
        <c:ser>
          <c:idx val="1"/>
          <c:order val="1"/>
          <c:tx>
            <c:strRef>
              <c:f>Sheet1!$C$1</c:f>
              <c:strCache>
                <c:ptCount val="1"/>
                <c:pt idx="0">
                  <c:v>2</c:v>
                </c:pt>
              </c:strCache>
            </c:strRef>
          </c:tx>
          <c:spPr>
            <a:solidFill>
              <a:srgbClr val="00B050"/>
            </a:solidFill>
            <a:ln>
              <a:noFill/>
            </a:ln>
            <a:effectLst/>
          </c:spPr>
          <c:invertIfNegative val="0"/>
          <c:cat>
            <c:strRef>
              <c:f>Sheet1!$A$2:$A$5</c:f>
              <c:strCache>
                <c:ptCount val="4"/>
                <c:pt idx="0">
                  <c:v>Crystal</c:v>
                </c:pt>
                <c:pt idx="1">
                  <c:v>Helwa</c:v>
                </c:pt>
                <c:pt idx="2">
                  <c:v>Afia</c:v>
                </c:pt>
                <c:pt idx="3">
                  <c:v>Sunny</c:v>
                </c:pt>
              </c:strCache>
            </c:strRef>
          </c:cat>
          <c:val>
            <c:numRef>
              <c:f>Sheet1!$C$2:$C$5</c:f>
              <c:numCache>
                <c:formatCode>0%</c:formatCode>
                <c:ptCount val="4"/>
                <c:pt idx="0">
                  <c:v>7.0000000000000007E-2</c:v>
                </c:pt>
                <c:pt idx="1">
                  <c:v>0.02</c:v>
                </c:pt>
                <c:pt idx="2">
                  <c:v>0.16</c:v>
                </c:pt>
                <c:pt idx="3">
                  <c:v>0.06</c:v>
                </c:pt>
              </c:numCache>
            </c:numRef>
          </c:val>
        </c:ser>
        <c:ser>
          <c:idx val="2"/>
          <c:order val="2"/>
          <c:tx>
            <c:strRef>
              <c:f>Sheet1!$D$1</c:f>
              <c:strCache>
                <c:ptCount val="1"/>
                <c:pt idx="0">
                  <c:v>3</c:v>
                </c:pt>
              </c:strCache>
            </c:strRef>
          </c:tx>
          <c:spPr>
            <a:solidFill>
              <a:srgbClr val="4AF095"/>
            </a:solidFill>
            <a:ln>
              <a:noFill/>
            </a:ln>
            <a:effectLst/>
          </c:spPr>
          <c:invertIfNegative val="0"/>
          <c:cat>
            <c:strRef>
              <c:f>Sheet1!$A$2:$A$5</c:f>
              <c:strCache>
                <c:ptCount val="4"/>
                <c:pt idx="0">
                  <c:v>Crystal</c:v>
                </c:pt>
                <c:pt idx="1">
                  <c:v>Helwa</c:v>
                </c:pt>
                <c:pt idx="2">
                  <c:v>Afia</c:v>
                </c:pt>
                <c:pt idx="3">
                  <c:v>Sunny</c:v>
                </c:pt>
              </c:strCache>
            </c:strRef>
          </c:cat>
          <c:val>
            <c:numRef>
              <c:f>Sheet1!$D$2:$D$5</c:f>
              <c:numCache>
                <c:formatCode>0%</c:formatCode>
                <c:ptCount val="4"/>
                <c:pt idx="0">
                  <c:v>0.24</c:v>
                </c:pt>
                <c:pt idx="1">
                  <c:v>0.27</c:v>
                </c:pt>
                <c:pt idx="2">
                  <c:v>0.35</c:v>
                </c:pt>
                <c:pt idx="3">
                  <c:v>0.31</c:v>
                </c:pt>
              </c:numCache>
            </c:numRef>
          </c:val>
        </c:ser>
        <c:ser>
          <c:idx val="3"/>
          <c:order val="3"/>
          <c:tx>
            <c:strRef>
              <c:f>Sheet1!$E$1</c:f>
              <c:strCache>
                <c:ptCount val="1"/>
                <c:pt idx="0">
                  <c:v>4</c:v>
                </c:pt>
              </c:strCache>
            </c:strRef>
          </c:tx>
          <c:spPr>
            <a:solidFill>
              <a:srgbClr val="19B13D"/>
            </a:solidFill>
            <a:ln>
              <a:noFill/>
            </a:ln>
            <a:effectLst/>
          </c:spPr>
          <c:invertIfNegative val="0"/>
          <c:cat>
            <c:strRef>
              <c:f>Sheet1!$A$2:$A$5</c:f>
              <c:strCache>
                <c:ptCount val="4"/>
                <c:pt idx="0">
                  <c:v>Crystal</c:v>
                </c:pt>
                <c:pt idx="1">
                  <c:v>Helwa</c:v>
                </c:pt>
                <c:pt idx="2">
                  <c:v>Afia</c:v>
                </c:pt>
                <c:pt idx="3">
                  <c:v>Sunny</c:v>
                </c:pt>
              </c:strCache>
            </c:strRef>
          </c:cat>
          <c:val>
            <c:numRef>
              <c:f>Sheet1!$E$2:$E$5</c:f>
              <c:numCache>
                <c:formatCode>0%</c:formatCode>
                <c:ptCount val="4"/>
                <c:pt idx="0">
                  <c:v>0.28999999999999998</c:v>
                </c:pt>
                <c:pt idx="1">
                  <c:v>0.31</c:v>
                </c:pt>
                <c:pt idx="2">
                  <c:v>0.14000000000000001</c:v>
                </c:pt>
                <c:pt idx="3">
                  <c:v>0.49</c:v>
                </c:pt>
              </c:numCache>
            </c:numRef>
          </c:val>
        </c:ser>
        <c:ser>
          <c:idx val="4"/>
          <c:order val="4"/>
          <c:tx>
            <c:strRef>
              <c:f>Sheet1!$F$1</c:f>
              <c:strCache>
                <c:ptCount val="1"/>
                <c:pt idx="0">
                  <c:v>5 Extremely Satisfied</c:v>
                </c:pt>
              </c:strCache>
            </c:strRef>
          </c:tx>
          <c:spPr>
            <a:solidFill>
              <a:srgbClr val="E1FFE2"/>
            </a:solidFill>
            <a:ln>
              <a:noFill/>
            </a:ln>
            <a:effectLst/>
          </c:spPr>
          <c:invertIfNegative val="0"/>
          <c:cat>
            <c:strRef>
              <c:f>Sheet1!$A$2:$A$5</c:f>
              <c:strCache>
                <c:ptCount val="4"/>
                <c:pt idx="0">
                  <c:v>Crystal</c:v>
                </c:pt>
                <c:pt idx="1">
                  <c:v>Helwa</c:v>
                </c:pt>
                <c:pt idx="2">
                  <c:v>Afia</c:v>
                </c:pt>
                <c:pt idx="3">
                  <c:v>Sunny</c:v>
                </c:pt>
              </c:strCache>
            </c:strRef>
          </c:cat>
          <c:val>
            <c:numRef>
              <c:f>Sheet1!$F$2:$F$5</c:f>
              <c:numCache>
                <c:formatCode>0%</c:formatCode>
                <c:ptCount val="4"/>
                <c:pt idx="0">
                  <c:v>0.39</c:v>
                </c:pt>
                <c:pt idx="1">
                  <c:v>0.38</c:v>
                </c:pt>
                <c:pt idx="2">
                  <c:v>0.27</c:v>
                </c:pt>
                <c:pt idx="3">
                  <c:v>0.14000000000000001</c:v>
                </c:pt>
              </c:numCache>
            </c:numRef>
          </c:val>
        </c:ser>
        <c:dLbls>
          <c:showLegendKey val="0"/>
          <c:showVal val="0"/>
          <c:showCatName val="0"/>
          <c:showSerName val="0"/>
          <c:showPercent val="0"/>
          <c:showBubbleSize val="0"/>
        </c:dLbls>
        <c:gapWidth val="150"/>
        <c:overlap val="100"/>
        <c:axId val="587968784"/>
        <c:axId val="587967608"/>
      </c:barChart>
      <c:catAx>
        <c:axId val="587968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7967608"/>
        <c:crosses val="autoZero"/>
        <c:auto val="1"/>
        <c:lblAlgn val="ctr"/>
        <c:lblOffset val="100"/>
        <c:noMultiLvlLbl val="0"/>
      </c:catAx>
      <c:valAx>
        <c:axId val="5879676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7968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Percentages</c:v>
                </c:pt>
              </c:strCache>
            </c:strRef>
          </c:tx>
          <c:dPt>
            <c:idx val="0"/>
            <c:bubble3D val="0"/>
            <c:spPr>
              <a:solidFill>
                <a:schemeClr val="accent1">
                  <a:lumMod val="40000"/>
                  <a:lumOff val="60000"/>
                </a:schemeClr>
              </a:solidFill>
              <a:ln w="19050">
                <a:solidFill>
                  <a:schemeClr val="lt1"/>
                </a:solidFill>
              </a:ln>
              <a:effectLst/>
            </c:spPr>
          </c:dPt>
          <c:dPt>
            <c:idx val="1"/>
            <c:bubble3D val="0"/>
            <c:spPr>
              <a:solidFill>
                <a:schemeClr val="accent1">
                  <a:lumMod val="75000"/>
                </a:schemeClr>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5 Extremely like</c:v>
                </c:pt>
                <c:pt idx="1">
                  <c:v>4 Like to a high extent</c:v>
                </c:pt>
                <c:pt idx="2">
                  <c:v>3 Neutral</c:v>
                </c:pt>
                <c:pt idx="3">
                  <c:v>2 Fairly not like</c:v>
                </c:pt>
                <c:pt idx="4">
                  <c:v>1 Not like at all </c:v>
                </c:pt>
              </c:strCache>
            </c:strRef>
          </c:cat>
          <c:val>
            <c:numRef>
              <c:f>Sheet1!$B$2:$B$6</c:f>
              <c:numCache>
                <c:formatCode>0%</c:formatCode>
                <c:ptCount val="5"/>
                <c:pt idx="0">
                  <c:v>0.24</c:v>
                </c:pt>
                <c:pt idx="1">
                  <c:v>0.33</c:v>
                </c:pt>
                <c:pt idx="2">
                  <c:v>0.1</c:v>
                </c:pt>
                <c:pt idx="3">
                  <c:v>0.2</c:v>
                </c:pt>
                <c:pt idx="4">
                  <c:v>0.13</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Reasons</a:t>
            </a:r>
            <a:r>
              <a:rPr lang="en-US" baseline="0" dirty="0" smtClean="0"/>
              <a:t> of Liking the Concept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7772254481160686"/>
          <c:y val="0.21963066661445485"/>
          <c:w val="0.45395780212275932"/>
          <c:h val="0.71019198100981396"/>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The price will be suitable</c:v>
                </c:pt>
                <c:pt idx="1">
                  <c:v>Small size</c:v>
                </c:pt>
                <c:pt idx="2">
                  <c:v>Suitable amount for using one time</c:v>
                </c:pt>
                <c:pt idx="3">
                  <c:v>Cheaper price</c:v>
                </c:pt>
              </c:strCache>
            </c:strRef>
          </c:cat>
          <c:val>
            <c:numRef>
              <c:f>Sheet1!$B$2:$B$5</c:f>
              <c:numCache>
                <c:formatCode>0%</c:formatCode>
                <c:ptCount val="4"/>
                <c:pt idx="0">
                  <c:v>0.28999999999999998</c:v>
                </c:pt>
                <c:pt idx="1">
                  <c:v>0.22</c:v>
                </c:pt>
                <c:pt idx="2">
                  <c:v>0.22</c:v>
                </c:pt>
                <c:pt idx="3">
                  <c:v>0.21</c:v>
                </c:pt>
              </c:numCache>
            </c:numRef>
          </c:val>
        </c:ser>
        <c:dLbls>
          <c:dLblPos val="outEnd"/>
          <c:showLegendKey val="0"/>
          <c:showVal val="1"/>
          <c:showCatName val="0"/>
          <c:showSerName val="0"/>
          <c:showPercent val="0"/>
          <c:showBubbleSize val="0"/>
        </c:dLbls>
        <c:gapWidth val="182"/>
        <c:axId val="591482312"/>
        <c:axId val="591482704"/>
      </c:barChart>
      <c:catAx>
        <c:axId val="5914823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482704"/>
        <c:crosses val="autoZero"/>
        <c:auto val="1"/>
        <c:lblAlgn val="ctr"/>
        <c:lblOffset val="100"/>
        <c:noMultiLvlLbl val="0"/>
      </c:catAx>
      <c:valAx>
        <c:axId val="59148270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482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Reasons for Not Liking the Concept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50748677735853E-2"/>
          <c:y val="0.13822112881571952"/>
          <c:w val="0.88518660633909096"/>
          <c:h val="0.70036597031419856"/>
        </c:manualLayout>
      </c:layout>
      <c:barChart>
        <c:barDir val="col"/>
        <c:grouping val="clustered"/>
        <c:varyColors val="0"/>
        <c:ser>
          <c:idx val="0"/>
          <c:order val="0"/>
          <c:tx>
            <c:strRef>
              <c:f>Sheet1!$B$1</c:f>
              <c:strCache>
                <c:ptCount val="1"/>
                <c:pt idx="0">
                  <c:v>Percentage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Difficult storage in the kitchen</c:v>
                </c:pt>
                <c:pt idx="1">
                  <c:v>Not practical</c:v>
                </c:pt>
                <c:pt idx="2">
                  <c:v>Difficult opening and closing</c:v>
                </c:pt>
                <c:pt idx="3">
                  <c:v>Leaking oil</c:v>
                </c:pt>
                <c:pt idx="4">
                  <c:v>Not enough for using</c:v>
                </c:pt>
              </c:strCache>
            </c:strRef>
          </c:cat>
          <c:val>
            <c:numRef>
              <c:f>Sheet1!$B$2:$B$6</c:f>
              <c:numCache>
                <c:formatCode>0%</c:formatCode>
                <c:ptCount val="5"/>
                <c:pt idx="0">
                  <c:v>0.32</c:v>
                </c:pt>
                <c:pt idx="1">
                  <c:v>0.19</c:v>
                </c:pt>
                <c:pt idx="2">
                  <c:v>0.13</c:v>
                </c:pt>
                <c:pt idx="3">
                  <c:v>0.13</c:v>
                </c:pt>
                <c:pt idx="4">
                  <c:v>0.12</c:v>
                </c:pt>
              </c:numCache>
            </c:numRef>
          </c:val>
        </c:ser>
        <c:dLbls>
          <c:dLblPos val="outEnd"/>
          <c:showLegendKey val="0"/>
          <c:showVal val="1"/>
          <c:showCatName val="0"/>
          <c:showSerName val="0"/>
          <c:showPercent val="0"/>
          <c:showBubbleSize val="0"/>
        </c:dLbls>
        <c:gapWidth val="219"/>
        <c:overlap val="-27"/>
        <c:axId val="662231048"/>
        <c:axId val="662231832"/>
      </c:barChart>
      <c:catAx>
        <c:axId val="662231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2231832"/>
        <c:crosses val="autoZero"/>
        <c:auto val="1"/>
        <c:lblAlgn val="ctr"/>
        <c:lblOffset val="100"/>
        <c:noMultiLvlLbl val="0"/>
      </c:catAx>
      <c:valAx>
        <c:axId val="66223183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223104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Likelihood to purchase</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5 Extremely likely</c:v>
                </c:pt>
                <c:pt idx="1">
                  <c:v>4 Likely to a high extent</c:v>
                </c:pt>
                <c:pt idx="2">
                  <c:v>3 Neutral</c:v>
                </c:pt>
                <c:pt idx="3">
                  <c:v>2 Fairly not likely</c:v>
                </c:pt>
                <c:pt idx="4">
                  <c:v>1 Not likely at all </c:v>
                </c:pt>
              </c:strCache>
            </c:strRef>
          </c:cat>
          <c:val>
            <c:numRef>
              <c:f>Sheet1!$B$2:$B$6</c:f>
              <c:numCache>
                <c:formatCode>0%</c:formatCode>
                <c:ptCount val="5"/>
                <c:pt idx="0">
                  <c:v>0.23</c:v>
                </c:pt>
                <c:pt idx="1">
                  <c:v>0.32</c:v>
                </c:pt>
                <c:pt idx="2">
                  <c:v>0.15</c:v>
                </c:pt>
                <c:pt idx="3">
                  <c:v>0.19</c:v>
                </c:pt>
                <c:pt idx="4">
                  <c:v>0.11</c:v>
                </c:pt>
              </c:numCache>
            </c:numRef>
          </c:val>
        </c:ser>
        <c:ser>
          <c:idx val="1"/>
          <c:order val="1"/>
          <c:tx>
            <c:strRef>
              <c:f>Sheet1!$C$1</c:f>
              <c:strCache>
                <c:ptCount val="1"/>
                <c:pt idx="0">
                  <c:v>Likelihood to recommend to family and friends</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5 Extremely likely</c:v>
                </c:pt>
                <c:pt idx="1">
                  <c:v>4 Likely to a high extent</c:v>
                </c:pt>
                <c:pt idx="2">
                  <c:v>3 Neutral</c:v>
                </c:pt>
                <c:pt idx="3">
                  <c:v>2 Fairly not likely</c:v>
                </c:pt>
                <c:pt idx="4">
                  <c:v>1 Not likely at all </c:v>
                </c:pt>
              </c:strCache>
            </c:strRef>
          </c:cat>
          <c:val>
            <c:numRef>
              <c:f>Sheet1!$C$2:$C$6</c:f>
              <c:numCache>
                <c:formatCode>0%</c:formatCode>
                <c:ptCount val="5"/>
                <c:pt idx="0">
                  <c:v>0.27</c:v>
                </c:pt>
                <c:pt idx="1">
                  <c:v>0.32</c:v>
                </c:pt>
                <c:pt idx="2">
                  <c:v>0.15</c:v>
                </c:pt>
                <c:pt idx="3">
                  <c:v>0.16</c:v>
                </c:pt>
                <c:pt idx="4">
                  <c:v>0.11</c:v>
                </c:pt>
              </c:numCache>
            </c:numRef>
          </c:val>
        </c:ser>
        <c:dLbls>
          <c:dLblPos val="outEnd"/>
          <c:showLegendKey val="0"/>
          <c:showVal val="1"/>
          <c:showCatName val="0"/>
          <c:showSerName val="0"/>
          <c:showPercent val="0"/>
          <c:showBubbleSize val="0"/>
        </c:dLbls>
        <c:gapWidth val="219"/>
        <c:overlap val="-27"/>
        <c:axId val="230596632"/>
        <c:axId val="230597024"/>
      </c:barChart>
      <c:catAx>
        <c:axId val="230596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0597024"/>
        <c:crosses val="autoZero"/>
        <c:auto val="1"/>
        <c:lblAlgn val="ctr"/>
        <c:lblOffset val="100"/>
        <c:noMultiLvlLbl val="0"/>
      </c:catAx>
      <c:valAx>
        <c:axId val="2305970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05966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en-US" smtClean="0"/>
              <a:t>7/27/2022</a:t>
            </a:fld>
            <a:endParaRPr lang="en-US" dirty="0"/>
          </a:p>
        </p:txBody>
      </p:sp>
      <p:sp>
        <p:nvSpPr>
          <p:cNvPr id="4" name="Footer Placeholder 3">
            <a:extLst>
              <a:ext uri="{FF2B5EF4-FFF2-40B4-BE49-F238E27FC236}">
                <a16:creationId xmlns:a16="http://schemas.microsoft.com/office/drawing/2014/main" xmlns=""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en-US" smtClean="0"/>
              <a:t>‹#›</a:t>
            </a:fld>
            <a:endParaRPr lang="en-US"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en-US" noProof="0" smtClean="0"/>
              <a:t>7/27/2022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en-US" noProof="0" smtClean="0"/>
              <a:t>‹#›</a:t>
            </a:fld>
            <a:endParaRPr lang="en-US" noProof="0"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smtClean="0"/>
              <a:t>Click icon to add picture</a:t>
            </a:r>
            <a:endParaRPr lang="ru-RU"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196603644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rcles Fram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AA4D017-0A70-4D48-AAEC-419979E13E79}"/>
              </a:ext>
            </a:extLst>
          </p:cNvPr>
          <p:cNvSpPr>
            <a:spLocks noGrp="1"/>
          </p:cNvSpPr>
          <p:nvPr>
            <p:ph type="dt" sz="half" idx="10"/>
          </p:nvPr>
        </p:nvSpPr>
        <p:spPr/>
        <p:txBody>
          <a:bodyPr/>
          <a:lstStyle/>
          <a:p>
            <a:fld id="{09DA4596-3085-4BB2-8F53-0564AA69708A}"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B7BBC7E7-6231-47E3-8EF5-B6940485EEEF}"/>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FCF16B4-2B81-4254-9C13-836431B5E213}"/>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21" name="Oval 20">
            <a:extLst>
              <a:ext uri="{FF2B5EF4-FFF2-40B4-BE49-F238E27FC236}">
                <a16:creationId xmlns:a16="http://schemas.microsoft.com/office/drawing/2014/main" xmlns="" id="{301015CF-499A-4BBE-9753-C58924478363}"/>
              </a:ext>
            </a:extLst>
          </p:cNvPr>
          <p:cNvSpPr/>
          <p:nvPr userDrawn="1"/>
        </p:nvSpPr>
        <p:spPr>
          <a:xfrm>
            <a:off x="1810787" y="2541781"/>
            <a:ext cx="2322576" cy="2322576"/>
          </a:xfrm>
          <a:prstGeom prst="ellipse">
            <a:avLst/>
          </a:prstGeom>
          <a:gradFill>
            <a:gsLst>
              <a:gs pos="0">
                <a:schemeClr val="bg2">
                  <a:alpha val="10000"/>
                </a:schemeClr>
              </a:gs>
              <a:gs pos="100000">
                <a:schemeClr val="bg2">
                  <a:lumMod val="75000"/>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A25F4982-38CF-44F1-8F23-63FB784DDB3F}"/>
              </a:ext>
            </a:extLst>
          </p:cNvPr>
          <p:cNvSpPr/>
          <p:nvPr userDrawn="1"/>
        </p:nvSpPr>
        <p:spPr>
          <a:xfrm>
            <a:off x="3997452" y="2200193"/>
            <a:ext cx="3008376" cy="3008376"/>
          </a:xfrm>
          <a:prstGeom prst="ellipse">
            <a:avLst/>
          </a:prstGeom>
          <a:gradFill>
            <a:gsLst>
              <a:gs pos="100000">
                <a:schemeClr val="bg2">
                  <a:lumMod val="75000"/>
                  <a:alpha val="20000"/>
                </a:schemeClr>
              </a:gs>
              <a:gs pos="0">
                <a:schemeClr val="tx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2E9E2742-0CF7-4498-9804-D4E1B556238F}"/>
              </a:ext>
            </a:extLst>
          </p:cNvPr>
          <p:cNvSpPr/>
          <p:nvPr userDrawn="1"/>
        </p:nvSpPr>
        <p:spPr>
          <a:xfrm>
            <a:off x="6869918" y="1978150"/>
            <a:ext cx="3511296" cy="3511296"/>
          </a:xfrm>
          <a:prstGeom prst="ellipse">
            <a:avLst/>
          </a:prstGeom>
          <a:gradFill>
            <a:gsLst>
              <a:gs pos="0">
                <a:schemeClr val="accent1">
                  <a:lumMod val="75000"/>
                  <a:alpha val="20000"/>
                </a:schemeClr>
              </a:gs>
              <a:gs pos="100000">
                <a:schemeClr val="accent1">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ext Placeholder 7">
            <a:extLst>
              <a:ext uri="{FF2B5EF4-FFF2-40B4-BE49-F238E27FC236}">
                <a16:creationId xmlns:a16="http://schemas.microsoft.com/office/drawing/2014/main" xmlns="" id="{6BA84852-3669-4ADB-BADA-A7F54196B2BE}"/>
              </a:ext>
            </a:extLst>
          </p:cNvPr>
          <p:cNvSpPr>
            <a:spLocks noGrp="1"/>
          </p:cNvSpPr>
          <p:nvPr>
            <p:ph type="body" sz="quarter" idx="25" hasCustomPrompt="1"/>
          </p:nvPr>
        </p:nvSpPr>
        <p:spPr>
          <a:xfrm>
            <a:off x="2073295" y="30711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8" name="Text Placeholder 2">
            <a:extLst>
              <a:ext uri="{FF2B5EF4-FFF2-40B4-BE49-F238E27FC236}">
                <a16:creationId xmlns:a16="http://schemas.microsoft.com/office/drawing/2014/main" xmlns="" id="{332ADE7C-CB58-4543-8A89-D1BAA23B59EB}"/>
              </a:ext>
            </a:extLst>
          </p:cNvPr>
          <p:cNvSpPr>
            <a:spLocks noGrp="1"/>
          </p:cNvSpPr>
          <p:nvPr>
            <p:ph type="body" idx="1" hasCustomPrompt="1"/>
          </p:nvPr>
        </p:nvSpPr>
        <p:spPr>
          <a:xfrm>
            <a:off x="1730075" y="5649340"/>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xmlns="" id="{BEF70025-7AF3-426D-AAE8-5D25E1A5CB6E}"/>
              </a:ext>
            </a:extLst>
          </p:cNvPr>
          <p:cNvSpPr>
            <a:spLocks noGrp="1"/>
          </p:cNvSpPr>
          <p:nvPr>
            <p:ph type="body" sz="quarter" idx="13" hasCustomPrompt="1"/>
          </p:nvPr>
        </p:nvSpPr>
        <p:spPr>
          <a:xfrm>
            <a:off x="2165887" y="3909381"/>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0" name="Text Placeholder 2">
            <a:extLst>
              <a:ext uri="{FF2B5EF4-FFF2-40B4-BE49-F238E27FC236}">
                <a16:creationId xmlns:a16="http://schemas.microsoft.com/office/drawing/2014/main" xmlns="" id="{B48A1176-4AC8-4197-8737-21A26EC60370}"/>
              </a:ext>
            </a:extLst>
          </p:cNvPr>
          <p:cNvSpPr>
            <a:spLocks noGrp="1"/>
          </p:cNvSpPr>
          <p:nvPr>
            <p:ph type="body" idx="32" hasCustomPrompt="1"/>
          </p:nvPr>
        </p:nvSpPr>
        <p:spPr>
          <a:xfrm>
            <a:off x="4362457" y="5674484"/>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2">
            <a:extLst>
              <a:ext uri="{FF2B5EF4-FFF2-40B4-BE49-F238E27FC236}">
                <a16:creationId xmlns:a16="http://schemas.microsoft.com/office/drawing/2014/main" xmlns="" id="{9E48A353-E825-43A2-9268-3772DF852C93}"/>
              </a:ext>
            </a:extLst>
          </p:cNvPr>
          <p:cNvSpPr>
            <a:spLocks noGrp="1"/>
          </p:cNvSpPr>
          <p:nvPr>
            <p:ph type="body" idx="33" hasCustomPrompt="1"/>
          </p:nvPr>
        </p:nvSpPr>
        <p:spPr>
          <a:xfrm>
            <a:off x="7383566" y="5656692"/>
            <a:ext cx="2484000" cy="334918"/>
          </a:xfrm>
        </p:spPr>
        <p:txBody>
          <a:bodyPr lIns="36000" tIns="0" rIns="0" bIns="0" anchor="b">
            <a:normAutofit/>
          </a:bodyPr>
          <a:lstStyle>
            <a:lvl1pPr marL="0" indent="0" algn="ctr">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7">
            <a:extLst>
              <a:ext uri="{FF2B5EF4-FFF2-40B4-BE49-F238E27FC236}">
                <a16:creationId xmlns:a16="http://schemas.microsoft.com/office/drawing/2014/main" xmlns="" id="{289C6559-A412-4545-8BEA-9C8CF0E92D8D}"/>
              </a:ext>
            </a:extLst>
          </p:cNvPr>
          <p:cNvSpPr>
            <a:spLocks noGrp="1"/>
          </p:cNvSpPr>
          <p:nvPr>
            <p:ph type="body" sz="quarter" idx="34" hasCustomPrompt="1"/>
          </p:nvPr>
        </p:nvSpPr>
        <p:spPr>
          <a:xfrm>
            <a:off x="4602860"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3" name="Text Placeholder 7">
            <a:extLst>
              <a:ext uri="{FF2B5EF4-FFF2-40B4-BE49-F238E27FC236}">
                <a16:creationId xmlns:a16="http://schemas.microsoft.com/office/drawing/2014/main" xmlns="" id="{0B7BFF13-EDBB-45CE-97A5-A148A3ACA7A0}"/>
              </a:ext>
            </a:extLst>
          </p:cNvPr>
          <p:cNvSpPr>
            <a:spLocks noGrp="1"/>
          </p:cNvSpPr>
          <p:nvPr>
            <p:ph type="body" sz="quarter" idx="35" hasCustomPrompt="1"/>
          </p:nvPr>
        </p:nvSpPr>
        <p:spPr>
          <a:xfrm>
            <a:off x="7726786" y="3068895"/>
            <a:ext cx="1797559" cy="781561"/>
          </a:xfrm>
        </p:spPr>
        <p:txBody>
          <a:bodyPr lIns="0" tIns="0" rIns="0" bIns="0">
            <a:noAutofit/>
          </a:bodyPr>
          <a:lstStyle>
            <a:lvl1pPr marL="0" indent="0" algn="ctr">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34" name="Text Placeholder 11">
            <a:extLst>
              <a:ext uri="{FF2B5EF4-FFF2-40B4-BE49-F238E27FC236}">
                <a16:creationId xmlns:a16="http://schemas.microsoft.com/office/drawing/2014/main" xmlns="" id="{4CFD8A3C-72E7-4646-94B5-3D08F2A9B987}"/>
              </a:ext>
            </a:extLst>
          </p:cNvPr>
          <p:cNvSpPr>
            <a:spLocks noGrp="1"/>
          </p:cNvSpPr>
          <p:nvPr>
            <p:ph type="body" sz="quarter" idx="36" hasCustomPrompt="1"/>
          </p:nvPr>
        </p:nvSpPr>
        <p:spPr>
          <a:xfrm>
            <a:off x="4703232"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35" name="Text Placeholder 11">
            <a:extLst>
              <a:ext uri="{FF2B5EF4-FFF2-40B4-BE49-F238E27FC236}">
                <a16:creationId xmlns:a16="http://schemas.microsoft.com/office/drawing/2014/main" xmlns="" id="{16E9923E-87D9-40DD-9F02-63A0EE936A1F}"/>
              </a:ext>
            </a:extLst>
          </p:cNvPr>
          <p:cNvSpPr>
            <a:spLocks noGrp="1"/>
          </p:cNvSpPr>
          <p:nvPr>
            <p:ph type="body" sz="quarter" idx="37" hasCustomPrompt="1"/>
          </p:nvPr>
        </p:nvSpPr>
        <p:spPr>
          <a:xfrm>
            <a:off x="7827157" y="3917466"/>
            <a:ext cx="1596816" cy="430700"/>
          </a:xfrm>
        </p:spPr>
        <p:txBody>
          <a:bodyPr lIns="36000" tIns="0" rIns="0" bIns="0">
            <a:noAutofit/>
          </a:bodyPr>
          <a:lstStyle>
            <a:lvl1pPr marL="0" indent="0" algn="ctr">
              <a:buNone/>
              <a:defRPr sz="2800"/>
            </a:lvl1pPr>
            <a:lvl2pPr marL="457200" indent="0">
              <a:buNone/>
              <a:defRPr sz="2800"/>
            </a:lvl2pPr>
          </a:lstStyle>
          <a:p>
            <a:pPr lvl="0"/>
            <a:r>
              <a:rPr lang="en-US" noProof="0"/>
              <a:t>Billion</a:t>
            </a:r>
          </a:p>
        </p:txBody>
      </p:sp>
      <p:sp>
        <p:nvSpPr>
          <p:cNvPr id="20" name="Title 1">
            <a:extLst>
              <a:ext uri="{FF2B5EF4-FFF2-40B4-BE49-F238E27FC236}">
                <a16:creationId xmlns:a16="http://schemas.microsoft.com/office/drawing/2014/main" xmlns="" id="{138ED511-212A-DA4E-98FC-496D7B92A73F}"/>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25" name="Text Placeholder 2">
            <a:extLst>
              <a:ext uri="{FF2B5EF4-FFF2-40B4-BE49-F238E27FC236}">
                <a16:creationId xmlns:a16="http://schemas.microsoft.com/office/drawing/2014/main" xmlns="" id="{53F5D1F3-7B20-844A-AD7A-66AA1CAC2557}"/>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Picture Placeholder 11">
            <a:extLst>
              <a:ext uri="{FF2B5EF4-FFF2-40B4-BE49-F238E27FC236}">
                <a16:creationId xmlns:a16="http://schemas.microsoft.com/office/drawing/2014/main" xmlns="" id="{48D7F0F9-4118-4257-9D45-A5772C2110D7}"/>
              </a:ext>
            </a:extLst>
          </p:cNvPr>
          <p:cNvSpPr>
            <a:spLocks noGrp="1"/>
          </p:cNvSpPr>
          <p:nvPr>
            <p:ph type="pic" sz="quarter" idx="38"/>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30910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6096000" y="2875541"/>
            <a:ext cx="5653088" cy="272491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909018"/>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0" y="2891583"/>
            <a:ext cx="6096000" cy="272491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2"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hasCustomPrompt="1"/>
          </p:nvPr>
        </p:nvSpPr>
        <p:spPr>
          <a:xfrm>
            <a:off x="836612" y="3663631"/>
            <a:ext cx="4820533" cy="1618232"/>
          </a:xfrm>
        </p:spPr>
        <p:txBody>
          <a:bodyPr lIns="36000" tIns="0" rIns="0" bIns="0">
            <a:normAutofit/>
          </a:bodyPr>
          <a:lstStyle>
            <a:lvl1pPr marL="171450" indent="-171450">
              <a:spcBef>
                <a:spcPts val="600"/>
              </a:spcBef>
              <a:buClr>
                <a:schemeClr val="accent1">
                  <a:lumMod val="40000"/>
                  <a:lumOff val="60000"/>
                </a:schemeClr>
              </a:buClr>
              <a:buSzPct val="125000"/>
              <a:buFont typeface="Wingdings" panose="05000000000000000000" pitchFamily="2" charset="2"/>
              <a:buChar char="§"/>
              <a:defRPr sz="1400"/>
            </a:lvl1pPr>
            <a:lvl2pPr marL="628650" indent="-171450">
              <a:spcBef>
                <a:spcPts val="600"/>
              </a:spcBef>
              <a:buClr>
                <a:schemeClr val="accent1">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hasCustomPrompt="1"/>
          </p:nvPr>
        </p:nvSpPr>
        <p:spPr>
          <a:xfrm>
            <a:off x="6495790" y="3278541"/>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hasCustomPrompt="1"/>
          </p:nvPr>
        </p:nvSpPr>
        <p:spPr>
          <a:xfrm>
            <a:off x="6495790" y="3663631"/>
            <a:ext cx="4820533" cy="1618232"/>
          </a:xfrm>
        </p:spPr>
        <p:txBody>
          <a:bodyPr lIns="36000" tIns="0" rIns="0" bIns="0">
            <a:normAutofit/>
          </a:bodyPr>
          <a:lstStyle>
            <a:lvl1pPr marL="171450" indent="-171450">
              <a:spcBef>
                <a:spcPts val="600"/>
              </a:spcBef>
              <a:buClr>
                <a:schemeClr val="bg2">
                  <a:lumMod val="40000"/>
                  <a:lumOff val="60000"/>
                </a:schemeClr>
              </a:buClr>
              <a:buSzPct val="125000"/>
              <a:buFont typeface="Wingdings" panose="05000000000000000000" pitchFamily="2" charset="2"/>
              <a:buChar char="§"/>
              <a:defRPr sz="1400"/>
            </a:lvl1pPr>
            <a:lvl2pPr marL="628650" indent="-171450">
              <a:spcBef>
                <a:spcPts val="600"/>
              </a:spcBef>
              <a:buClr>
                <a:schemeClr val="bg2">
                  <a:lumMod val="40000"/>
                  <a:lumOff val="60000"/>
                </a:schemeClr>
              </a:buClr>
              <a:buSzPct val="125000"/>
              <a:buFont typeface="Wingdings" panose="05000000000000000000" pitchFamily="2" charset="2"/>
              <a:buChar char="§"/>
              <a:defRPr sz="1400"/>
            </a:lvl2pPr>
          </a:lstStyle>
          <a:p>
            <a:pPr lvl="0"/>
            <a:r>
              <a:rPr lang="en-US" noProof="0"/>
              <a:t>Edit Master text styles</a:t>
            </a:r>
          </a:p>
          <a:p>
            <a:pPr lvl="1"/>
            <a:r>
              <a:rPr lang="en-US" noProof="0"/>
              <a:t>Second level</a:t>
            </a:r>
          </a:p>
        </p:txBody>
      </p:sp>
      <p:sp>
        <p:nvSpPr>
          <p:cNvPr id="14"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4261833377"/>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9AECFA43-CD95-4331-BDD6-DA02FC838900}"/>
              </a:ext>
            </a:extLst>
          </p:cNvPr>
          <p:cNvSpPr/>
          <p:nvPr userDrawn="1"/>
        </p:nvSpPr>
        <p:spPr>
          <a:xfrm>
            <a:off x="0" y="1426745"/>
            <a:ext cx="12192000" cy="4983480"/>
          </a:xfrm>
          <a:prstGeom prst="rect">
            <a:avLst/>
          </a:prstGeom>
          <a:gradFill>
            <a:gsLst>
              <a:gs pos="0">
                <a:schemeClr val="accent1">
                  <a:lumMod val="75000"/>
                  <a:alpha val="20000"/>
                </a:schemeClr>
              </a:gs>
              <a:gs pos="10000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a:xfrm>
            <a:off x="10265399" y="5810623"/>
            <a:ext cx="1080000" cy="234000"/>
          </a:xfrm>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2" name="Picture Placeholder 11" descr="Competitors logos quadrant">
            <a:extLst>
              <a:ext uri="{FF2B5EF4-FFF2-40B4-BE49-F238E27FC236}">
                <a16:creationId xmlns:a16="http://schemas.microsoft.com/office/drawing/2014/main" xmlns="" id="{AA265DB5-0ACC-4872-94A9-E59194B1A497}"/>
              </a:ext>
            </a:extLst>
          </p:cNvPr>
          <p:cNvSpPr>
            <a:spLocks noGrp="1"/>
          </p:cNvSpPr>
          <p:nvPr>
            <p:ph type="pic" sz="quarter" idx="39" hasCustomPrompt="1"/>
          </p:nvPr>
        </p:nvSpPr>
        <p:spPr>
          <a:xfrm>
            <a:off x="3271215" y="2800279"/>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xmlns="" id="{D93F8F87-5281-4F40-82FC-A4B985EAFE89}"/>
              </a:ext>
            </a:extLst>
          </p:cNvPr>
          <p:cNvSpPr>
            <a:spLocks noGrp="1"/>
          </p:cNvSpPr>
          <p:nvPr>
            <p:ph type="pic" sz="quarter" idx="40" hasCustomPrompt="1"/>
          </p:nvPr>
        </p:nvSpPr>
        <p:spPr>
          <a:xfrm>
            <a:off x="1366167" y="2237506"/>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xmlns="" id="{DEEA12AF-CE7B-41C2-8A17-EC693ECF8C38}"/>
              </a:ext>
            </a:extLst>
          </p:cNvPr>
          <p:cNvSpPr>
            <a:spLocks noGrp="1"/>
          </p:cNvSpPr>
          <p:nvPr>
            <p:ph type="pic" sz="quarter" idx="41" hasCustomPrompt="1"/>
          </p:nvPr>
        </p:nvSpPr>
        <p:spPr>
          <a:xfrm>
            <a:off x="1872684" y="4678392"/>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xmlns="" id="{5F18F8B8-2496-4093-BFC7-531592943EB3}"/>
              </a:ext>
            </a:extLst>
          </p:cNvPr>
          <p:cNvSpPr>
            <a:spLocks noGrp="1"/>
          </p:cNvSpPr>
          <p:nvPr>
            <p:ph type="pic" sz="quarter" idx="42" hasCustomPrompt="1"/>
          </p:nvPr>
        </p:nvSpPr>
        <p:spPr>
          <a:xfrm>
            <a:off x="6636591" y="2856931"/>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4</a:t>
            </a:r>
          </a:p>
          <a:p>
            <a:r>
              <a:rPr lang="en-US" noProof="0" dirty="0"/>
              <a:t>Logo</a:t>
            </a:r>
          </a:p>
        </p:txBody>
      </p:sp>
      <p:sp>
        <p:nvSpPr>
          <p:cNvPr id="28" name="Picture Placeholder 11" descr="Competitors logos quadrant">
            <a:extLst>
              <a:ext uri="{FF2B5EF4-FFF2-40B4-BE49-F238E27FC236}">
                <a16:creationId xmlns:a16="http://schemas.microsoft.com/office/drawing/2014/main" xmlns="" id="{7FA1C20D-8A7C-4FF1-8DFB-ECACC4C2BC63}"/>
              </a:ext>
            </a:extLst>
          </p:cNvPr>
          <p:cNvSpPr>
            <a:spLocks noGrp="1"/>
          </p:cNvSpPr>
          <p:nvPr>
            <p:ph type="pic" sz="quarter" idx="43" hasCustomPrompt="1"/>
          </p:nvPr>
        </p:nvSpPr>
        <p:spPr>
          <a:xfrm>
            <a:off x="6458028" y="4783318"/>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5</a:t>
            </a:r>
          </a:p>
          <a:p>
            <a:r>
              <a:rPr lang="en-US" noProof="0" dirty="0"/>
              <a:t>Logo</a:t>
            </a:r>
          </a:p>
        </p:txBody>
      </p:sp>
      <p:sp>
        <p:nvSpPr>
          <p:cNvPr id="29" name="Picture Placeholder 11" descr="Competitors logos quadrant">
            <a:extLst>
              <a:ext uri="{FF2B5EF4-FFF2-40B4-BE49-F238E27FC236}">
                <a16:creationId xmlns:a16="http://schemas.microsoft.com/office/drawing/2014/main" xmlns="" id="{62CD1D6A-EBAA-473C-A87B-407D209FA4F0}"/>
              </a:ext>
            </a:extLst>
          </p:cNvPr>
          <p:cNvSpPr>
            <a:spLocks noGrp="1"/>
          </p:cNvSpPr>
          <p:nvPr>
            <p:ph type="pic" sz="quarter" idx="44" hasCustomPrompt="1"/>
          </p:nvPr>
        </p:nvSpPr>
        <p:spPr>
          <a:xfrm>
            <a:off x="9155216" y="4546154"/>
            <a:ext cx="1772153" cy="777240"/>
          </a:xfrm>
          <a:solidFill>
            <a:schemeClr val="bg1">
              <a:alpha val="50000"/>
            </a:schemeClr>
          </a:solidFill>
        </p:spPr>
        <p:txBody>
          <a:bodyPr anchor="ctr" anchorCtr="0">
            <a:noAutofit/>
          </a:bodyPr>
          <a:lstStyle>
            <a:lvl1pPr marL="0" indent="0" algn="ctr">
              <a:buNone/>
              <a:defRPr sz="2000" i="1"/>
            </a:lvl1pPr>
          </a:lstStyle>
          <a:p>
            <a:r>
              <a:rPr lang="en-US" noProof="0" dirty="0"/>
              <a:t>Competitor 6</a:t>
            </a:r>
          </a:p>
          <a:p>
            <a:r>
              <a:rPr lang="en-US" noProof="0" dirty="0"/>
              <a:t>Logo</a:t>
            </a:r>
          </a:p>
        </p:txBody>
      </p:sp>
      <p:sp>
        <p:nvSpPr>
          <p:cNvPr id="33" name="Text Placeholder 7">
            <a:extLst>
              <a:ext uri="{FF2B5EF4-FFF2-40B4-BE49-F238E27FC236}">
                <a16:creationId xmlns:a16="http://schemas.microsoft.com/office/drawing/2014/main" xmlns="" id="{07B05968-4C1C-466A-8E74-060D9E16DA9F}"/>
              </a:ext>
            </a:extLst>
          </p:cNvPr>
          <p:cNvSpPr>
            <a:spLocks noGrp="1"/>
          </p:cNvSpPr>
          <p:nvPr>
            <p:ph type="body" sz="quarter" idx="46" hasCustomPrompt="1"/>
          </p:nvPr>
        </p:nvSpPr>
        <p:spPr>
          <a:xfrm>
            <a:off x="836613" y="3922337"/>
            <a:ext cx="2741612" cy="248888"/>
          </a:xfrm>
        </p:spPr>
        <p:txBody>
          <a:bodyPr>
            <a:noAutofit/>
          </a:bodyPr>
          <a:lstStyle>
            <a:lvl1pPr marL="0" indent="0">
              <a:buNone/>
              <a:defRPr sz="1200" b="1"/>
            </a:lvl1pPr>
            <a:lvl2pPr marL="457200" indent="0">
              <a:buNone/>
              <a:defRPr sz="1200" b="1"/>
            </a:lvl2pPr>
            <a:lvl3pPr>
              <a:defRPr sz="1200" b="1"/>
            </a:lvl3pPr>
            <a:lvl4pPr>
              <a:defRPr sz="1200" b="1"/>
            </a:lvl4pPr>
            <a:lvl5pPr>
              <a:defRPr sz="1200" b="1"/>
            </a:lvl5pPr>
          </a:lstStyle>
          <a:p>
            <a:pPr lvl="0"/>
            <a:r>
              <a:rPr lang="en-US" noProof="0"/>
              <a:t>More expensive</a:t>
            </a:r>
          </a:p>
        </p:txBody>
      </p:sp>
      <p:cxnSp>
        <p:nvCxnSpPr>
          <p:cNvPr id="34" name="Straight Arrow Connector 33">
            <a:extLst>
              <a:ext uri="{FF2B5EF4-FFF2-40B4-BE49-F238E27FC236}">
                <a16:creationId xmlns:a16="http://schemas.microsoft.com/office/drawing/2014/main" xmlns="" id="{0A0E78D4-0FC2-422B-8A0E-4B77C857682A}"/>
              </a:ext>
            </a:extLst>
          </p:cNvPr>
          <p:cNvCxnSpPr/>
          <p:nvPr userDrawn="1"/>
        </p:nvCxnSpPr>
        <p:spPr>
          <a:xfrm>
            <a:off x="943519" y="3858087"/>
            <a:ext cx="1033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70420273-FFF6-4145-952E-E1EC3C641A90}"/>
              </a:ext>
            </a:extLst>
          </p:cNvPr>
          <p:cNvCxnSpPr>
            <a:cxnSpLocks/>
          </p:cNvCxnSpPr>
          <p:nvPr userDrawn="1"/>
        </p:nvCxnSpPr>
        <p:spPr>
          <a:xfrm rot="16200000">
            <a:off x="4162800" y="3876719"/>
            <a:ext cx="3866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Picture Placeholder 14">
            <a:extLst>
              <a:ext uri="{FF2B5EF4-FFF2-40B4-BE49-F238E27FC236}">
                <a16:creationId xmlns:a16="http://schemas.microsoft.com/office/drawing/2014/main" xmlns="" id="{D916D7D1-7F63-4867-9C6C-31228BEAC6CB}"/>
              </a:ext>
            </a:extLst>
          </p:cNvPr>
          <p:cNvSpPr>
            <a:spLocks noGrp="1"/>
          </p:cNvSpPr>
          <p:nvPr>
            <p:ph type="pic" sz="quarter" idx="14"/>
          </p:nvPr>
        </p:nvSpPr>
        <p:spPr>
          <a:xfrm>
            <a:off x="9464329" y="2259757"/>
            <a:ext cx="1463040" cy="987552"/>
          </a:xfrm>
          <a:solidFill>
            <a:schemeClr val="bg1">
              <a:alpha val="50000"/>
            </a:schemeClr>
          </a:solidFill>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39" name="Text Placeholder 7">
            <a:extLst>
              <a:ext uri="{FF2B5EF4-FFF2-40B4-BE49-F238E27FC236}">
                <a16:creationId xmlns:a16="http://schemas.microsoft.com/office/drawing/2014/main" xmlns="" id="{43D1C529-2673-461C-AD18-9EDFAA659C0F}"/>
              </a:ext>
            </a:extLst>
          </p:cNvPr>
          <p:cNvSpPr>
            <a:spLocks noGrp="1"/>
          </p:cNvSpPr>
          <p:nvPr>
            <p:ph type="body" sz="quarter" idx="47" hasCustomPrompt="1"/>
          </p:nvPr>
        </p:nvSpPr>
        <p:spPr>
          <a:xfrm>
            <a:off x="8601699" y="3922337"/>
            <a:ext cx="2741612" cy="248888"/>
          </a:xfrm>
        </p:spPr>
        <p:txBody>
          <a:bodyPr>
            <a:noAutofit/>
          </a:bodyPr>
          <a:lstStyle>
            <a:lvl1pPr marL="0" indent="0" algn="r">
              <a:buNone/>
              <a:defRPr sz="1200" b="1"/>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40" name="Text Placeholder 7">
            <a:extLst>
              <a:ext uri="{FF2B5EF4-FFF2-40B4-BE49-F238E27FC236}">
                <a16:creationId xmlns:a16="http://schemas.microsoft.com/office/drawing/2014/main" xmlns="" id="{5900A478-228D-4DD3-985B-4DF3CC82896C}"/>
              </a:ext>
            </a:extLst>
          </p:cNvPr>
          <p:cNvSpPr>
            <a:spLocks noGrp="1"/>
          </p:cNvSpPr>
          <p:nvPr>
            <p:ph type="body" sz="quarter" idx="48" hasCustomPrompt="1"/>
          </p:nvPr>
        </p:nvSpPr>
        <p:spPr>
          <a:xfrm>
            <a:off x="4718845" y="5880592"/>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42" name="Text Placeholder 7">
            <a:extLst>
              <a:ext uri="{FF2B5EF4-FFF2-40B4-BE49-F238E27FC236}">
                <a16:creationId xmlns:a16="http://schemas.microsoft.com/office/drawing/2014/main" xmlns="" id="{34D00100-49AA-43BE-AF2F-0E9CEC49EAC1}"/>
              </a:ext>
            </a:extLst>
          </p:cNvPr>
          <p:cNvSpPr>
            <a:spLocks noGrp="1"/>
          </p:cNvSpPr>
          <p:nvPr>
            <p:ph type="body" sz="quarter" idx="49" hasCustomPrompt="1"/>
          </p:nvPr>
        </p:nvSpPr>
        <p:spPr>
          <a:xfrm>
            <a:off x="4731544" y="1640745"/>
            <a:ext cx="2741612" cy="248888"/>
          </a:xfrm>
        </p:spPr>
        <p:txBody>
          <a:bodyPr>
            <a:noAutofit/>
          </a:bodyPr>
          <a:lstStyle>
            <a:lvl1pPr marL="0" indent="0" algn="ctr">
              <a:buNone/>
              <a:defRPr sz="1200" b="1"/>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21"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
        <p:nvSpPr>
          <p:cNvPr id="26"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Tree>
    <p:extLst>
      <p:ext uri="{BB962C8B-B14F-4D97-AF65-F5344CB8AC3E}">
        <p14:creationId xmlns:p14="http://schemas.microsoft.com/office/powerpoint/2010/main" val="3559123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7975092" y="1805693"/>
            <a:ext cx="3758184" cy="461772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7684F357-0C41-471E-A413-4D42ADE55B12}"/>
              </a:ext>
            </a:extLst>
          </p:cNvPr>
          <p:cNvSpPr/>
          <p:nvPr userDrawn="1"/>
        </p:nvSpPr>
        <p:spPr>
          <a:xfrm>
            <a:off x="458724" y="2582933"/>
            <a:ext cx="3758184" cy="3840480"/>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4216908" y="2171453"/>
            <a:ext cx="3758184" cy="425196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3" y="2954554"/>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hasCustomPrompt="1"/>
          </p:nvPr>
        </p:nvSpPr>
        <p:spPr>
          <a:xfrm>
            <a:off x="836613" y="3339644"/>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xmlns="" id="{D09F31D3-FC19-4A61-A915-5F11C6F7EBD8}"/>
              </a:ext>
            </a:extLst>
          </p:cNvPr>
          <p:cNvSpPr>
            <a:spLocks noGrp="1"/>
          </p:cNvSpPr>
          <p:nvPr>
            <p:ph type="body" idx="27" hasCustomPrompt="1"/>
          </p:nvPr>
        </p:nvSpPr>
        <p:spPr>
          <a:xfrm>
            <a:off x="8356757" y="2078801"/>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xmlns="" id="{6AA97C78-ABC3-4559-8EFA-1F24C3A6E3FE}"/>
              </a:ext>
            </a:extLst>
          </p:cNvPr>
          <p:cNvSpPr>
            <a:spLocks noGrp="1"/>
          </p:cNvSpPr>
          <p:nvPr>
            <p:ph type="body" sz="quarter" idx="28" hasCustomPrompt="1"/>
          </p:nvPr>
        </p:nvSpPr>
        <p:spPr>
          <a:xfrm>
            <a:off x="8356757" y="2463891"/>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hasCustomPrompt="1"/>
          </p:nvPr>
        </p:nvSpPr>
        <p:spPr>
          <a:xfrm>
            <a:off x="4594797" y="2512808"/>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hasCustomPrompt="1"/>
          </p:nvPr>
        </p:nvSpPr>
        <p:spPr>
          <a:xfrm>
            <a:off x="4594797" y="2897898"/>
            <a:ext cx="2992278" cy="334919"/>
          </a:xfrm>
        </p:spPr>
        <p:txBody>
          <a:bodyPr lIns="36000" tIns="0" rIns="0" bIns="0">
            <a:normAutofit/>
          </a:bodyPr>
          <a:lstStyle>
            <a:lvl1pPr marL="0" indent="0">
              <a:buNone/>
              <a:defRPr sz="1400">
                <a:solidFill>
                  <a:schemeClr val="tx2"/>
                </a:solidFill>
              </a:defRPr>
            </a:lvl1pPr>
            <a:lvl2pPr marL="457200" indent="0">
              <a:buNone/>
              <a:defRPr sz="1400">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xmlns="" id="{A49833F3-6413-44EC-8040-149163251707}"/>
              </a:ext>
            </a:extLst>
          </p:cNvPr>
          <p:cNvSpPr>
            <a:spLocks noGrp="1"/>
          </p:cNvSpPr>
          <p:nvPr>
            <p:ph type="body" sz="quarter" idx="32" hasCustomPrompt="1"/>
          </p:nvPr>
        </p:nvSpPr>
        <p:spPr>
          <a:xfrm>
            <a:off x="836613" y="3750523"/>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452438" indent="-28575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452438" indent="-285750">
              <a:defRPr lang="en-US" sz="1400" kern="1200" dirty="0">
                <a:solidFill>
                  <a:schemeClr val="tx1"/>
                </a:solidFill>
                <a:latin typeface="+mn-lt"/>
                <a:ea typeface="+mn-ea"/>
                <a:cs typeface="+mn-cs"/>
              </a:defRPr>
            </a:lvl3pPr>
          </a:lstStyle>
          <a:p>
            <a:pPr lvl="0"/>
            <a:r>
              <a:rPr lang="en-US" noProof="0"/>
              <a:t>Edit Master text styles</a:t>
            </a:r>
          </a:p>
          <a:p>
            <a:pPr lvl="1"/>
            <a:r>
              <a:rPr lang="en-US" noProof="0"/>
              <a:t>Second level</a:t>
            </a:r>
          </a:p>
        </p:txBody>
      </p:sp>
      <p:sp>
        <p:nvSpPr>
          <p:cNvPr id="29" name="Text Placeholder 11">
            <a:extLst>
              <a:ext uri="{FF2B5EF4-FFF2-40B4-BE49-F238E27FC236}">
                <a16:creationId xmlns:a16="http://schemas.microsoft.com/office/drawing/2014/main" xmlns="" id="{CED92B51-6B31-41E1-908C-1D392F31AA4C}"/>
              </a:ext>
            </a:extLst>
          </p:cNvPr>
          <p:cNvSpPr>
            <a:spLocks noGrp="1"/>
          </p:cNvSpPr>
          <p:nvPr>
            <p:ph type="body" sz="quarter" idx="33" hasCustomPrompt="1"/>
          </p:nvPr>
        </p:nvSpPr>
        <p:spPr>
          <a:xfrm>
            <a:off x="8356757" y="2874770"/>
            <a:ext cx="2992278" cy="2175910"/>
          </a:xfrm>
        </p:spPr>
        <p:txBody>
          <a:bodyPr lIns="36000" tIns="0" rIns="0" bIns="0">
            <a:noAutofit/>
          </a:bodyPr>
          <a:lstStyle>
            <a:lvl1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1pPr>
            <a:lvl2pPr marL="180000" indent="-180000">
              <a:spcBef>
                <a:spcPts val="600"/>
              </a:spcBef>
              <a:buClr>
                <a:schemeClr val="bg2">
                  <a:lumMod val="40000"/>
                  <a:lumOff val="60000"/>
                </a:schemeClr>
              </a:buClr>
              <a:buSzPct val="125000"/>
              <a:buFont typeface="Wingdings" panose="05000000000000000000" pitchFamily="2" charset="2"/>
              <a:buChar char="§"/>
              <a:defRPr sz="1400">
                <a:solidFill>
                  <a:schemeClr val="tx1"/>
                </a:solidFill>
              </a:defRPr>
            </a:lvl2pPr>
            <a:lvl3pPr marL="395288" indent="-228600">
              <a:buClr>
                <a:schemeClr val="bg2">
                  <a:lumMod val="40000"/>
                  <a:lumOff val="60000"/>
                </a:schemeClr>
              </a:buClr>
              <a:buSzPct val="100000"/>
              <a:buFont typeface="Wingdings" panose="05000000000000000000" pitchFamily="2" charset="2"/>
              <a:buChar char="§"/>
              <a:defRPr sz="1400"/>
            </a:lvl3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xmlns="" id="{521B8C30-3AD9-43DC-A76C-342C3CD53A26}"/>
              </a:ext>
            </a:extLst>
          </p:cNvPr>
          <p:cNvSpPr>
            <a:spLocks noGrp="1"/>
          </p:cNvSpPr>
          <p:nvPr>
            <p:ph type="body" sz="quarter" idx="34" hasCustomPrompt="1"/>
          </p:nvPr>
        </p:nvSpPr>
        <p:spPr>
          <a:xfrm>
            <a:off x="4594797" y="3308777"/>
            <a:ext cx="2992278" cy="2175910"/>
          </a:xfrm>
        </p:spPr>
        <p:txBody>
          <a:bodyPr lIns="36000" tIns="0" rIns="0" bIns="0">
            <a:noAutofit/>
          </a:bodyPr>
          <a:lstStyle>
            <a:lvl1pPr marL="180000" indent="-180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339725" indent="-179388">
              <a:spcBef>
                <a:spcPts val="600"/>
              </a:spcBef>
              <a:buClr>
                <a:schemeClr val="accent1">
                  <a:lumMod val="40000"/>
                  <a:lumOff val="60000"/>
                </a:schemeClr>
              </a:buClr>
              <a:buSzPct val="100000"/>
              <a:buFont typeface="Wingdings" panose="05000000000000000000" pitchFamily="2" charset="2"/>
              <a:buChar char="§"/>
              <a:defRPr sz="1400">
                <a:solidFill>
                  <a:schemeClr val="tx1"/>
                </a:solidFill>
              </a:defRPr>
            </a:lvl2pPr>
          </a:lstStyle>
          <a:p>
            <a:pPr lvl="0"/>
            <a:r>
              <a:rPr lang="en-US" noProof="0"/>
              <a:t>Edit Master text styles</a:t>
            </a:r>
          </a:p>
          <a:p>
            <a:pPr lvl="1"/>
            <a:r>
              <a:rPr lang="en-US" noProof="0"/>
              <a:t>Second level</a:t>
            </a:r>
          </a:p>
        </p:txBody>
      </p:sp>
      <p:sp>
        <p:nvSpPr>
          <p:cNvPr id="22" name="Title 1">
            <a:extLst>
              <a:ext uri="{FF2B5EF4-FFF2-40B4-BE49-F238E27FC236}">
                <a16:creationId xmlns:a16="http://schemas.microsoft.com/office/drawing/2014/main" xmlns="" id="{7BF6E52A-5DC5-8A44-8397-829FF33C5A6F}"/>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25" name="Text Placeholder 2">
            <a:extLst>
              <a:ext uri="{FF2B5EF4-FFF2-40B4-BE49-F238E27FC236}">
                <a16:creationId xmlns:a16="http://schemas.microsoft.com/office/drawing/2014/main" xmlns="" id="{CE3B0746-B135-6943-B0F2-D32EF8E8B428}"/>
              </a:ext>
            </a:extLst>
          </p:cNvPr>
          <p:cNvSpPr>
            <a:spLocks noGrp="1"/>
          </p:cNvSpPr>
          <p:nvPr>
            <p:ph type="body" idx="24" hasCustomPrompt="1"/>
          </p:nvPr>
        </p:nvSpPr>
        <p:spPr>
          <a:xfrm>
            <a:off x="836614" y="1377833"/>
            <a:ext cx="9535686" cy="489694"/>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768021517"/>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693014"/>
          </a:xfrm>
        </p:spPr>
        <p:txBody>
          <a:bodyPr lIns="36000" tIns="0" rIns="0" bIns="0">
            <a:normAutofit/>
          </a:bodyPr>
          <a:lstStyle>
            <a:lvl1pPr marL="0" indent="0" algn="l">
              <a:buFont typeface="Arial" panose="020B0604020202020204" pitchFamily="34" charse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2"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hasCustomPrompt="1"/>
          </p:nvPr>
        </p:nvSpPr>
        <p:spPr>
          <a:xfrm>
            <a:off x="6495790" y="2323804"/>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xmlns="" id="{0314D5FA-EBD7-472E-9864-D76743BAB4DF}"/>
              </a:ext>
            </a:extLst>
          </p:cNvPr>
          <p:cNvSpPr>
            <a:spLocks noGrp="1"/>
          </p:cNvSpPr>
          <p:nvPr>
            <p:ph sz="quarter" idx="31" hasCustomPrompt="1"/>
          </p:nvPr>
        </p:nvSpPr>
        <p:spPr>
          <a:xfrm>
            <a:off x="836613"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xmlns="" id="{BA129CFA-D87C-494E-9E6D-E317C4D157EB}"/>
              </a:ext>
            </a:extLst>
          </p:cNvPr>
          <p:cNvSpPr>
            <a:spLocks noGrp="1"/>
          </p:cNvSpPr>
          <p:nvPr>
            <p:ph sz="quarter" idx="32" hasCustomPrompt="1"/>
          </p:nvPr>
        </p:nvSpPr>
        <p:spPr>
          <a:xfrm>
            <a:off x="6495086" y="2811998"/>
            <a:ext cx="4821237" cy="2660650"/>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726047705"/>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hasCustomPrompt="1"/>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16" name="Text Placeholder 7">
            <a:extLst>
              <a:ext uri="{FF2B5EF4-FFF2-40B4-BE49-F238E27FC236}">
                <a16:creationId xmlns:a16="http://schemas.microsoft.com/office/drawing/2014/main" xmlns=""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19" name="Text Placeholder 2">
            <a:extLst>
              <a:ext uri="{FF2B5EF4-FFF2-40B4-BE49-F238E27FC236}">
                <a16:creationId xmlns:a16="http://schemas.microsoft.com/office/drawing/2014/main" xmlns=""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8" name="Rectangle 7">
            <a:extLst>
              <a:ext uri="{FF2B5EF4-FFF2-40B4-BE49-F238E27FC236}">
                <a16:creationId xmlns:a16="http://schemas.microsoft.com/office/drawing/2014/main" xmlns=""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Oval 10">
            <a:extLst>
              <a:ext uri="{FF2B5EF4-FFF2-40B4-BE49-F238E27FC236}">
                <a16:creationId xmlns:a16="http://schemas.microsoft.com/office/drawing/2014/main" xmlns=""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Text Placeholder 2">
            <a:extLst>
              <a:ext uri="{FF2B5EF4-FFF2-40B4-BE49-F238E27FC236}">
                <a16:creationId xmlns:a16="http://schemas.microsoft.com/office/drawing/2014/main" xmlns=""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xmlns="" id="{FB58FA02-066D-4A4D-BFEA-4ABCF3B550BE}"/>
              </a:ext>
            </a:extLst>
          </p:cNvPr>
          <p:cNvSpPr>
            <a:spLocks noGrp="1"/>
          </p:cNvSpPr>
          <p:nvPr>
            <p:ph type="body" sz="quarter" idx="34" hasCustomPrompt="1"/>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xmlns=""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28" name="Text Placeholder 2">
            <a:extLst>
              <a:ext uri="{FF2B5EF4-FFF2-40B4-BE49-F238E27FC236}">
                <a16:creationId xmlns:a16="http://schemas.microsoft.com/office/drawing/2014/main" xmlns=""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9" name="Text Placeholder 2">
            <a:extLst>
              <a:ext uri="{FF2B5EF4-FFF2-40B4-BE49-F238E27FC236}">
                <a16:creationId xmlns:a16="http://schemas.microsoft.com/office/drawing/2014/main" xmlns=""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xmlns="" id="{993B8732-2AA4-40C3-A4A3-44C5803BDA1C}"/>
              </a:ext>
            </a:extLst>
          </p:cNvPr>
          <p:cNvSpPr>
            <a:spLocks noGrp="1"/>
          </p:cNvSpPr>
          <p:nvPr>
            <p:ph type="body" sz="quarter" idx="38" hasCustomPrompt="1"/>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1" name="Text Placeholder 7">
            <a:extLst>
              <a:ext uri="{FF2B5EF4-FFF2-40B4-BE49-F238E27FC236}">
                <a16:creationId xmlns:a16="http://schemas.microsoft.com/office/drawing/2014/main" xmlns=""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2" name="Text Placeholder 2">
            <a:extLst>
              <a:ext uri="{FF2B5EF4-FFF2-40B4-BE49-F238E27FC236}">
                <a16:creationId xmlns:a16="http://schemas.microsoft.com/office/drawing/2014/main" xmlns=""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3" name="Text Placeholder 2">
            <a:extLst>
              <a:ext uri="{FF2B5EF4-FFF2-40B4-BE49-F238E27FC236}">
                <a16:creationId xmlns:a16="http://schemas.microsoft.com/office/drawing/2014/main" xmlns=""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xmlns="" id="{051BF3E5-DBCA-46BD-A139-755813ECCCCA}"/>
              </a:ext>
            </a:extLst>
          </p:cNvPr>
          <p:cNvSpPr>
            <a:spLocks noGrp="1"/>
          </p:cNvSpPr>
          <p:nvPr>
            <p:ph type="body" sz="quarter" idx="42" hasCustomPrompt="1"/>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5" name="Text Placeholder 7">
            <a:extLst>
              <a:ext uri="{FF2B5EF4-FFF2-40B4-BE49-F238E27FC236}">
                <a16:creationId xmlns:a16="http://schemas.microsoft.com/office/drawing/2014/main" xmlns=""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36" name="Text Placeholder 2">
            <a:extLst>
              <a:ext uri="{FF2B5EF4-FFF2-40B4-BE49-F238E27FC236}">
                <a16:creationId xmlns:a16="http://schemas.microsoft.com/office/drawing/2014/main" xmlns=""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7" name="Text Placeholder 2">
            <a:extLst>
              <a:ext uri="{FF2B5EF4-FFF2-40B4-BE49-F238E27FC236}">
                <a16:creationId xmlns:a16="http://schemas.microsoft.com/office/drawing/2014/main" xmlns=""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8" name="Text Placeholder 11">
            <a:extLst>
              <a:ext uri="{FF2B5EF4-FFF2-40B4-BE49-F238E27FC236}">
                <a16:creationId xmlns:a16="http://schemas.microsoft.com/office/drawing/2014/main" xmlns="" id="{4C346CE6-85D2-4744-ABBA-4EB5E51EB80F}"/>
              </a:ext>
            </a:extLst>
          </p:cNvPr>
          <p:cNvSpPr>
            <a:spLocks noGrp="1"/>
          </p:cNvSpPr>
          <p:nvPr>
            <p:ph type="body" sz="quarter" idx="46" hasCustomPrompt="1"/>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noProof="0"/>
              <a:t>Edit Master text styles</a:t>
            </a:r>
          </a:p>
          <a:p>
            <a:pPr lvl="1"/>
            <a:r>
              <a:rPr lang="en-US" noProof="0"/>
              <a:t>Second level</a:t>
            </a:r>
          </a:p>
        </p:txBody>
      </p:sp>
      <p:sp>
        <p:nvSpPr>
          <p:cNvPr id="39" name="Text Placeholder 7">
            <a:extLst>
              <a:ext uri="{FF2B5EF4-FFF2-40B4-BE49-F238E27FC236}">
                <a16:creationId xmlns:a16="http://schemas.microsoft.com/office/drawing/2014/main" xmlns=""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20XX</a:t>
            </a:r>
          </a:p>
        </p:txBody>
      </p:sp>
      <p:sp>
        <p:nvSpPr>
          <p:cNvPr id="40" name="Text Placeholder 2">
            <a:extLst>
              <a:ext uri="{FF2B5EF4-FFF2-40B4-BE49-F238E27FC236}">
                <a16:creationId xmlns:a16="http://schemas.microsoft.com/office/drawing/2014/main" xmlns=""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Oval 40">
            <a:extLst>
              <a:ext uri="{FF2B5EF4-FFF2-40B4-BE49-F238E27FC236}">
                <a16:creationId xmlns:a16="http://schemas.microsoft.com/office/drawing/2014/main" xmlns=""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Oval 41">
            <a:extLst>
              <a:ext uri="{FF2B5EF4-FFF2-40B4-BE49-F238E27FC236}">
                <a16:creationId xmlns:a16="http://schemas.microsoft.com/office/drawing/2014/main" xmlns=""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xmlns=""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4" name="Oval 43">
            <a:extLst>
              <a:ext uri="{FF2B5EF4-FFF2-40B4-BE49-F238E27FC236}">
                <a16:creationId xmlns:a16="http://schemas.microsoft.com/office/drawing/2014/main" xmlns=""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Picture Placeholder 11">
            <a:extLst>
              <a:ext uri="{FF2B5EF4-FFF2-40B4-BE49-F238E27FC236}">
                <a16:creationId xmlns:a16="http://schemas.microsoft.com/office/drawing/2014/main" xmlns=""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365320762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noProof="0"/>
              <a:t>Title Here</a:t>
            </a:r>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able Placeholder 9">
            <a:extLst>
              <a:ext uri="{FF2B5EF4-FFF2-40B4-BE49-F238E27FC236}">
                <a16:creationId xmlns:a16="http://schemas.microsoft.com/office/drawing/2014/main" xmlns=""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noProof="0" smtClean="0"/>
              <a:t>Click icon to add table</a:t>
            </a:r>
            <a:endParaRPr lang="en-US" noProof="0" dirty="0"/>
          </a:p>
        </p:txBody>
      </p:sp>
      <p:sp>
        <p:nvSpPr>
          <p:cNvPr id="11" name="Picture Placeholder 11">
            <a:extLst>
              <a:ext uri="{FF2B5EF4-FFF2-40B4-BE49-F238E27FC236}">
                <a16:creationId xmlns:a16="http://schemas.microsoft.com/office/drawing/2014/main" xmlns=""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229157464"/>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320EF9D-83C9-45F8-AAA9-A9768470F99F}"/>
              </a:ext>
            </a:extLst>
          </p:cNvPr>
          <p:cNvSpPr/>
          <p:nvPr userDrawn="1"/>
        </p:nvSpPr>
        <p:spPr>
          <a:xfrm>
            <a:off x="0" y="1613512"/>
            <a:ext cx="12192000" cy="2743200"/>
          </a:xfrm>
          <a:prstGeom prst="rect">
            <a:avLst/>
          </a:prstGeom>
          <a:gradFill>
            <a:gsLst>
              <a:gs pos="0">
                <a:schemeClr val="accent1">
                  <a:lumMod val="75000"/>
                  <a:alpha val="20000"/>
                </a:schemeClr>
              </a:gs>
              <a:gs pos="100000">
                <a:schemeClr val="bg2">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xmlns="" id="{9CB4EFCF-84EC-4420-9A2B-7C028E7505B0}"/>
              </a:ext>
            </a:extLst>
          </p:cNvPr>
          <p:cNvSpPr>
            <a:spLocks noGrp="1"/>
          </p:cNvSpPr>
          <p:nvPr>
            <p:ph type="pic" sz="quarter" idx="49"/>
          </p:nvPr>
        </p:nvSpPr>
        <p:spPr>
          <a:xfrm>
            <a:off x="4724400"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42" name="Picture Placeholder 11">
            <a:extLst>
              <a:ext uri="{FF2B5EF4-FFF2-40B4-BE49-F238E27FC236}">
                <a16:creationId xmlns:a16="http://schemas.microsoft.com/office/drawing/2014/main" xmlns="" id="{3C20DBAD-9FE7-4F62-B952-1D72DC8B9A73}"/>
              </a:ext>
            </a:extLst>
          </p:cNvPr>
          <p:cNvSpPr>
            <a:spLocks noGrp="1"/>
          </p:cNvSpPr>
          <p:nvPr>
            <p:ph type="pic" sz="quarter" idx="50"/>
          </p:nvPr>
        </p:nvSpPr>
        <p:spPr>
          <a:xfrm>
            <a:off x="1981200"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43" name="Picture Placeholder 11">
            <a:extLst>
              <a:ext uri="{FF2B5EF4-FFF2-40B4-BE49-F238E27FC236}">
                <a16:creationId xmlns:a16="http://schemas.microsoft.com/office/drawing/2014/main" xmlns="" id="{6AE95BF3-594D-4F6F-95D5-18D8A51D5197}"/>
              </a:ext>
            </a:extLst>
          </p:cNvPr>
          <p:cNvSpPr>
            <a:spLocks noGrp="1"/>
          </p:cNvSpPr>
          <p:nvPr>
            <p:ph type="pic" sz="quarter" idx="51"/>
          </p:nvPr>
        </p:nvSpPr>
        <p:spPr>
          <a:xfrm>
            <a:off x="7466232" y="1613512"/>
            <a:ext cx="2743200" cy="2743200"/>
          </a:xfrm>
        </p:spPr>
        <p:txBody>
          <a:bodyPr anchor="ctr" anchorCtr="0">
            <a:noAutofit/>
          </a:bodyPr>
          <a:lstStyle>
            <a:lvl1pPr marL="0" indent="0" algn="ctr">
              <a:buNone/>
              <a:defRPr sz="18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23988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hasCustomPrompt="1"/>
          </p:nvPr>
        </p:nvSpPr>
        <p:spPr>
          <a:xfrm>
            <a:off x="23988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19" name="Text Placeholder 2">
            <a:extLst>
              <a:ext uri="{FF2B5EF4-FFF2-40B4-BE49-F238E27FC236}">
                <a16:creationId xmlns:a16="http://schemas.microsoft.com/office/drawing/2014/main" xmlns="" id="{91323B59-309B-4779-B127-7711E7D88F11}"/>
              </a:ext>
            </a:extLst>
          </p:cNvPr>
          <p:cNvSpPr>
            <a:spLocks noGrp="1"/>
          </p:cNvSpPr>
          <p:nvPr>
            <p:ph type="body" idx="32" hasCustomPrompt="1"/>
          </p:nvPr>
        </p:nvSpPr>
        <p:spPr>
          <a:xfrm>
            <a:off x="23988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9" name="Text Placeholder 2">
            <a:extLst>
              <a:ext uri="{FF2B5EF4-FFF2-40B4-BE49-F238E27FC236}">
                <a16:creationId xmlns:a16="http://schemas.microsoft.com/office/drawing/2014/main" xmlns="" id="{B18DF9D1-5757-4445-9078-38760F447FFE}"/>
              </a:ext>
            </a:extLst>
          </p:cNvPr>
          <p:cNvSpPr>
            <a:spLocks noGrp="1"/>
          </p:cNvSpPr>
          <p:nvPr>
            <p:ph type="body" idx="37" hasCustomPrompt="1"/>
          </p:nvPr>
        </p:nvSpPr>
        <p:spPr>
          <a:xfrm>
            <a:off x="5142000"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xmlns="" id="{993B8732-2AA4-40C3-A4A3-44C5803BDA1C}"/>
              </a:ext>
            </a:extLst>
          </p:cNvPr>
          <p:cNvSpPr>
            <a:spLocks noGrp="1"/>
          </p:cNvSpPr>
          <p:nvPr>
            <p:ph type="body" sz="quarter" idx="38" hasCustomPrompt="1"/>
          </p:nvPr>
        </p:nvSpPr>
        <p:spPr>
          <a:xfrm>
            <a:off x="5142000"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xmlns="" id="{C0720D82-39E2-490D-913A-B6DA31CAC2BD}"/>
              </a:ext>
            </a:extLst>
          </p:cNvPr>
          <p:cNvSpPr>
            <a:spLocks noGrp="1"/>
          </p:cNvSpPr>
          <p:nvPr>
            <p:ph type="body" idx="40" hasCustomPrompt="1"/>
          </p:nvPr>
        </p:nvSpPr>
        <p:spPr>
          <a:xfrm>
            <a:off x="5142000"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33" name="Text Placeholder 2">
            <a:extLst>
              <a:ext uri="{FF2B5EF4-FFF2-40B4-BE49-F238E27FC236}">
                <a16:creationId xmlns:a16="http://schemas.microsoft.com/office/drawing/2014/main" xmlns="" id="{F8CB98AA-B672-4560-9A4C-F0E472D7D508}"/>
              </a:ext>
            </a:extLst>
          </p:cNvPr>
          <p:cNvSpPr>
            <a:spLocks noGrp="1"/>
          </p:cNvSpPr>
          <p:nvPr>
            <p:ph type="body" idx="41" hasCustomPrompt="1"/>
          </p:nvPr>
        </p:nvSpPr>
        <p:spPr>
          <a:xfrm>
            <a:off x="7900579" y="4492967"/>
            <a:ext cx="1908000" cy="334918"/>
          </a:xfrm>
        </p:spPr>
        <p:txBody>
          <a:bodyPr lIns="36000" tIns="0" rIns="0" bIns="0" anchor="b">
            <a:normAutofit/>
          </a:bodyPr>
          <a:lstStyle>
            <a:lvl1pPr marL="0" indent="0" algn="ctr">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4" name="Text Placeholder 11">
            <a:extLst>
              <a:ext uri="{FF2B5EF4-FFF2-40B4-BE49-F238E27FC236}">
                <a16:creationId xmlns:a16="http://schemas.microsoft.com/office/drawing/2014/main" xmlns="" id="{051BF3E5-DBCA-46BD-A139-755813ECCCCA}"/>
              </a:ext>
            </a:extLst>
          </p:cNvPr>
          <p:cNvSpPr>
            <a:spLocks noGrp="1"/>
          </p:cNvSpPr>
          <p:nvPr>
            <p:ph type="body" sz="quarter" idx="42" hasCustomPrompt="1"/>
          </p:nvPr>
        </p:nvSpPr>
        <p:spPr>
          <a:xfrm>
            <a:off x="7900579" y="4878058"/>
            <a:ext cx="1908000" cy="234269"/>
          </a:xfrm>
        </p:spPr>
        <p:txBody>
          <a:bodyPr lIns="36000" tIns="0" rIns="0" bIns="0">
            <a:noAutofit/>
          </a:bodyPr>
          <a:lstStyle>
            <a:lvl1pPr marL="0" indent="0" algn="ctr">
              <a:buClr>
                <a:schemeClr val="tx2"/>
              </a:buClr>
              <a:buSzPct val="125000"/>
              <a:buFont typeface="Wingdings" panose="05000000000000000000" pitchFamily="2" charset="2"/>
              <a:buNone/>
              <a:defRPr sz="1400">
                <a:solidFill>
                  <a:schemeClr val="tx2"/>
                </a:solidFill>
              </a:defRPr>
            </a:lvl1pPr>
            <a:lvl2pPr marL="457200" indent="0" algn="ctr">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xmlns="" id="{11C29312-F699-465F-96BC-B65A2C3356B5}"/>
              </a:ext>
            </a:extLst>
          </p:cNvPr>
          <p:cNvSpPr>
            <a:spLocks noGrp="1"/>
          </p:cNvSpPr>
          <p:nvPr>
            <p:ph type="body" idx="44" hasCustomPrompt="1"/>
          </p:nvPr>
        </p:nvSpPr>
        <p:spPr>
          <a:xfrm>
            <a:off x="7900579" y="5138591"/>
            <a:ext cx="1908000" cy="693882"/>
          </a:xfrm>
        </p:spPr>
        <p:txBody>
          <a:bodyPr lIns="36000" tIns="0" rIns="0" bIns="0" anchor="t" anchorCtr="0">
            <a:normAutofit/>
          </a:bodyPr>
          <a:lstStyle>
            <a:lvl1pPr marL="0" indent="0" algn="ctr">
              <a:buNone/>
              <a:defRPr sz="1200" b="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a:t>
            </a:r>
          </a:p>
        </p:txBody>
      </p:sp>
      <p:sp>
        <p:nvSpPr>
          <p:cNvPr id="2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66959362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6BA5EAA-9D1F-41A8-B061-8C18B61C4F65}"/>
              </a:ext>
            </a:extLst>
          </p:cNvPr>
          <p:cNvSpPr>
            <a:spLocks noGrp="1"/>
          </p:cNvSpPr>
          <p:nvPr>
            <p:ph type="body" idx="1" hasCustomPrompt="1"/>
          </p:nvPr>
        </p:nvSpPr>
        <p:spPr>
          <a:xfrm>
            <a:off x="1975465"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xmlns="" id="{60E8EB22-EE54-4319-BFD9-B51D4D584ADF}"/>
              </a:ext>
            </a:extLst>
          </p:cNvPr>
          <p:cNvSpPr>
            <a:spLocks noGrp="1"/>
          </p:cNvSpPr>
          <p:nvPr>
            <p:ph type="body" sz="quarter" idx="13" hasCustomPrompt="1"/>
          </p:nvPr>
        </p:nvSpPr>
        <p:spPr>
          <a:xfrm>
            <a:off x="1975465"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xmlns="" id="{50604DC3-2547-4A5A-8AF8-1051ADC267D3}"/>
              </a:ext>
            </a:extLst>
          </p:cNvPr>
          <p:cNvSpPr>
            <a:spLocks noGrp="1"/>
          </p:cNvSpPr>
          <p:nvPr>
            <p:ph type="pic" sz="quarter" idx="25"/>
          </p:nvPr>
        </p:nvSpPr>
        <p:spPr>
          <a:xfrm>
            <a:off x="836614"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47" name="Text Placeholder 2">
            <a:extLst>
              <a:ext uri="{FF2B5EF4-FFF2-40B4-BE49-F238E27FC236}">
                <a16:creationId xmlns:a16="http://schemas.microsoft.com/office/drawing/2014/main" xmlns="" id="{D21D8720-648F-4748-B19E-15B596D77B9F}"/>
              </a:ext>
            </a:extLst>
          </p:cNvPr>
          <p:cNvSpPr>
            <a:spLocks noGrp="1"/>
          </p:cNvSpPr>
          <p:nvPr>
            <p:ph type="body" idx="26" hasCustomPrompt="1"/>
          </p:nvPr>
        </p:nvSpPr>
        <p:spPr>
          <a:xfrm>
            <a:off x="1975465"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xmlns="" id="{E31B211B-885A-40F6-A25D-6EDF68FBD3A5}"/>
              </a:ext>
            </a:extLst>
          </p:cNvPr>
          <p:cNvSpPr>
            <a:spLocks noGrp="1"/>
          </p:cNvSpPr>
          <p:nvPr>
            <p:ph type="body" sz="quarter" idx="27" hasCustomPrompt="1"/>
          </p:nvPr>
        </p:nvSpPr>
        <p:spPr>
          <a:xfrm>
            <a:off x="1975465"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49" name="Picture Placeholder 11">
            <a:extLst>
              <a:ext uri="{FF2B5EF4-FFF2-40B4-BE49-F238E27FC236}">
                <a16:creationId xmlns:a16="http://schemas.microsoft.com/office/drawing/2014/main" xmlns="" id="{C2F4D19D-CC90-455D-8947-5DCD00EA921C}"/>
              </a:ext>
            </a:extLst>
          </p:cNvPr>
          <p:cNvSpPr>
            <a:spLocks noGrp="1"/>
          </p:cNvSpPr>
          <p:nvPr>
            <p:ph type="pic" sz="quarter" idx="28"/>
          </p:nvPr>
        </p:nvSpPr>
        <p:spPr>
          <a:xfrm>
            <a:off x="836614"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0" name="Text Placeholder 2">
            <a:extLst>
              <a:ext uri="{FF2B5EF4-FFF2-40B4-BE49-F238E27FC236}">
                <a16:creationId xmlns:a16="http://schemas.microsoft.com/office/drawing/2014/main" xmlns="" id="{D5CAA23C-172B-4B6C-BB10-4F4DB6CFD19B}"/>
              </a:ext>
            </a:extLst>
          </p:cNvPr>
          <p:cNvSpPr>
            <a:spLocks noGrp="1"/>
          </p:cNvSpPr>
          <p:nvPr>
            <p:ph type="body" idx="29" hasCustomPrompt="1"/>
          </p:nvPr>
        </p:nvSpPr>
        <p:spPr>
          <a:xfrm>
            <a:off x="5532112"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xmlns="" id="{5873C0A4-108E-4DD1-A604-311D061489DF}"/>
              </a:ext>
            </a:extLst>
          </p:cNvPr>
          <p:cNvSpPr>
            <a:spLocks noGrp="1"/>
          </p:cNvSpPr>
          <p:nvPr>
            <p:ph type="body" sz="quarter" idx="30" hasCustomPrompt="1"/>
          </p:nvPr>
        </p:nvSpPr>
        <p:spPr>
          <a:xfrm>
            <a:off x="5532112"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xmlns="" id="{FA4996C0-7B37-42C4-BDFF-F0C54D4A88C9}"/>
              </a:ext>
            </a:extLst>
          </p:cNvPr>
          <p:cNvSpPr>
            <a:spLocks noGrp="1"/>
          </p:cNvSpPr>
          <p:nvPr>
            <p:ph type="pic" sz="quarter" idx="31"/>
          </p:nvPr>
        </p:nvSpPr>
        <p:spPr>
          <a:xfrm>
            <a:off x="4393261"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3" name="Text Placeholder 2">
            <a:extLst>
              <a:ext uri="{FF2B5EF4-FFF2-40B4-BE49-F238E27FC236}">
                <a16:creationId xmlns:a16="http://schemas.microsoft.com/office/drawing/2014/main" xmlns="" id="{FE2C9DE6-67CA-4E0C-8A51-B7AC8BD5AE98}"/>
              </a:ext>
            </a:extLst>
          </p:cNvPr>
          <p:cNvSpPr>
            <a:spLocks noGrp="1"/>
          </p:cNvSpPr>
          <p:nvPr>
            <p:ph type="body" idx="32" hasCustomPrompt="1"/>
          </p:nvPr>
        </p:nvSpPr>
        <p:spPr>
          <a:xfrm>
            <a:off x="5532112"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4" name="Text Placeholder 11">
            <a:extLst>
              <a:ext uri="{FF2B5EF4-FFF2-40B4-BE49-F238E27FC236}">
                <a16:creationId xmlns:a16="http://schemas.microsoft.com/office/drawing/2014/main" xmlns="" id="{052A6B3A-E7C7-42AC-A91D-7921E2DCA42A}"/>
              </a:ext>
            </a:extLst>
          </p:cNvPr>
          <p:cNvSpPr>
            <a:spLocks noGrp="1"/>
          </p:cNvSpPr>
          <p:nvPr>
            <p:ph type="body" sz="quarter" idx="33" hasCustomPrompt="1"/>
          </p:nvPr>
        </p:nvSpPr>
        <p:spPr>
          <a:xfrm>
            <a:off x="5532112"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5" name="Picture Placeholder 11">
            <a:extLst>
              <a:ext uri="{FF2B5EF4-FFF2-40B4-BE49-F238E27FC236}">
                <a16:creationId xmlns:a16="http://schemas.microsoft.com/office/drawing/2014/main" xmlns="" id="{BDE373C5-22C4-4D2E-B2C9-747EA0C709E1}"/>
              </a:ext>
            </a:extLst>
          </p:cNvPr>
          <p:cNvSpPr>
            <a:spLocks noGrp="1"/>
          </p:cNvSpPr>
          <p:nvPr>
            <p:ph type="pic" sz="quarter" idx="34"/>
          </p:nvPr>
        </p:nvSpPr>
        <p:spPr>
          <a:xfrm>
            <a:off x="4393261"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6" name="Text Placeholder 2">
            <a:extLst>
              <a:ext uri="{FF2B5EF4-FFF2-40B4-BE49-F238E27FC236}">
                <a16:creationId xmlns:a16="http://schemas.microsoft.com/office/drawing/2014/main" xmlns="" id="{DF658B1C-69F4-44D8-97E9-5536A307168D}"/>
              </a:ext>
            </a:extLst>
          </p:cNvPr>
          <p:cNvSpPr>
            <a:spLocks noGrp="1"/>
          </p:cNvSpPr>
          <p:nvPr>
            <p:ph type="body" idx="35" hasCustomPrompt="1"/>
          </p:nvPr>
        </p:nvSpPr>
        <p:spPr>
          <a:xfrm>
            <a:off x="9088759" y="2564315"/>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7" name="Text Placeholder 11">
            <a:extLst>
              <a:ext uri="{FF2B5EF4-FFF2-40B4-BE49-F238E27FC236}">
                <a16:creationId xmlns:a16="http://schemas.microsoft.com/office/drawing/2014/main" xmlns="" id="{E49F5D3C-52A4-4CF3-9C76-8E7F4AD06745}"/>
              </a:ext>
            </a:extLst>
          </p:cNvPr>
          <p:cNvSpPr>
            <a:spLocks noGrp="1"/>
          </p:cNvSpPr>
          <p:nvPr>
            <p:ph type="body" sz="quarter" idx="36" hasCustomPrompt="1"/>
          </p:nvPr>
        </p:nvSpPr>
        <p:spPr>
          <a:xfrm>
            <a:off x="9088759" y="2949406"/>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8" name="Picture Placeholder 11">
            <a:extLst>
              <a:ext uri="{FF2B5EF4-FFF2-40B4-BE49-F238E27FC236}">
                <a16:creationId xmlns:a16="http://schemas.microsoft.com/office/drawing/2014/main" xmlns="" id="{1AEC50E2-8D09-4E52-90BC-C296ED16B937}"/>
              </a:ext>
            </a:extLst>
          </p:cNvPr>
          <p:cNvSpPr>
            <a:spLocks noGrp="1"/>
          </p:cNvSpPr>
          <p:nvPr>
            <p:ph type="pic" sz="quarter" idx="37"/>
          </p:nvPr>
        </p:nvSpPr>
        <p:spPr>
          <a:xfrm>
            <a:off x="7949908" y="2647025"/>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9" name="Text Placeholder 2">
            <a:extLst>
              <a:ext uri="{FF2B5EF4-FFF2-40B4-BE49-F238E27FC236}">
                <a16:creationId xmlns:a16="http://schemas.microsoft.com/office/drawing/2014/main" xmlns="" id="{1A890E15-BFA6-4C98-BF47-CD2501130937}"/>
              </a:ext>
            </a:extLst>
          </p:cNvPr>
          <p:cNvSpPr>
            <a:spLocks noGrp="1"/>
          </p:cNvSpPr>
          <p:nvPr>
            <p:ph type="body" idx="38" hasCustomPrompt="1"/>
          </p:nvPr>
        </p:nvSpPr>
        <p:spPr>
          <a:xfrm>
            <a:off x="9088759" y="4130482"/>
            <a:ext cx="2271681" cy="334918"/>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60" name="Text Placeholder 11">
            <a:extLst>
              <a:ext uri="{FF2B5EF4-FFF2-40B4-BE49-F238E27FC236}">
                <a16:creationId xmlns:a16="http://schemas.microsoft.com/office/drawing/2014/main" xmlns="" id="{65EAB51A-2C46-46D9-9E90-A9C9D9770648}"/>
              </a:ext>
            </a:extLst>
          </p:cNvPr>
          <p:cNvSpPr>
            <a:spLocks noGrp="1"/>
          </p:cNvSpPr>
          <p:nvPr>
            <p:ph type="body" sz="quarter" idx="39" hasCustomPrompt="1"/>
          </p:nvPr>
        </p:nvSpPr>
        <p:spPr>
          <a:xfrm>
            <a:off x="9088759" y="4515573"/>
            <a:ext cx="2271681" cy="65881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61" name="Picture Placeholder 11">
            <a:extLst>
              <a:ext uri="{FF2B5EF4-FFF2-40B4-BE49-F238E27FC236}">
                <a16:creationId xmlns:a16="http://schemas.microsoft.com/office/drawing/2014/main" xmlns="" id="{A8E96B85-B153-4EB9-8F26-0E948B5DC173}"/>
              </a:ext>
            </a:extLst>
          </p:cNvPr>
          <p:cNvSpPr>
            <a:spLocks noGrp="1"/>
          </p:cNvSpPr>
          <p:nvPr>
            <p:ph type="pic" sz="quarter" idx="40"/>
          </p:nvPr>
        </p:nvSpPr>
        <p:spPr>
          <a:xfrm>
            <a:off x="7949908" y="4213192"/>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26" name="Picture Placeholder 11">
            <a:extLst>
              <a:ext uri="{FF2B5EF4-FFF2-40B4-BE49-F238E27FC236}">
                <a16:creationId xmlns:a16="http://schemas.microsoft.com/office/drawing/2014/main" xmlns="" id="{48D7F0F9-4118-4257-9D45-A5772C2110D7}"/>
              </a:ext>
            </a:extLst>
          </p:cNvPr>
          <p:cNvSpPr>
            <a:spLocks noGrp="1"/>
          </p:cNvSpPr>
          <p:nvPr>
            <p:ph type="pic" sz="quarter" idx="41"/>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47987188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6298520" cy="568800"/>
          </a:xfrm>
        </p:spPr>
        <p:txBody>
          <a:bodyPr lIns="36000" tIns="0" rIns="0" bIns="0">
            <a:noAutofit/>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5" y="1377833"/>
            <a:ext cx="24974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Chart Placeholder 7">
            <a:extLst>
              <a:ext uri="{FF2B5EF4-FFF2-40B4-BE49-F238E27FC236}">
                <a16:creationId xmlns:a16="http://schemas.microsoft.com/office/drawing/2014/main" xmlns="" id="{1E42105A-8901-45BF-9233-D1C9076AA50C}"/>
              </a:ext>
            </a:extLst>
          </p:cNvPr>
          <p:cNvSpPr>
            <a:spLocks noGrp="1"/>
          </p:cNvSpPr>
          <p:nvPr>
            <p:ph type="chart" sz="quarter" idx="26"/>
          </p:nvPr>
        </p:nvSpPr>
        <p:spPr>
          <a:xfrm>
            <a:off x="3404384" y="1377832"/>
            <a:ext cx="3730750" cy="3782007"/>
          </a:xfrm>
        </p:spPr>
        <p:txBody>
          <a:bodyPr anchor="ctr" anchorCtr="0">
            <a:noAutofit/>
          </a:bodyPr>
          <a:lstStyle>
            <a:lvl1pPr marL="0" indent="0" algn="ctr">
              <a:buNone/>
              <a:defRPr sz="1800"/>
            </a:lvl1pPr>
          </a:lstStyle>
          <a:p>
            <a:r>
              <a:rPr lang="en-US" noProof="0" smtClean="0"/>
              <a:t>Click icon to add chart</a:t>
            </a:r>
            <a:endParaRPr lang="en-US" noProof="0" dirty="0"/>
          </a:p>
        </p:txBody>
      </p:sp>
      <p:sp>
        <p:nvSpPr>
          <p:cNvPr id="13" name="Rectangle 12">
            <a:extLst>
              <a:ext uri="{FF2B5EF4-FFF2-40B4-BE49-F238E27FC236}">
                <a16:creationId xmlns:a16="http://schemas.microsoft.com/office/drawing/2014/main" xmlns="" id="{797107B0-5001-4D98-9D90-6DB407B0C99E}"/>
              </a:ext>
            </a:extLst>
          </p:cNvPr>
          <p:cNvSpPr/>
          <p:nvPr userDrawn="1"/>
        </p:nvSpPr>
        <p:spPr>
          <a:xfrm>
            <a:off x="7219540" y="1527734"/>
            <a:ext cx="329184" cy="32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Rectangle 14">
            <a:extLst>
              <a:ext uri="{FF2B5EF4-FFF2-40B4-BE49-F238E27FC236}">
                <a16:creationId xmlns:a16="http://schemas.microsoft.com/office/drawing/2014/main" xmlns="" id="{B55BAF7D-E84D-4AEA-9267-5A89F2D57394}"/>
              </a:ext>
            </a:extLst>
          </p:cNvPr>
          <p:cNvSpPr/>
          <p:nvPr userDrawn="1"/>
        </p:nvSpPr>
        <p:spPr>
          <a:xfrm>
            <a:off x="9664979" y="1527734"/>
            <a:ext cx="329184" cy="32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Rectangle 15">
            <a:extLst>
              <a:ext uri="{FF2B5EF4-FFF2-40B4-BE49-F238E27FC236}">
                <a16:creationId xmlns:a16="http://schemas.microsoft.com/office/drawing/2014/main" xmlns="" id="{F7C2C2B5-DF2F-44D9-8AD0-91755942639B}"/>
              </a:ext>
            </a:extLst>
          </p:cNvPr>
          <p:cNvSpPr/>
          <p:nvPr userDrawn="1"/>
        </p:nvSpPr>
        <p:spPr>
          <a:xfrm>
            <a:off x="7219540" y="2784622"/>
            <a:ext cx="329184" cy="327600"/>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7" name="Rectangle 16">
            <a:extLst>
              <a:ext uri="{FF2B5EF4-FFF2-40B4-BE49-F238E27FC236}">
                <a16:creationId xmlns:a16="http://schemas.microsoft.com/office/drawing/2014/main" xmlns="" id="{060C2358-0880-4DCC-B591-574B77C88AF3}"/>
              </a:ext>
            </a:extLst>
          </p:cNvPr>
          <p:cNvSpPr/>
          <p:nvPr userDrawn="1"/>
        </p:nvSpPr>
        <p:spPr>
          <a:xfrm>
            <a:off x="9664979" y="2784622"/>
            <a:ext cx="329184" cy="32760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8" name="Rectangle 17">
            <a:extLst>
              <a:ext uri="{FF2B5EF4-FFF2-40B4-BE49-F238E27FC236}">
                <a16:creationId xmlns:a16="http://schemas.microsoft.com/office/drawing/2014/main" xmlns="" id="{817B18BE-4EA4-4304-9B25-9AFC3F1868EC}"/>
              </a:ext>
            </a:extLst>
          </p:cNvPr>
          <p:cNvSpPr/>
          <p:nvPr userDrawn="1"/>
        </p:nvSpPr>
        <p:spPr>
          <a:xfrm>
            <a:off x="7219540" y="4041509"/>
            <a:ext cx="329184" cy="327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Rectangle 18">
            <a:extLst>
              <a:ext uri="{FF2B5EF4-FFF2-40B4-BE49-F238E27FC236}">
                <a16:creationId xmlns:a16="http://schemas.microsoft.com/office/drawing/2014/main" xmlns="" id="{9A40C470-7D62-4550-AD27-E5BE738863B2}"/>
              </a:ext>
            </a:extLst>
          </p:cNvPr>
          <p:cNvSpPr/>
          <p:nvPr userDrawn="1"/>
        </p:nvSpPr>
        <p:spPr>
          <a:xfrm>
            <a:off x="9664979" y="4041509"/>
            <a:ext cx="329184" cy="3276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Text Placeholder 2">
            <a:extLst>
              <a:ext uri="{FF2B5EF4-FFF2-40B4-BE49-F238E27FC236}">
                <a16:creationId xmlns:a16="http://schemas.microsoft.com/office/drawing/2014/main" xmlns="" id="{31BD8106-14EB-4162-8957-82C7E455BE36}"/>
              </a:ext>
            </a:extLst>
          </p:cNvPr>
          <p:cNvSpPr>
            <a:spLocks noGrp="1"/>
          </p:cNvSpPr>
          <p:nvPr>
            <p:ph type="body" idx="1" hasCustomPrompt="1"/>
          </p:nvPr>
        </p:nvSpPr>
        <p:spPr>
          <a:xfrm>
            <a:off x="723059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1" name="Text Placeholder 11">
            <a:extLst>
              <a:ext uri="{FF2B5EF4-FFF2-40B4-BE49-F238E27FC236}">
                <a16:creationId xmlns:a16="http://schemas.microsoft.com/office/drawing/2014/main" xmlns="" id="{FE4100F4-A1CC-43D0-96D1-E78EC88BAC6E}"/>
              </a:ext>
            </a:extLst>
          </p:cNvPr>
          <p:cNvSpPr>
            <a:spLocks noGrp="1"/>
          </p:cNvSpPr>
          <p:nvPr>
            <p:ph type="body" sz="quarter" idx="13" hasCustomPrompt="1"/>
          </p:nvPr>
        </p:nvSpPr>
        <p:spPr>
          <a:xfrm>
            <a:off x="723059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2" name="Text Placeholder 2">
            <a:extLst>
              <a:ext uri="{FF2B5EF4-FFF2-40B4-BE49-F238E27FC236}">
                <a16:creationId xmlns:a16="http://schemas.microsoft.com/office/drawing/2014/main" xmlns="" id="{C4F231A8-6423-4204-8A45-BD1BAAD2C15D}"/>
              </a:ext>
            </a:extLst>
          </p:cNvPr>
          <p:cNvSpPr>
            <a:spLocks noGrp="1"/>
          </p:cNvSpPr>
          <p:nvPr>
            <p:ph type="body" idx="27" hasCustomPrompt="1"/>
          </p:nvPr>
        </p:nvSpPr>
        <p:spPr>
          <a:xfrm>
            <a:off x="723059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3" name="Text Placeholder 11">
            <a:extLst>
              <a:ext uri="{FF2B5EF4-FFF2-40B4-BE49-F238E27FC236}">
                <a16:creationId xmlns:a16="http://schemas.microsoft.com/office/drawing/2014/main" xmlns="" id="{130B9E51-E0C5-4A35-BEE4-403EC90B9495}"/>
              </a:ext>
            </a:extLst>
          </p:cNvPr>
          <p:cNvSpPr>
            <a:spLocks noGrp="1"/>
          </p:cNvSpPr>
          <p:nvPr>
            <p:ph type="body" sz="quarter" idx="28" hasCustomPrompt="1"/>
          </p:nvPr>
        </p:nvSpPr>
        <p:spPr>
          <a:xfrm>
            <a:off x="723059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4" name="Text Placeholder 2">
            <a:extLst>
              <a:ext uri="{FF2B5EF4-FFF2-40B4-BE49-F238E27FC236}">
                <a16:creationId xmlns:a16="http://schemas.microsoft.com/office/drawing/2014/main" xmlns="" id="{D5BEF9D2-60F1-4384-BF4C-DCE3EDF0F3A5}"/>
              </a:ext>
            </a:extLst>
          </p:cNvPr>
          <p:cNvSpPr>
            <a:spLocks noGrp="1"/>
          </p:cNvSpPr>
          <p:nvPr>
            <p:ph type="body" idx="29" hasCustomPrompt="1"/>
          </p:nvPr>
        </p:nvSpPr>
        <p:spPr>
          <a:xfrm>
            <a:off x="723059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5" name="Text Placeholder 11">
            <a:extLst>
              <a:ext uri="{FF2B5EF4-FFF2-40B4-BE49-F238E27FC236}">
                <a16:creationId xmlns:a16="http://schemas.microsoft.com/office/drawing/2014/main" xmlns="" id="{7F998711-69B2-43A8-A7D8-E7A288289C37}"/>
              </a:ext>
            </a:extLst>
          </p:cNvPr>
          <p:cNvSpPr>
            <a:spLocks noGrp="1"/>
          </p:cNvSpPr>
          <p:nvPr>
            <p:ph type="body" sz="quarter" idx="30" hasCustomPrompt="1"/>
          </p:nvPr>
        </p:nvSpPr>
        <p:spPr>
          <a:xfrm>
            <a:off x="723059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6" name="Text Placeholder 2">
            <a:extLst>
              <a:ext uri="{FF2B5EF4-FFF2-40B4-BE49-F238E27FC236}">
                <a16:creationId xmlns:a16="http://schemas.microsoft.com/office/drawing/2014/main" xmlns="" id="{57B47401-961F-4A4C-8D84-D03D8A8BE7FB}"/>
              </a:ext>
            </a:extLst>
          </p:cNvPr>
          <p:cNvSpPr>
            <a:spLocks noGrp="1"/>
          </p:cNvSpPr>
          <p:nvPr>
            <p:ph type="body" idx="31" hasCustomPrompt="1"/>
          </p:nvPr>
        </p:nvSpPr>
        <p:spPr>
          <a:xfrm>
            <a:off x="9664979" y="1868634"/>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7" name="Text Placeholder 11">
            <a:extLst>
              <a:ext uri="{FF2B5EF4-FFF2-40B4-BE49-F238E27FC236}">
                <a16:creationId xmlns:a16="http://schemas.microsoft.com/office/drawing/2014/main" xmlns="" id="{ED948BF1-3892-42AB-AEF7-4A687A9AE9F7}"/>
              </a:ext>
            </a:extLst>
          </p:cNvPr>
          <p:cNvSpPr>
            <a:spLocks noGrp="1"/>
          </p:cNvSpPr>
          <p:nvPr>
            <p:ph type="body" sz="quarter" idx="32" hasCustomPrompt="1"/>
          </p:nvPr>
        </p:nvSpPr>
        <p:spPr>
          <a:xfrm>
            <a:off x="9664979" y="2253725"/>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28" name="Text Placeholder 2">
            <a:extLst>
              <a:ext uri="{FF2B5EF4-FFF2-40B4-BE49-F238E27FC236}">
                <a16:creationId xmlns:a16="http://schemas.microsoft.com/office/drawing/2014/main" xmlns="" id="{C9C37FED-20A3-48CB-B63E-181FBBF8F3CA}"/>
              </a:ext>
            </a:extLst>
          </p:cNvPr>
          <p:cNvSpPr>
            <a:spLocks noGrp="1"/>
          </p:cNvSpPr>
          <p:nvPr>
            <p:ph type="body" idx="33" hasCustomPrompt="1"/>
          </p:nvPr>
        </p:nvSpPr>
        <p:spPr>
          <a:xfrm>
            <a:off x="9664979" y="313283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29" name="Text Placeholder 11">
            <a:extLst>
              <a:ext uri="{FF2B5EF4-FFF2-40B4-BE49-F238E27FC236}">
                <a16:creationId xmlns:a16="http://schemas.microsoft.com/office/drawing/2014/main" xmlns="" id="{7C32AD82-37DD-4D41-8921-3CBF761FEB0F}"/>
              </a:ext>
            </a:extLst>
          </p:cNvPr>
          <p:cNvSpPr>
            <a:spLocks noGrp="1"/>
          </p:cNvSpPr>
          <p:nvPr>
            <p:ph type="body" sz="quarter" idx="34" hasCustomPrompt="1"/>
          </p:nvPr>
        </p:nvSpPr>
        <p:spPr>
          <a:xfrm>
            <a:off x="9664979" y="351793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0" name="Text Placeholder 2">
            <a:extLst>
              <a:ext uri="{FF2B5EF4-FFF2-40B4-BE49-F238E27FC236}">
                <a16:creationId xmlns:a16="http://schemas.microsoft.com/office/drawing/2014/main" xmlns="" id="{73D98E47-00B1-412D-9DBB-62ACC0398C8B}"/>
              </a:ext>
            </a:extLst>
          </p:cNvPr>
          <p:cNvSpPr>
            <a:spLocks noGrp="1"/>
          </p:cNvSpPr>
          <p:nvPr>
            <p:ph type="body" idx="35" hasCustomPrompt="1"/>
          </p:nvPr>
        </p:nvSpPr>
        <p:spPr>
          <a:xfrm>
            <a:off x="9664979" y="4382409"/>
            <a:ext cx="1980000" cy="334918"/>
          </a:xfrm>
        </p:spPr>
        <p:txBody>
          <a:bodyPr lIns="36000" tIns="0" rIns="0" bIns="0" anchor="b">
            <a:normAutofit/>
          </a:bodyPr>
          <a:lstStyle>
            <a:lvl1pPr marL="0" indent="0" algn="l">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1" name="Text Placeholder 11">
            <a:extLst>
              <a:ext uri="{FF2B5EF4-FFF2-40B4-BE49-F238E27FC236}">
                <a16:creationId xmlns:a16="http://schemas.microsoft.com/office/drawing/2014/main" xmlns="" id="{A753B197-EDD7-45BA-A120-4C3343A3FC58}"/>
              </a:ext>
            </a:extLst>
          </p:cNvPr>
          <p:cNvSpPr>
            <a:spLocks noGrp="1"/>
          </p:cNvSpPr>
          <p:nvPr>
            <p:ph type="body" sz="quarter" idx="36" hasCustomPrompt="1"/>
          </p:nvPr>
        </p:nvSpPr>
        <p:spPr>
          <a:xfrm>
            <a:off x="9664979" y="4767500"/>
            <a:ext cx="1980000" cy="234269"/>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Category Description</a:t>
            </a:r>
          </a:p>
        </p:txBody>
      </p:sp>
      <p:sp>
        <p:nvSpPr>
          <p:cNvPr id="3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897054596"/>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orient="horz" pos="45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xmlns=""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smtClean="0"/>
              <a:t>Click icon to add picture</a:t>
            </a:r>
            <a:endParaRPr lang="ru-RU" dirty="0"/>
          </a:p>
        </p:txBody>
      </p:sp>
      <p:sp>
        <p:nvSpPr>
          <p:cNvPr id="9" name="Picture Placeholder 14">
            <a:extLst>
              <a:ext uri="{FF2B5EF4-FFF2-40B4-BE49-F238E27FC236}">
                <a16:creationId xmlns:a16="http://schemas.microsoft.com/office/drawing/2014/main" xmlns=""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8" name="Text Placeholder 14">
            <a:extLst>
              <a:ext uri="{FF2B5EF4-FFF2-40B4-BE49-F238E27FC236}">
                <a16:creationId xmlns:a16="http://schemas.microsoft.com/office/drawing/2014/main" xmlns=""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smtClean="0"/>
              <a:t>Click to 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1935530853"/>
      </p:ext>
    </p:extLst>
  </p:cSld>
  <p:clrMapOvr>
    <a:masterClrMapping/>
  </p:clrMapOvr>
  <p:extLst mod="1">
    <p:ext uri="{DCECCB84-F9BA-43D5-87BE-67443E8EF086}">
      <p15:sldGuideLst xmlns:p15="http://schemas.microsoft.com/office/powerpoint/2012/main">
        <p15:guide id="4" orient="horz" pos="5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p:nvPr>
        </p:nvSpPr>
        <p:spPr>
          <a:xfrm>
            <a:off x="830127" y="1331139"/>
            <a:ext cx="4584212" cy="1107114"/>
          </a:xfrm>
        </p:spPr>
        <p:txBody>
          <a:bodyPr lIns="36000" tIns="0" rIns="0" bIns="0" anchor="b">
            <a:normAutofit/>
          </a:bodyPr>
          <a:lstStyle>
            <a:lvl1pPr>
              <a:defRPr sz="3600"/>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hasCustomPrompt="1"/>
          </p:nvPr>
        </p:nvSpPr>
        <p:spPr>
          <a:xfrm>
            <a:off x="830128" y="3300065"/>
            <a:ext cx="4584212" cy="1745768"/>
          </a:xfrm>
        </p:spPr>
        <p:txBody>
          <a:bodyPr lIns="36000" tIns="0" rIns="0" bIns="0">
            <a:noAutofit/>
          </a:bodyPr>
          <a:lstStyle>
            <a:lvl1pPr marL="216000" indent="-21600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163980351"/>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6" name="Text Placeholder 12">
            <a:extLst>
              <a:ext uri="{FF2B5EF4-FFF2-40B4-BE49-F238E27FC236}">
                <a16:creationId xmlns:a16="http://schemas.microsoft.com/office/drawing/2014/main" xmlns=""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8" name="Text Placeholder 16">
            <a:extLst>
              <a:ext uri="{FF2B5EF4-FFF2-40B4-BE49-F238E27FC236}">
                <a16:creationId xmlns:a16="http://schemas.microsoft.com/office/drawing/2014/main" xmlns=""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victoria@fabrikam.com</a:t>
            </a:r>
          </a:p>
        </p:txBody>
      </p:sp>
      <p:sp>
        <p:nvSpPr>
          <p:cNvPr id="21" name="Text Placeholder 12">
            <a:extLst>
              <a:ext uri="{FF2B5EF4-FFF2-40B4-BE49-F238E27FC236}">
                <a16:creationId xmlns:a16="http://schemas.microsoft.com/office/drawing/2014/main" xmlns=""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22" name="Text Placeholder 16">
            <a:extLst>
              <a:ext uri="{FF2B5EF4-FFF2-40B4-BE49-F238E27FC236}">
                <a16:creationId xmlns:a16="http://schemas.microsoft.com/office/drawing/2014/main" xmlns=""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noProof="0"/>
              <a:t>404-555-0115</a:t>
            </a:r>
          </a:p>
        </p:txBody>
      </p:sp>
      <p:sp>
        <p:nvSpPr>
          <p:cNvPr id="11" name="Text Placeholder 12">
            <a:extLst>
              <a:ext uri="{FF2B5EF4-FFF2-40B4-BE49-F238E27FC236}">
                <a16:creationId xmlns:a16="http://schemas.microsoft.com/office/drawing/2014/main" xmlns=""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2" name="Text Placeholder 16">
            <a:extLst>
              <a:ext uri="{FF2B5EF4-FFF2-40B4-BE49-F238E27FC236}">
                <a16:creationId xmlns:a16="http://schemas.microsoft.com/office/drawing/2014/main" xmlns=""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www.fabrikam.com</a:t>
            </a:r>
          </a:p>
        </p:txBody>
      </p:sp>
    </p:spTree>
    <p:extLst>
      <p:ext uri="{BB962C8B-B14F-4D97-AF65-F5344CB8AC3E}">
        <p14:creationId xmlns:p14="http://schemas.microsoft.com/office/powerpoint/2010/main" val="1641162368"/>
      </p:ext>
    </p:extLst>
  </p:cSld>
  <p:clrMapOvr>
    <a:masterClrMapping/>
  </p:clrMapOvr>
  <p:extLst mod="1">
    <p:ext uri="{DCECCB84-F9BA-43D5-87BE-67443E8EF086}">
      <p15:sldGuideLst xmlns:p15="http://schemas.microsoft.com/office/powerpoint/2012/main">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A99E0FDC-7174-4CCC-8759-832F13BB97E3}"/>
              </a:ext>
            </a:extLst>
          </p:cNvPr>
          <p:cNvSpPr/>
          <p:nvPr userDrawn="1"/>
        </p:nvSpPr>
        <p:spPr>
          <a:xfrm>
            <a:off x="6120456" y="2371154"/>
            <a:ext cx="5165454" cy="14904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xmlns="" id="{42C8867A-E08C-4237-858A-8806988D6BFB}"/>
              </a:ext>
            </a:extLst>
          </p:cNvPr>
          <p:cNvSpPr/>
          <p:nvPr userDrawn="1"/>
        </p:nvSpPr>
        <p:spPr>
          <a:xfrm>
            <a:off x="906089" y="1804226"/>
            <a:ext cx="5214367" cy="2057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45" name="Text Placeholder 2">
            <a:extLst>
              <a:ext uri="{FF2B5EF4-FFF2-40B4-BE49-F238E27FC236}">
                <a16:creationId xmlns:a16="http://schemas.microsoft.com/office/drawing/2014/main" xmlns="" id="{E6BA5EAA-9D1F-41A8-B061-8C18B61C4F65}"/>
              </a:ext>
            </a:extLst>
          </p:cNvPr>
          <p:cNvSpPr>
            <a:spLocks noGrp="1"/>
          </p:cNvSpPr>
          <p:nvPr>
            <p:ph type="body" idx="1" hasCustomPrompt="1"/>
          </p:nvPr>
        </p:nvSpPr>
        <p:spPr>
          <a:xfrm>
            <a:off x="2046857" y="4156047"/>
            <a:ext cx="3276000" cy="385091"/>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xmlns="" id="{60E8EB22-EE54-4319-BFD9-B51D4D584ADF}"/>
              </a:ext>
            </a:extLst>
          </p:cNvPr>
          <p:cNvSpPr>
            <a:spLocks noGrp="1"/>
          </p:cNvSpPr>
          <p:nvPr>
            <p:ph type="body" sz="quarter" idx="13" hasCustomPrompt="1"/>
          </p:nvPr>
        </p:nvSpPr>
        <p:spPr>
          <a:xfrm>
            <a:off x="2046857"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12" name="Picture Placeholder 11">
            <a:extLst>
              <a:ext uri="{FF2B5EF4-FFF2-40B4-BE49-F238E27FC236}">
                <a16:creationId xmlns:a16="http://schemas.microsoft.com/office/drawing/2014/main" xmlns="" id="{50604DC3-2547-4A5A-8AF8-1051ADC267D3}"/>
              </a:ext>
            </a:extLst>
          </p:cNvPr>
          <p:cNvSpPr>
            <a:spLocks noGrp="1"/>
          </p:cNvSpPr>
          <p:nvPr>
            <p:ph type="pic" sz="quarter" idx="25"/>
          </p:nvPr>
        </p:nvSpPr>
        <p:spPr>
          <a:xfrm>
            <a:off x="908006" y="4238758"/>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50" name="Text Placeholder 2">
            <a:extLst>
              <a:ext uri="{FF2B5EF4-FFF2-40B4-BE49-F238E27FC236}">
                <a16:creationId xmlns:a16="http://schemas.microsoft.com/office/drawing/2014/main" xmlns="" id="{D5CAA23C-172B-4B6C-BB10-4F4DB6CFD19B}"/>
              </a:ext>
            </a:extLst>
          </p:cNvPr>
          <p:cNvSpPr>
            <a:spLocks noGrp="1"/>
          </p:cNvSpPr>
          <p:nvPr>
            <p:ph type="body" idx="29" hasCustomPrompt="1"/>
          </p:nvPr>
        </p:nvSpPr>
        <p:spPr>
          <a:xfrm>
            <a:off x="7259308" y="4156047"/>
            <a:ext cx="3276000" cy="334919"/>
          </a:xfrm>
        </p:spPr>
        <p:txBody>
          <a:bodyPr lIns="36000" tIns="0" rIns="0" bIns="0" anchor="b">
            <a:normAutofit/>
          </a:bodyPr>
          <a:lstStyle>
            <a:lvl1pPr marL="0" indent="0" algn="l">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xmlns="" id="{5873C0A4-108E-4DD1-A604-311D061489DF}"/>
              </a:ext>
            </a:extLst>
          </p:cNvPr>
          <p:cNvSpPr>
            <a:spLocks noGrp="1"/>
          </p:cNvSpPr>
          <p:nvPr>
            <p:ph type="body" sz="quarter" idx="30" hasCustomPrompt="1"/>
          </p:nvPr>
        </p:nvSpPr>
        <p:spPr>
          <a:xfrm>
            <a:off x="7259308" y="4541138"/>
            <a:ext cx="3276000" cy="1036067"/>
          </a:xfrm>
        </p:spPr>
        <p:txBody>
          <a:bodyPr lIns="36000" tIns="0" rIns="0" bIns="0">
            <a:noAutofit/>
          </a:bodyPr>
          <a:lstStyle>
            <a:lvl1pPr marL="0" indent="0" algn="l">
              <a:buClr>
                <a:schemeClr val="tx2"/>
              </a:buClr>
              <a:buSzPct val="125000"/>
              <a:buFont typeface="Wingdings" panose="05000000000000000000" pitchFamily="2" charset="2"/>
              <a:buNone/>
              <a:defRPr sz="1400">
                <a:solidFill>
                  <a:schemeClr val="tx2"/>
                </a:solidFill>
              </a:defRPr>
            </a:lvl1pPr>
            <a:lvl2pPr marL="457200" indent="0" algn="l">
              <a:buClr>
                <a:schemeClr val="tx2"/>
              </a:buClr>
              <a:buSzPct val="125000"/>
              <a:buFont typeface="Wingdings" panose="05000000000000000000" pitchFamily="2" charset="2"/>
              <a:buNone/>
              <a:defRPr sz="1400">
                <a:solidFill>
                  <a:schemeClr val="tx2"/>
                </a:solidFill>
              </a:defRPr>
            </a:lvl2pPr>
          </a:lstStyle>
          <a:p>
            <a:pPr lvl="0"/>
            <a:r>
              <a:rPr lang="en-US" noProof="0"/>
              <a:t>Edit Master text styles</a:t>
            </a:r>
          </a:p>
          <a:p>
            <a:pPr lvl="1"/>
            <a:r>
              <a:rPr lang="en-US" noProof="0"/>
              <a:t>Second level</a:t>
            </a:r>
          </a:p>
        </p:txBody>
      </p:sp>
      <p:sp>
        <p:nvSpPr>
          <p:cNvPr id="52" name="Picture Placeholder 11">
            <a:extLst>
              <a:ext uri="{FF2B5EF4-FFF2-40B4-BE49-F238E27FC236}">
                <a16:creationId xmlns:a16="http://schemas.microsoft.com/office/drawing/2014/main" xmlns="" id="{FA4996C0-7B37-42C4-BDFF-F0C54D4A88C9}"/>
              </a:ext>
            </a:extLst>
          </p:cNvPr>
          <p:cNvSpPr>
            <a:spLocks noGrp="1"/>
          </p:cNvSpPr>
          <p:nvPr>
            <p:ph type="pic" sz="quarter" idx="31"/>
          </p:nvPr>
        </p:nvSpPr>
        <p:spPr>
          <a:xfrm>
            <a:off x="6120457" y="4238758"/>
            <a:ext cx="960120" cy="961200"/>
          </a:xfrm>
        </p:spPr>
        <p:txBody>
          <a:bodyPr anchor="ctr" anchorCtr="0">
            <a:noAutofit/>
          </a:bodyPr>
          <a:lstStyle>
            <a:lvl1pPr marL="0" indent="0" algn="ctr">
              <a:buNone/>
              <a:defRPr sz="1800">
                <a:solidFill>
                  <a:schemeClr val="tx1"/>
                </a:solidFill>
              </a:defRPr>
            </a:lvl1pPr>
          </a:lstStyle>
          <a:p>
            <a:r>
              <a:rPr lang="en-US" noProof="0" smtClean="0"/>
              <a:t>Click icon to add picture</a:t>
            </a:r>
            <a:endParaRPr lang="en-US" noProof="0" dirty="0"/>
          </a:p>
        </p:txBody>
      </p:sp>
      <p:sp>
        <p:nvSpPr>
          <p:cNvPr id="29" name="Text Placeholder 11">
            <a:extLst>
              <a:ext uri="{FF2B5EF4-FFF2-40B4-BE49-F238E27FC236}">
                <a16:creationId xmlns:a16="http://schemas.microsoft.com/office/drawing/2014/main" xmlns="" id="{0601F736-3A21-4DC5-AFCA-F1729A2547A0}"/>
              </a:ext>
            </a:extLst>
          </p:cNvPr>
          <p:cNvSpPr>
            <a:spLocks noGrp="1"/>
          </p:cNvSpPr>
          <p:nvPr>
            <p:ph type="body" sz="quarter" idx="32" hasCustomPrompt="1"/>
          </p:nvPr>
        </p:nvSpPr>
        <p:spPr>
          <a:xfrm>
            <a:off x="1299280" y="2177705"/>
            <a:ext cx="4403527" cy="1315520"/>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0" indent="0">
              <a:spcBef>
                <a:spcPts val="600"/>
              </a:spcBef>
              <a:buClr>
                <a:schemeClr val="bg2"/>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30" name="Text Placeholder 11">
            <a:extLst>
              <a:ext uri="{FF2B5EF4-FFF2-40B4-BE49-F238E27FC236}">
                <a16:creationId xmlns:a16="http://schemas.microsoft.com/office/drawing/2014/main" xmlns="" id="{96A341BE-3657-48DB-B26D-8D13FDC44D02}"/>
              </a:ext>
            </a:extLst>
          </p:cNvPr>
          <p:cNvSpPr>
            <a:spLocks noGrp="1"/>
          </p:cNvSpPr>
          <p:nvPr>
            <p:ph type="body" sz="quarter" idx="34" hasCustomPrompt="1"/>
          </p:nvPr>
        </p:nvSpPr>
        <p:spPr>
          <a:xfrm>
            <a:off x="6467060" y="2740330"/>
            <a:ext cx="4425658" cy="752895"/>
          </a:xfrm>
        </p:spPr>
        <p:txBody>
          <a:bodyPr lIns="36000" tIns="0" rIns="0" bIns="0">
            <a:normAutofit/>
          </a:bodyPr>
          <a:lstStyle>
            <a:lvl1pPr marL="0" indent="0">
              <a:spcBef>
                <a:spcPts val="600"/>
              </a:spcBef>
              <a:buClr>
                <a:schemeClr val="accent1"/>
              </a:buClr>
              <a:buSzPct val="125000"/>
              <a:buFont typeface="Wingdings" panose="05000000000000000000" pitchFamily="2" charset="2"/>
              <a:buNone/>
              <a:defRPr sz="1400">
                <a:solidFill>
                  <a:schemeClr val="tx1"/>
                </a:solidFill>
              </a:defRPr>
            </a:lvl1pPr>
            <a:lvl2pPr marL="0" indent="0">
              <a:spcBef>
                <a:spcPts val="600"/>
              </a:spcBef>
              <a:buClr>
                <a:schemeClr val="accent1"/>
              </a:buClr>
              <a:buSzPct val="125000"/>
              <a:buFont typeface="Wingdings" panose="05000000000000000000" pitchFamily="2" charset="2"/>
              <a:buNone/>
              <a:defRPr sz="1400">
                <a:solidFill>
                  <a:schemeClr val="tx1"/>
                </a:solidFill>
              </a:defRPr>
            </a:lvl2pPr>
          </a:lstStyle>
          <a:p>
            <a:pPr lvl="0"/>
            <a:r>
              <a:rPr lang="en-US" noProof="0"/>
              <a:t>Edit Master text styles</a:t>
            </a:r>
          </a:p>
          <a:p>
            <a:pPr lvl="1"/>
            <a:r>
              <a:rPr lang="en-US" noProof="0"/>
              <a:t>Second level</a:t>
            </a:r>
          </a:p>
        </p:txBody>
      </p:sp>
      <p:sp>
        <p:nvSpPr>
          <p:cNvPr id="17" name="Picture Placeholder 11">
            <a:extLst>
              <a:ext uri="{FF2B5EF4-FFF2-40B4-BE49-F238E27FC236}">
                <a16:creationId xmlns:a16="http://schemas.microsoft.com/office/drawing/2014/main" xmlns="" id="{48D7F0F9-4118-4257-9D45-A5772C2110D7}"/>
              </a:ext>
            </a:extLst>
          </p:cNvPr>
          <p:cNvSpPr>
            <a:spLocks noGrp="1"/>
          </p:cNvSpPr>
          <p:nvPr>
            <p:ph type="pic" sz="quarter" idx="3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2046297304"/>
      </p:ext>
    </p:extLst>
  </p:cSld>
  <p:clrMapOvr>
    <a:masterClrMapping/>
  </p:clrMapOvr>
  <p:extLst mod="1">
    <p:ext uri="{DCECCB84-F9BA-43D5-87BE-67443E8EF086}">
      <p15:sldGuideLst xmlns:p15="http://schemas.microsoft.com/office/powerpoint/2012/main">
        <p15:guide id="1" orient="horz" pos="2387">
          <p15:clr>
            <a:srgbClr val="FBAE40"/>
          </p15:clr>
        </p15:guide>
        <p15:guide id="2" pos="279">
          <p15:clr>
            <a:srgbClr val="FBAE40"/>
          </p15:clr>
        </p15:guide>
        <p15:guide id="3" pos="7129">
          <p15:clr>
            <a:srgbClr val="FBAE40"/>
          </p15:clr>
        </p15:guide>
        <p15:guide id="4" pos="7401">
          <p15:clr>
            <a:srgbClr val="FBAE40"/>
          </p15:clr>
        </p15:guide>
        <p15:guide id="5" orient="horz" pos="2115">
          <p15:clr>
            <a:srgbClr val="FBAE40"/>
          </p15:clr>
        </p15:guide>
        <p15:guide id="6"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hasCustomPrompt="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hasCustomPrompt="1"/>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 Placeholder 2">
            <a:extLst>
              <a:ext uri="{FF2B5EF4-FFF2-40B4-BE49-F238E27FC236}">
                <a16:creationId xmlns:a16="http://schemas.microsoft.com/office/drawing/2014/main" xmlns="" id="{D5E90A1C-4042-4F0F-BBF6-19CE0BDB72BB}"/>
              </a:ext>
            </a:extLst>
          </p:cNvPr>
          <p:cNvSpPr>
            <a:spLocks noGrp="1"/>
          </p:cNvSpPr>
          <p:nvPr>
            <p:ph type="body" idx="17" hasCustomPrompt="1"/>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3"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3013157679"/>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userDrawn="1">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ne with Capyion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47D0000-7C67-41EE-B43F-AE22457B36AB}"/>
              </a:ext>
            </a:extLst>
          </p:cNvPr>
          <p:cNvSpPr/>
          <p:nvPr userDrawn="1"/>
        </p:nvSpPr>
        <p:spPr>
          <a:xfrm>
            <a:off x="0" y="1737360"/>
            <a:ext cx="5047488" cy="512064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432466C2-B08E-47AF-9DA7-104243999B45}"/>
              </a:ext>
            </a:extLst>
          </p:cNvPr>
          <p:cNvSpPr>
            <a:spLocks noGrp="1"/>
          </p:cNvSpPr>
          <p:nvPr>
            <p:ph type="title" hasCustomPrompt="1"/>
          </p:nvPr>
        </p:nvSpPr>
        <p:spPr>
          <a:xfrm>
            <a:off x="838201" y="742867"/>
            <a:ext cx="3232108" cy="566931"/>
          </a:xfrm>
        </p:spPr>
        <p:txBody>
          <a:bodyPr lIns="36000" tIns="0" rIns="0" bIns="0"/>
          <a:lstStyle/>
          <a:p>
            <a:r>
              <a:rPr lang="en-US" noProof="0"/>
              <a:t>Title Here</a:t>
            </a:r>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D8FBFFEB-7D66-4958-8CB8-D2B18C6A5A9B}"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hasCustomPrompt="1"/>
          </p:nvPr>
        </p:nvSpPr>
        <p:spPr>
          <a:xfrm>
            <a:off x="6118253" y="3022847"/>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hasCustomPrompt="1"/>
          </p:nvPr>
        </p:nvSpPr>
        <p:spPr>
          <a:xfrm>
            <a:off x="6118253" y="3390381"/>
            <a:ext cx="3757265" cy="696037"/>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118253" y="2373098"/>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hasCustomPrompt="1"/>
          </p:nvPr>
        </p:nvSpPr>
        <p:spPr>
          <a:xfrm>
            <a:off x="4097124" y="867177"/>
            <a:ext cx="5699305" cy="117496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xmlns="" id="{3B535E35-8075-4558-BA3A-C9DFB4FCA5B8}"/>
              </a:ext>
            </a:extLst>
          </p:cNvPr>
          <p:cNvSpPr>
            <a:spLocks noGrp="1"/>
          </p:cNvSpPr>
          <p:nvPr>
            <p:ph type="pic" sz="quarter" idx="26"/>
          </p:nvPr>
        </p:nvSpPr>
        <p:spPr>
          <a:xfrm>
            <a:off x="2040340" y="2277360"/>
            <a:ext cx="2029968" cy="3533263"/>
          </a:xfrm>
        </p:spPr>
        <p:txBody>
          <a:bodyPr anchor="ctr" anchorCtr="0">
            <a:normAutofit/>
          </a:bodyPr>
          <a:lstStyle>
            <a:lvl1pPr marL="0" indent="0" algn="ctr">
              <a:buNone/>
              <a:defRPr sz="1800">
                <a:solidFill>
                  <a:schemeClr val="bg1"/>
                </a:solidFill>
              </a:defRPr>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9E1A0053-EF84-446F-850C-6AC8FF9CCEDF}"/>
              </a:ext>
            </a:extLst>
          </p:cNvPr>
          <p:cNvSpPr>
            <a:spLocks noGrp="1"/>
          </p:cNvSpPr>
          <p:nvPr>
            <p:ph type="body" idx="27" hasCustomPrompt="1"/>
          </p:nvPr>
        </p:nvSpPr>
        <p:spPr>
          <a:xfrm>
            <a:off x="6118253" y="5004312"/>
            <a:ext cx="375726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xmlns="" id="{1534A936-14F3-4AEF-8CAD-03D91D568FE0}"/>
              </a:ext>
            </a:extLst>
          </p:cNvPr>
          <p:cNvSpPr>
            <a:spLocks noGrp="1"/>
          </p:cNvSpPr>
          <p:nvPr>
            <p:ph type="body" sz="quarter" idx="28" hasCustomPrompt="1"/>
          </p:nvPr>
        </p:nvSpPr>
        <p:spPr>
          <a:xfrm>
            <a:off x="6118254" y="5371846"/>
            <a:ext cx="3757266"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xmlns="" id="{A88BEF2F-BB04-4330-BC4B-2912B69653B6}"/>
              </a:ext>
            </a:extLst>
          </p:cNvPr>
          <p:cNvSpPr>
            <a:spLocks noGrp="1"/>
          </p:cNvSpPr>
          <p:nvPr>
            <p:ph type="pic" sz="quarter" idx="29"/>
          </p:nvPr>
        </p:nvSpPr>
        <p:spPr>
          <a:xfrm>
            <a:off x="6118253" y="43545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772765757"/>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smtClean="0"/>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xmlns=""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smtClean="0"/>
              <a:t>Click to 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E61479DD-CE43-4425-B485-C8F1C75475A8}"/>
              </a:ext>
            </a:extLst>
          </p:cNvPr>
          <p:cNvSpPr>
            <a:spLocks noGrp="1"/>
          </p:cNvSpPr>
          <p:nvPr>
            <p:ph idx="1" hasCustomPrompt="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hasCustomPrompt="1"/>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7">
            <a:extLst>
              <a:ext uri="{FF2B5EF4-FFF2-40B4-BE49-F238E27FC236}">
                <a16:creationId xmlns:a16="http://schemas.microsoft.com/office/drawing/2014/main" xmlns="" id="{0314D5FA-EBD7-472E-9864-D76743BAB4DF}"/>
              </a:ext>
            </a:extLst>
          </p:cNvPr>
          <p:cNvSpPr>
            <a:spLocks noGrp="1"/>
          </p:cNvSpPr>
          <p:nvPr>
            <p:ph sz="quarter" idx="31" hasCustomPrompt="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
        <p:nvSpPr>
          <p:cNvPr id="16" name="Content Placeholder 7">
            <a:extLst>
              <a:ext uri="{FF2B5EF4-FFF2-40B4-BE49-F238E27FC236}">
                <a16:creationId xmlns:a16="http://schemas.microsoft.com/office/drawing/2014/main" xmlns="" id="{BA129CFA-D87C-494E-9E6D-E317C4D157EB}"/>
              </a:ext>
            </a:extLst>
          </p:cNvPr>
          <p:cNvSpPr>
            <a:spLocks noGrp="1"/>
          </p:cNvSpPr>
          <p:nvPr>
            <p:ph sz="quarter" idx="32" hasCustomPrompt="1"/>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dirty="0"/>
          </a:p>
        </p:txBody>
      </p:sp>
      <p:sp>
        <p:nvSpPr>
          <p:cNvPr id="12" name="Text Placeholder 2">
            <a:extLst>
              <a:ext uri="{FF2B5EF4-FFF2-40B4-BE49-F238E27FC236}">
                <a16:creationId xmlns:a16="http://schemas.microsoft.com/office/drawing/2014/main" xmlns="" id="{85E84782-CEED-4A74-8650-9CC907EA7201}"/>
              </a:ext>
            </a:extLst>
          </p:cNvPr>
          <p:cNvSpPr>
            <a:spLocks noGrp="1"/>
          </p:cNvSpPr>
          <p:nvPr>
            <p:ph type="body" idx="1" hasCustomPrompt="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noProof="0"/>
              <a:t>Edit Master text styles</a:t>
            </a:r>
          </a:p>
        </p:txBody>
      </p:sp>
      <p:sp>
        <p:nvSpPr>
          <p:cNvPr id="13" name="Content Placeholder 3">
            <a:extLst>
              <a:ext uri="{FF2B5EF4-FFF2-40B4-BE49-F238E27FC236}">
                <a16:creationId xmlns:a16="http://schemas.microsoft.com/office/drawing/2014/main" xmlns="" id="{A4442761-B05F-4E61-83C8-DA8019B09325}"/>
              </a:ext>
            </a:extLst>
          </p:cNvPr>
          <p:cNvSpPr>
            <a:spLocks noGrp="1"/>
          </p:cNvSpPr>
          <p:nvPr>
            <p:ph sz="half" idx="2" hasCustomPrompt="1"/>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noProof="0"/>
              <a:t>Edit Master text styles</a:t>
            </a:r>
          </a:p>
          <a:p>
            <a:pPr lvl="1"/>
            <a:r>
              <a:rPr lang="en-US" noProof="0"/>
              <a:t>Second level</a:t>
            </a:r>
          </a:p>
        </p:txBody>
      </p:sp>
      <p:sp>
        <p:nvSpPr>
          <p:cNvPr id="14" name="Text Placeholder 4">
            <a:extLst>
              <a:ext uri="{FF2B5EF4-FFF2-40B4-BE49-F238E27FC236}">
                <a16:creationId xmlns:a16="http://schemas.microsoft.com/office/drawing/2014/main" xmlns="" id="{675CE59E-BBF8-4A23-A2D4-859D2A375B8A}"/>
              </a:ext>
            </a:extLst>
          </p:cNvPr>
          <p:cNvSpPr>
            <a:spLocks noGrp="1"/>
          </p:cNvSpPr>
          <p:nvPr>
            <p:ph type="body" sz="quarter" idx="3" hasCustomPrompt="1"/>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noProof="0"/>
              <a:t>Edit Master text styles</a:t>
            </a:r>
          </a:p>
        </p:txBody>
      </p:sp>
      <p:sp>
        <p:nvSpPr>
          <p:cNvPr id="15" name="Content Placeholder 5">
            <a:extLst>
              <a:ext uri="{FF2B5EF4-FFF2-40B4-BE49-F238E27FC236}">
                <a16:creationId xmlns:a16="http://schemas.microsoft.com/office/drawing/2014/main" xmlns="" id="{E8F94DDD-6A48-4E09-A419-FAF3E395AB55}"/>
              </a:ext>
            </a:extLst>
          </p:cNvPr>
          <p:cNvSpPr>
            <a:spLocks noGrp="1"/>
          </p:cNvSpPr>
          <p:nvPr>
            <p:ph sz="quarter" idx="4" hasCustomPrompt="1"/>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noProof="0"/>
              <a:t>Edit Master text styles</a:t>
            </a:r>
          </a:p>
          <a:p>
            <a:pPr lvl="1"/>
            <a:r>
              <a:rPr lang="en-US" noProof="0"/>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noProof="0"/>
              <a:t>Click to Edit Title</a:t>
            </a:r>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hasCustomPrompt="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hasCustomPrompt="1"/>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82836445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8" name="Title 7">
            <a:extLst>
              <a:ext uri="{FF2B5EF4-FFF2-40B4-BE49-F238E27FC236}">
                <a16:creationId xmlns:a16="http://schemas.microsoft.com/office/drawing/2014/main" xmlns=""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0595AFC1-BF2C-4C83-B474-7121F9C0BC8C}"/>
              </a:ext>
            </a:extLst>
          </p:cNvPr>
          <p:cNvSpPr>
            <a:spLocks noGrp="1"/>
          </p:cNvSpPr>
          <p:nvPr>
            <p:ph idx="1" hasCustomPrompt="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noProof="0"/>
              <a:t>Title Here</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9" name="Text Placeholder 3">
            <a:extLst>
              <a:ext uri="{FF2B5EF4-FFF2-40B4-BE49-F238E27FC236}">
                <a16:creationId xmlns:a16="http://schemas.microsoft.com/office/drawing/2014/main" xmlns="" id="{8ECAA0F2-C20F-4289-BFB8-9BC2C65A8B9F}"/>
              </a:ext>
            </a:extLst>
          </p:cNvPr>
          <p:cNvSpPr>
            <a:spLocks noGrp="1"/>
          </p:cNvSpPr>
          <p:nvPr>
            <p:ph type="body" sz="half" idx="2" hasCustomPrompt="1"/>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noProof="0"/>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bg1"/>
                </a:solidFill>
              </a:defRPr>
            </a:lvl1pPr>
          </a:lstStyle>
          <a:p>
            <a:r>
              <a:rPr lang="en-US" noProof="0" dirty="0"/>
              <a:t>ADD A FOOADDTER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en-US" noProof="0" smtClean="0"/>
              <a:pPr/>
              <a:t>‹#›</a:t>
            </a:fld>
            <a:endParaRPr lang="en-US" noProof="0" dirty="0"/>
          </a:p>
        </p:txBody>
      </p:sp>
      <p:sp>
        <p:nvSpPr>
          <p:cNvPr id="11" name="Title 1">
            <a:extLst>
              <a:ext uri="{FF2B5EF4-FFF2-40B4-BE49-F238E27FC236}">
                <a16:creationId xmlns:a16="http://schemas.microsoft.com/office/drawing/2014/main" xmlns=""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noProof="0" smtClean="0"/>
              <a:t>Click to edit Master title style</a:t>
            </a:r>
            <a:endParaRPr lang="en-US" noProof="0"/>
          </a:p>
        </p:txBody>
      </p:sp>
      <p:sp>
        <p:nvSpPr>
          <p:cNvPr id="8" name="Picture Placeholder 2">
            <a:extLst>
              <a:ext uri="{FF2B5EF4-FFF2-40B4-BE49-F238E27FC236}">
                <a16:creationId xmlns:a16="http://schemas.microsoft.com/office/drawing/2014/main" xmlns=""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 name="Text Placeholder 3">
            <a:extLst>
              <a:ext uri="{FF2B5EF4-FFF2-40B4-BE49-F238E27FC236}">
                <a16:creationId xmlns:a16="http://schemas.microsoft.com/office/drawing/2014/main" xmlns="" id="{68404903-B722-4F8B-94E9-F478DB3A75E2}"/>
              </a:ext>
            </a:extLst>
          </p:cNvPr>
          <p:cNvSpPr>
            <a:spLocks noGrp="1"/>
          </p:cNvSpPr>
          <p:nvPr>
            <p:ph type="body" sz="half" idx="2" hasCustomPrompt="1"/>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noProof="0"/>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C1590D-4639-4494-A37B-A15E7114FE5B}"/>
              </a:ext>
            </a:extLst>
          </p:cNvPr>
          <p:cNvSpPr>
            <a:spLocks noGrp="1"/>
          </p:cNvSpPr>
          <p:nvPr>
            <p:ph type="title"/>
          </p:nvPr>
        </p:nvSpPr>
        <p:spPr>
          <a:xfrm>
            <a:off x="838200" y="742867"/>
            <a:ext cx="9037320" cy="566931"/>
          </a:xfrm>
        </p:spPr>
        <p:txBody>
          <a:bodyPr lIns="36000" tIns="0" rIns="0" bIns="0"/>
          <a:lstStyle/>
          <a:p>
            <a:r>
              <a:rPr lang="en-US" smtClean="0"/>
              <a:t>Click to edit Master title style</a:t>
            </a:r>
            <a:endParaRPr lang="ru-RU" dirty="0"/>
          </a:p>
        </p:txBody>
      </p:sp>
      <p:sp>
        <p:nvSpPr>
          <p:cNvPr id="7" name="Text Placeholder 3">
            <a:extLst>
              <a:ext uri="{FF2B5EF4-FFF2-40B4-BE49-F238E27FC236}">
                <a16:creationId xmlns:a16="http://schemas.microsoft.com/office/drawing/2014/main" xmlns=""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Text Placeholder 3">
            <a:extLst>
              <a:ext uri="{FF2B5EF4-FFF2-40B4-BE49-F238E27FC236}">
                <a16:creationId xmlns:a16="http://schemas.microsoft.com/office/drawing/2014/main" xmlns=""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xmlns=""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12" name="Picture Placeholder 12">
            <a:extLst>
              <a:ext uri="{FF2B5EF4-FFF2-40B4-BE49-F238E27FC236}">
                <a16:creationId xmlns:a16="http://schemas.microsoft.com/office/drawing/2014/main" xmlns=""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3" name="Picture Placeholder 12">
            <a:extLst>
              <a:ext uri="{FF2B5EF4-FFF2-40B4-BE49-F238E27FC236}">
                <a16:creationId xmlns:a16="http://schemas.microsoft.com/office/drawing/2014/main" xmlns=""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4" name="Text Placeholder 3">
            <a:extLst>
              <a:ext uri="{FF2B5EF4-FFF2-40B4-BE49-F238E27FC236}">
                <a16:creationId xmlns:a16="http://schemas.microsoft.com/office/drawing/2014/main" xmlns=""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15" name="Text Placeholder 3">
            <a:extLst>
              <a:ext uri="{FF2B5EF4-FFF2-40B4-BE49-F238E27FC236}">
                <a16:creationId xmlns:a16="http://schemas.microsoft.com/office/drawing/2014/main" xmlns=""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xmlns=""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smtClean="0"/>
              <a:t>Click icon to add picture</a:t>
            </a:r>
            <a:endParaRPr lang="ru-RU" dirty="0"/>
          </a:p>
        </p:txBody>
      </p:sp>
      <p:sp>
        <p:nvSpPr>
          <p:cNvPr id="19" name="Text Placeholder 3">
            <a:extLst>
              <a:ext uri="{FF2B5EF4-FFF2-40B4-BE49-F238E27FC236}">
                <a16:creationId xmlns:a16="http://schemas.microsoft.com/office/drawing/2014/main" xmlns=""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2" name="Text Placeholder 3">
            <a:extLst>
              <a:ext uri="{FF2B5EF4-FFF2-40B4-BE49-F238E27FC236}">
                <a16:creationId xmlns:a16="http://schemas.microsoft.com/office/drawing/2014/main" xmlns=""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xmlns=""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smtClean="0"/>
              <a:t>Click icon to add picture</a:t>
            </a:r>
            <a:endParaRPr lang="ru-RU" dirty="0"/>
          </a:p>
        </p:txBody>
      </p:sp>
      <p:sp>
        <p:nvSpPr>
          <p:cNvPr id="25" name="Text Placeholder 3">
            <a:extLst>
              <a:ext uri="{FF2B5EF4-FFF2-40B4-BE49-F238E27FC236}">
                <a16:creationId xmlns:a16="http://schemas.microsoft.com/office/drawing/2014/main" xmlns=""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6" name="Text Placeholder 3">
            <a:extLst>
              <a:ext uri="{FF2B5EF4-FFF2-40B4-BE49-F238E27FC236}">
                <a16:creationId xmlns:a16="http://schemas.microsoft.com/office/drawing/2014/main" xmlns=""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7" name="Text Placeholder 3">
            <a:extLst>
              <a:ext uri="{FF2B5EF4-FFF2-40B4-BE49-F238E27FC236}">
                <a16:creationId xmlns:a16="http://schemas.microsoft.com/office/drawing/2014/main" xmlns=""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smtClean="0"/>
              <a:t>Click to edit Master text styles</a:t>
            </a:r>
          </a:p>
        </p:txBody>
      </p:sp>
      <p:sp>
        <p:nvSpPr>
          <p:cNvPr id="28" name="Text Placeholder 7">
            <a:extLst>
              <a:ext uri="{FF2B5EF4-FFF2-40B4-BE49-F238E27FC236}">
                <a16:creationId xmlns:a16="http://schemas.microsoft.com/office/drawing/2014/main" xmlns=""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xmlns=""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xmlns=""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hasCustomPrompt="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hasCustomPrompt="1"/>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80961137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noProof="0"/>
              <a:t>Click to edit title style</a:t>
            </a:r>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35" name="Picture Placeholder 7">
            <a:extLst>
              <a:ext uri="{FF2B5EF4-FFF2-40B4-BE49-F238E27FC236}">
                <a16:creationId xmlns:a16="http://schemas.microsoft.com/office/drawing/2014/main" xmlns=""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1100B10F-F811-4557-88AB-52E9E7FE0378}"/>
              </a:ext>
            </a:extLst>
          </p:cNvPr>
          <p:cNvSpPr>
            <a:spLocks noGrp="1"/>
          </p:cNvSpPr>
          <p:nvPr>
            <p:ph type="body" idx="13" hasCustomPrompt="1"/>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5099285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466C2-B08E-47AF-9DA7-104243999B45}"/>
              </a:ext>
            </a:extLst>
          </p:cNvPr>
          <p:cNvSpPr>
            <a:spLocks noGrp="1"/>
          </p:cNvSpPr>
          <p:nvPr>
            <p:ph type="title"/>
          </p:nvPr>
        </p:nvSpPr>
        <p:spPr>
          <a:xfrm>
            <a:off x="838200" y="742867"/>
            <a:ext cx="9037320" cy="566931"/>
          </a:xfrm>
        </p:spPr>
        <p:txBody>
          <a:bodyPr lIns="36000" tIns="0" rIns="0" bIns="0"/>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8DCD31C4-8140-4486-8E32-7EA32B162A92}"/>
              </a:ext>
            </a:extLst>
          </p:cNvPr>
          <p:cNvSpPr>
            <a:spLocks noGrp="1"/>
          </p:cNvSpPr>
          <p:nvPr>
            <p:ph type="body" idx="1" hasCustomPrompt="1"/>
          </p:nvPr>
        </p:nvSpPr>
        <p:spPr>
          <a:xfrm>
            <a:off x="836612"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23D0A551-48C9-48F6-BF4E-DE641842128B}"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2" name="Text Placeholder 11">
            <a:extLst>
              <a:ext uri="{FF2B5EF4-FFF2-40B4-BE49-F238E27FC236}">
                <a16:creationId xmlns:a16="http://schemas.microsoft.com/office/drawing/2014/main" xmlns="" id="{801E1CE2-D1DE-4252-B61A-6630E4C2CA05}"/>
              </a:ext>
            </a:extLst>
          </p:cNvPr>
          <p:cNvSpPr>
            <a:spLocks noGrp="1"/>
          </p:cNvSpPr>
          <p:nvPr>
            <p:ph type="body" sz="quarter" idx="13" hasCustomPrompt="1"/>
          </p:nvPr>
        </p:nvSpPr>
        <p:spPr>
          <a:xfrm>
            <a:off x="836612" y="3322311"/>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hasCustomPrompt="1"/>
          </p:nvPr>
        </p:nvSpPr>
        <p:spPr>
          <a:xfrm>
            <a:off x="6486746" y="2950868"/>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hasCustomPrompt="1"/>
          </p:nvPr>
        </p:nvSpPr>
        <p:spPr>
          <a:xfrm>
            <a:off x="6486746" y="3318403"/>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5">
            <a:extLst>
              <a:ext uri="{FF2B5EF4-FFF2-40B4-BE49-F238E27FC236}">
                <a16:creationId xmlns:a16="http://schemas.microsoft.com/office/drawing/2014/main" xmlns="" id="{E6F4EC4F-5660-46EA-97AC-4F2DD125B485}"/>
              </a:ext>
            </a:extLst>
          </p:cNvPr>
          <p:cNvSpPr>
            <a:spLocks noGrp="1"/>
          </p:cNvSpPr>
          <p:nvPr>
            <p:ph type="pic" sz="quarter" idx="16"/>
          </p:nvPr>
        </p:nvSpPr>
        <p:spPr>
          <a:xfrm>
            <a:off x="836612" y="2284186"/>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486746" y="2284186"/>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26" name="Text Placeholder 2">
            <a:extLst>
              <a:ext uri="{FF2B5EF4-FFF2-40B4-BE49-F238E27FC236}">
                <a16:creationId xmlns:a16="http://schemas.microsoft.com/office/drawing/2014/main" xmlns="" id="{797EA708-3A77-4F99-A2EA-0333462ED1F9}"/>
              </a:ext>
            </a:extLst>
          </p:cNvPr>
          <p:cNvSpPr>
            <a:spLocks noGrp="1"/>
          </p:cNvSpPr>
          <p:nvPr>
            <p:ph type="body" idx="18" hasCustomPrompt="1"/>
          </p:nvPr>
        </p:nvSpPr>
        <p:spPr>
          <a:xfrm>
            <a:off x="836612"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xmlns="" id="{67207F0C-C876-4E0B-B625-1FDCC3DE6BB8}"/>
              </a:ext>
            </a:extLst>
          </p:cNvPr>
          <p:cNvSpPr>
            <a:spLocks noGrp="1"/>
          </p:cNvSpPr>
          <p:nvPr>
            <p:ph type="body" sz="quarter" idx="19" hasCustomPrompt="1"/>
          </p:nvPr>
        </p:nvSpPr>
        <p:spPr>
          <a:xfrm>
            <a:off x="836612" y="5026287"/>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Text Placeholder 2">
            <a:extLst>
              <a:ext uri="{FF2B5EF4-FFF2-40B4-BE49-F238E27FC236}">
                <a16:creationId xmlns:a16="http://schemas.microsoft.com/office/drawing/2014/main" xmlns="" id="{8D53F1E4-6C15-48EA-8342-A2127473F132}"/>
              </a:ext>
            </a:extLst>
          </p:cNvPr>
          <p:cNvSpPr>
            <a:spLocks noGrp="1"/>
          </p:cNvSpPr>
          <p:nvPr>
            <p:ph type="body" idx="20" hasCustomPrompt="1"/>
          </p:nvPr>
        </p:nvSpPr>
        <p:spPr>
          <a:xfrm>
            <a:off x="6486746" y="4654845"/>
            <a:ext cx="48667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9" name="Text Placeholder 11">
            <a:extLst>
              <a:ext uri="{FF2B5EF4-FFF2-40B4-BE49-F238E27FC236}">
                <a16:creationId xmlns:a16="http://schemas.microsoft.com/office/drawing/2014/main" xmlns="" id="{F3CFD351-584A-4587-BC54-F35254DC7E24}"/>
              </a:ext>
            </a:extLst>
          </p:cNvPr>
          <p:cNvSpPr>
            <a:spLocks noGrp="1"/>
          </p:cNvSpPr>
          <p:nvPr>
            <p:ph type="body" sz="quarter" idx="21" hasCustomPrompt="1"/>
          </p:nvPr>
        </p:nvSpPr>
        <p:spPr>
          <a:xfrm>
            <a:off x="6486746" y="5022379"/>
            <a:ext cx="4866745" cy="540000"/>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0" name="Picture Placeholder 15">
            <a:extLst>
              <a:ext uri="{FF2B5EF4-FFF2-40B4-BE49-F238E27FC236}">
                <a16:creationId xmlns:a16="http://schemas.microsoft.com/office/drawing/2014/main" xmlns="" id="{1303F657-7B5B-4B28-8EAA-386438351FB4}"/>
              </a:ext>
            </a:extLst>
          </p:cNvPr>
          <p:cNvSpPr>
            <a:spLocks noGrp="1"/>
          </p:cNvSpPr>
          <p:nvPr>
            <p:ph type="pic" sz="quarter" idx="22"/>
          </p:nvPr>
        </p:nvSpPr>
        <p:spPr>
          <a:xfrm>
            <a:off x="836612" y="39881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1" name="Picture Placeholder 15">
            <a:extLst>
              <a:ext uri="{FF2B5EF4-FFF2-40B4-BE49-F238E27FC236}">
                <a16:creationId xmlns:a16="http://schemas.microsoft.com/office/drawing/2014/main" xmlns="" id="{F994D41E-0FC7-48BC-98E8-C6B199A7B04F}"/>
              </a:ext>
            </a:extLst>
          </p:cNvPr>
          <p:cNvSpPr>
            <a:spLocks noGrp="1"/>
          </p:cNvSpPr>
          <p:nvPr>
            <p:ph type="pic" sz="quarter" idx="23"/>
          </p:nvPr>
        </p:nvSpPr>
        <p:spPr>
          <a:xfrm>
            <a:off x="6486746" y="3988163"/>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4"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240834853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Two Text Block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BDE44FD2-4D01-4152-92DA-14AD1463CC94}"/>
              </a:ext>
            </a:extLst>
          </p:cNvPr>
          <p:cNvSpPr/>
          <p:nvPr userDrawn="1"/>
        </p:nvSpPr>
        <p:spPr>
          <a:xfrm>
            <a:off x="879144" y="2301657"/>
            <a:ext cx="5257799" cy="4374516"/>
          </a:xfrm>
          <a:prstGeom prst="rect">
            <a:avLst/>
          </a:prstGeom>
          <a:blipFill>
            <a:blip r:embed="rId2"/>
            <a:srcRect/>
            <a:stretch>
              <a:fillRect l="-2654" t="-2825" r="2654" b="-101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32466C2-B08E-47AF-9DA7-104243999B45}"/>
              </a:ext>
            </a:extLst>
          </p:cNvPr>
          <p:cNvSpPr>
            <a:spLocks noGrp="1"/>
          </p:cNvSpPr>
          <p:nvPr>
            <p:ph type="title"/>
          </p:nvPr>
        </p:nvSpPr>
        <p:spPr>
          <a:xfrm>
            <a:off x="838200" y="742867"/>
            <a:ext cx="9037320" cy="566931"/>
          </a:xfrm>
        </p:spPr>
        <p:txBody>
          <a:bodyPr lIns="36000" tIns="0" rIns="0" bIns="0"/>
          <a:lstStyle/>
          <a:p>
            <a:r>
              <a:rPr lang="en-US" noProof="0" smtClean="0"/>
              <a:t>Click to edit Master title style</a:t>
            </a:r>
            <a:endParaRPr lang="en-US" noProof="0"/>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p:txBody>
          <a:bodyPr/>
          <a:lstStyle/>
          <a:p>
            <a:fld id="{D8FBFFEB-7D66-4958-8CB8-D2B18C6A5A9B}" type="datetime1">
              <a:rPr lang="en-US" noProof="0" smtClean="0"/>
              <a:t>7/27/2022</a:t>
            </a:fld>
            <a:endParaRPr lang="en-US" noProof="0"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en-US" noProof="0" smtClean="0"/>
              <a:t>‹#›</a:t>
            </a:fld>
            <a:endParaRPr lang="en-US" noProof="0" dirty="0"/>
          </a:p>
        </p:txBody>
      </p:sp>
      <p:sp>
        <p:nvSpPr>
          <p:cNvPr id="13" name="Text Placeholder 2">
            <a:extLst>
              <a:ext uri="{FF2B5EF4-FFF2-40B4-BE49-F238E27FC236}">
                <a16:creationId xmlns:a16="http://schemas.microsoft.com/office/drawing/2014/main" xmlns="" id="{3919B118-F379-4011-B1CF-E685CC09FA38}"/>
              </a:ext>
            </a:extLst>
          </p:cNvPr>
          <p:cNvSpPr>
            <a:spLocks noGrp="1"/>
          </p:cNvSpPr>
          <p:nvPr>
            <p:ph type="body" idx="14" hasCustomPrompt="1"/>
          </p:nvPr>
        </p:nvSpPr>
        <p:spPr>
          <a:xfrm>
            <a:off x="6486746"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xmlns="" id="{CF59DFEB-5DA9-4E64-84A0-3FAA808064B5}"/>
              </a:ext>
            </a:extLst>
          </p:cNvPr>
          <p:cNvSpPr>
            <a:spLocks noGrp="1"/>
          </p:cNvSpPr>
          <p:nvPr>
            <p:ph type="body" sz="quarter" idx="15" hasCustomPrompt="1"/>
          </p:nvPr>
        </p:nvSpPr>
        <p:spPr>
          <a:xfrm>
            <a:off x="6486747"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7" name="Picture Placeholder 15">
            <a:extLst>
              <a:ext uri="{FF2B5EF4-FFF2-40B4-BE49-F238E27FC236}">
                <a16:creationId xmlns:a16="http://schemas.microsoft.com/office/drawing/2014/main" xmlns="" id="{F842B3BB-CE92-4AEA-A2FF-5EEC732A4EFF}"/>
              </a:ext>
            </a:extLst>
          </p:cNvPr>
          <p:cNvSpPr>
            <a:spLocks noGrp="1"/>
          </p:cNvSpPr>
          <p:nvPr>
            <p:ph type="pic" sz="quarter" idx="17"/>
          </p:nvPr>
        </p:nvSpPr>
        <p:spPr>
          <a:xfrm>
            <a:off x="6486746" y="3069135"/>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33" name="Text Placeholder 2">
            <a:extLst>
              <a:ext uri="{FF2B5EF4-FFF2-40B4-BE49-F238E27FC236}">
                <a16:creationId xmlns:a16="http://schemas.microsoft.com/office/drawing/2014/main" xmlns="" id="{68514664-8AD0-4DF7-8C6F-12FFA6BEA7B2}"/>
              </a:ext>
            </a:extLst>
          </p:cNvPr>
          <p:cNvSpPr>
            <a:spLocks noGrp="1"/>
          </p:cNvSpPr>
          <p:nvPr>
            <p:ph type="body" idx="24" hasCustomPrompt="1"/>
          </p:nvPr>
        </p:nvSpPr>
        <p:spPr>
          <a:xfrm>
            <a:off x="838200" y="1377833"/>
            <a:ext cx="9037320"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Picture Placeholder 10">
            <a:extLst>
              <a:ext uri="{FF2B5EF4-FFF2-40B4-BE49-F238E27FC236}">
                <a16:creationId xmlns:a16="http://schemas.microsoft.com/office/drawing/2014/main" xmlns="" id="{3B535E35-8075-4558-BA3A-C9DFB4FCA5B8}"/>
              </a:ext>
            </a:extLst>
          </p:cNvPr>
          <p:cNvSpPr>
            <a:spLocks noGrp="1"/>
          </p:cNvSpPr>
          <p:nvPr>
            <p:ph type="pic" sz="quarter" idx="26"/>
          </p:nvPr>
        </p:nvSpPr>
        <p:spPr>
          <a:xfrm>
            <a:off x="1061177" y="2461528"/>
            <a:ext cx="4555067" cy="25908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9E1A0053-EF84-446F-850C-6AC8FF9CCEDF}"/>
              </a:ext>
            </a:extLst>
          </p:cNvPr>
          <p:cNvSpPr>
            <a:spLocks noGrp="1"/>
          </p:cNvSpPr>
          <p:nvPr>
            <p:ph type="body" idx="27" hasCustomPrompt="1"/>
          </p:nvPr>
        </p:nvSpPr>
        <p:spPr>
          <a:xfrm>
            <a:off x="9098279" y="3718884"/>
            <a:ext cx="2089545"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xmlns="" id="{1534A936-14F3-4AEF-8CAD-03D91D568FE0}"/>
              </a:ext>
            </a:extLst>
          </p:cNvPr>
          <p:cNvSpPr>
            <a:spLocks noGrp="1"/>
          </p:cNvSpPr>
          <p:nvPr>
            <p:ph type="body" sz="quarter" idx="28" hasCustomPrompt="1"/>
          </p:nvPr>
        </p:nvSpPr>
        <p:spPr>
          <a:xfrm>
            <a:off x="9098280" y="4086418"/>
            <a:ext cx="1783080" cy="1271016"/>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35" name="Picture Placeholder 15">
            <a:extLst>
              <a:ext uri="{FF2B5EF4-FFF2-40B4-BE49-F238E27FC236}">
                <a16:creationId xmlns:a16="http://schemas.microsoft.com/office/drawing/2014/main" xmlns="" id="{A88BEF2F-BB04-4330-BC4B-2912B69653B6}"/>
              </a:ext>
            </a:extLst>
          </p:cNvPr>
          <p:cNvSpPr>
            <a:spLocks noGrp="1"/>
          </p:cNvSpPr>
          <p:nvPr>
            <p:ph type="pic" sz="quarter" idx="29"/>
          </p:nvPr>
        </p:nvSpPr>
        <p:spPr>
          <a:xfrm>
            <a:off x="9098279" y="3069135"/>
            <a:ext cx="612648" cy="557784"/>
          </a:xfrm>
        </p:spPr>
        <p:txBody>
          <a:bodyPr anchor="ctr" anchorCtr="0">
            <a:noAutofit/>
          </a:bodyPr>
          <a:lstStyle>
            <a:lvl1pPr marL="0" indent="0" algn="ctr">
              <a:buNone/>
              <a:defRPr sz="900"/>
            </a:lvl1pPr>
          </a:lstStyle>
          <a:p>
            <a:r>
              <a:rPr lang="en-US" noProof="0" smtClean="0"/>
              <a:t>Click icon to add picture</a:t>
            </a:r>
            <a:endParaRPr lang="en-US" noProof="0" dirty="0"/>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526567414"/>
      </p:ext>
    </p:extLst>
  </p:cSld>
  <p:clrMapOvr>
    <a:masterClrMapping/>
  </p:clrMapOvr>
  <p:extLst mod="1">
    <p:ext uri="{DCECCB84-F9BA-43D5-87BE-67443E8EF086}">
      <p15:sldGuideLst xmlns:p15="http://schemas.microsoft.com/office/powerpoint/2012/main">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Rectangle 15">
            <a:extLst>
              <a:ext uri="{FF2B5EF4-FFF2-40B4-BE49-F238E27FC236}">
                <a16:creationId xmlns:a16="http://schemas.microsoft.com/office/drawing/2014/main" xmlns=""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 Placeholder 7">
            <a:extLst>
              <a:ext uri="{FF2B5EF4-FFF2-40B4-BE49-F238E27FC236}">
                <a16:creationId xmlns:a16="http://schemas.microsoft.com/office/drawing/2014/main" xmlns=""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hasCustomPrompt="1"/>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2" name="Text Placeholder 7">
            <a:extLst>
              <a:ext uri="{FF2B5EF4-FFF2-40B4-BE49-F238E27FC236}">
                <a16:creationId xmlns:a16="http://schemas.microsoft.com/office/drawing/2014/main" xmlns=""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3</a:t>
            </a:r>
          </a:p>
        </p:txBody>
      </p:sp>
      <p:sp>
        <p:nvSpPr>
          <p:cNvPr id="23" name="Text Placeholder 2">
            <a:extLst>
              <a:ext uri="{FF2B5EF4-FFF2-40B4-BE49-F238E27FC236}">
                <a16:creationId xmlns:a16="http://schemas.microsoft.com/office/drawing/2014/main" xmlns="" id="{D09F31D3-FC19-4A61-A915-5F11C6F7EBD8}"/>
              </a:ext>
            </a:extLst>
          </p:cNvPr>
          <p:cNvSpPr>
            <a:spLocks noGrp="1"/>
          </p:cNvSpPr>
          <p:nvPr>
            <p:ph type="body" idx="27" hasCustomPrompt="1"/>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4" name="Text Placeholder 11">
            <a:extLst>
              <a:ext uri="{FF2B5EF4-FFF2-40B4-BE49-F238E27FC236}">
                <a16:creationId xmlns:a16="http://schemas.microsoft.com/office/drawing/2014/main" xmlns="" id="{6AA97C78-ABC3-4559-8EFA-1F24C3A6E3FE}"/>
              </a:ext>
            </a:extLst>
          </p:cNvPr>
          <p:cNvSpPr>
            <a:spLocks noGrp="1"/>
          </p:cNvSpPr>
          <p:nvPr>
            <p:ph type="body" sz="quarter" idx="28" hasCustomPrompt="1"/>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5" name="Text Placeholder 7">
            <a:extLst>
              <a:ext uri="{FF2B5EF4-FFF2-40B4-BE49-F238E27FC236}">
                <a16:creationId xmlns:a16="http://schemas.microsoft.com/office/drawing/2014/main" xmlns=""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2</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hasCustomPrompt="1"/>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hasCustomPrompt="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28" name="Picture Placeholder 11">
            <a:extLst>
              <a:ext uri="{FF2B5EF4-FFF2-40B4-BE49-F238E27FC236}">
                <a16:creationId xmlns:a16="http://schemas.microsoft.com/office/drawing/2014/main" xmlns=""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1144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7B50B3BF-9C89-4723-AE4C-8AC5E6572CE2}" type="datetime1">
              <a:rPr lang="en-US" noProof="0" smtClean="0"/>
              <a:t>7/27/2022</a:t>
            </a:fld>
            <a:endParaRPr lang="en-US" noProof="0"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en-US" noProof="0" smtClean="0"/>
              <a:pPr/>
              <a:t>‹#›</a:t>
            </a:fld>
            <a:endParaRPr lang="en-US" noProof="0" dirty="0"/>
          </a:p>
        </p:txBody>
      </p:sp>
      <p:sp>
        <p:nvSpPr>
          <p:cNvPr id="6" name="Rectangle 5">
            <a:extLst>
              <a:ext uri="{FF2B5EF4-FFF2-40B4-BE49-F238E27FC236}">
                <a16:creationId xmlns:a16="http://schemas.microsoft.com/office/drawing/2014/main" xmlns="" id="{933A2111-9E77-40EF-86DB-0DCF4279EE04}"/>
              </a:ext>
            </a:extLst>
          </p:cNvPr>
          <p:cNvSpPr/>
          <p:nvPr userDrawn="1"/>
        </p:nvSpPr>
        <p:spPr>
          <a:xfrm>
            <a:off x="442913" y="2238229"/>
            <a:ext cx="11749087" cy="1538525"/>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hasCustomPrompt="1"/>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Text Placeholder 7">
            <a:extLst>
              <a:ext uri="{FF2B5EF4-FFF2-40B4-BE49-F238E27FC236}">
                <a16:creationId xmlns:a16="http://schemas.microsoft.com/office/drawing/2014/main" xmlns="" id="{BB9AC69A-F349-47A4-BC2D-27B0A7514469}"/>
              </a:ext>
            </a:extLst>
          </p:cNvPr>
          <p:cNvSpPr>
            <a:spLocks noGrp="1"/>
          </p:cNvSpPr>
          <p:nvPr>
            <p:ph type="body" sz="quarter" idx="25" hasCustomPrompt="1"/>
          </p:nvPr>
        </p:nvSpPr>
        <p:spPr>
          <a:xfrm>
            <a:off x="874713" y="2623018"/>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1" name="Text Placeholder 2">
            <a:extLst>
              <a:ext uri="{FF2B5EF4-FFF2-40B4-BE49-F238E27FC236}">
                <a16:creationId xmlns:a16="http://schemas.microsoft.com/office/drawing/2014/main" xmlns="" id="{CAC4E2DC-6DA0-4F8B-846F-A0B6430B2768}"/>
              </a:ext>
            </a:extLst>
          </p:cNvPr>
          <p:cNvSpPr>
            <a:spLocks noGrp="1"/>
          </p:cNvSpPr>
          <p:nvPr>
            <p:ph type="body" idx="1" hasCustomPrompt="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11">
            <a:extLst>
              <a:ext uri="{FF2B5EF4-FFF2-40B4-BE49-F238E27FC236}">
                <a16:creationId xmlns:a16="http://schemas.microsoft.com/office/drawing/2014/main" xmlns="" id="{F87794B2-6DF5-42E5-A435-F8FADACBCF86}"/>
              </a:ext>
            </a:extLst>
          </p:cNvPr>
          <p:cNvSpPr>
            <a:spLocks noGrp="1"/>
          </p:cNvSpPr>
          <p:nvPr>
            <p:ph type="body" sz="quarter" idx="13" hasCustomPrompt="1"/>
          </p:nvPr>
        </p:nvSpPr>
        <p:spPr>
          <a:xfrm>
            <a:off x="836613" y="4433657"/>
            <a:ext cx="4893566" cy="1358113"/>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3" name="Text Placeholder 7">
            <a:extLst>
              <a:ext uri="{FF2B5EF4-FFF2-40B4-BE49-F238E27FC236}">
                <a16:creationId xmlns:a16="http://schemas.microsoft.com/office/drawing/2014/main" xmlns="" id="{DFC6F434-B720-414A-A92B-EFFC947E69C5}"/>
              </a:ext>
            </a:extLst>
          </p:cNvPr>
          <p:cNvSpPr>
            <a:spLocks noGrp="1"/>
          </p:cNvSpPr>
          <p:nvPr>
            <p:ph type="body" sz="quarter" idx="26" hasCustomPrompt="1"/>
          </p:nvPr>
        </p:nvSpPr>
        <p:spPr>
          <a:xfrm>
            <a:off x="6501650" y="2616710"/>
            <a:ext cx="2992278"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noProof="0"/>
              <a:t>1</a:t>
            </a:r>
          </a:p>
        </p:txBody>
      </p:sp>
      <p:sp>
        <p:nvSpPr>
          <p:cNvPr id="14" name="Text Placeholder 2">
            <a:extLst>
              <a:ext uri="{FF2B5EF4-FFF2-40B4-BE49-F238E27FC236}">
                <a16:creationId xmlns:a16="http://schemas.microsoft.com/office/drawing/2014/main" xmlns="" id="{7DDDFEB1-7872-4940-890E-713981F69C4B}"/>
              </a:ext>
            </a:extLst>
          </p:cNvPr>
          <p:cNvSpPr>
            <a:spLocks noGrp="1"/>
          </p:cNvSpPr>
          <p:nvPr>
            <p:ph type="body" idx="30" hasCustomPrompt="1"/>
          </p:nvPr>
        </p:nvSpPr>
        <p:spPr>
          <a:xfrm>
            <a:off x="6501650"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11">
            <a:extLst>
              <a:ext uri="{FF2B5EF4-FFF2-40B4-BE49-F238E27FC236}">
                <a16:creationId xmlns:a16="http://schemas.microsoft.com/office/drawing/2014/main" xmlns="" id="{9F54982B-78F2-4014-A84C-F25539C6DC8A}"/>
              </a:ext>
            </a:extLst>
          </p:cNvPr>
          <p:cNvSpPr>
            <a:spLocks noGrp="1"/>
          </p:cNvSpPr>
          <p:nvPr>
            <p:ph type="body" sz="quarter" idx="31" hasCustomPrompt="1"/>
          </p:nvPr>
        </p:nvSpPr>
        <p:spPr>
          <a:xfrm>
            <a:off x="6501650" y="4433657"/>
            <a:ext cx="4853737" cy="1376965"/>
          </a:xfrm>
        </p:spPr>
        <p:txBody>
          <a:bodyPr lIns="36000" tIns="0" rIns="0" bIns="0">
            <a:normAutofit/>
          </a:bodyPr>
          <a:lstStyle>
            <a:lvl1pPr marL="0" indent="0">
              <a:buNone/>
              <a:defRPr sz="1400"/>
            </a:lvl1pPr>
            <a:lvl2pPr marL="457200" indent="0">
              <a:buNone/>
              <a:defRPr sz="1400"/>
            </a:lvl2pPr>
          </a:lstStyle>
          <a:p>
            <a:pPr lvl="0"/>
            <a:r>
              <a:rPr lang="en-US" noProof="0"/>
              <a:t>Edit Master text styles</a:t>
            </a:r>
          </a:p>
          <a:p>
            <a:pPr lvl="1"/>
            <a:r>
              <a:rPr lang="en-US" noProof="0"/>
              <a:t>Second level</a:t>
            </a:r>
          </a:p>
        </p:txBody>
      </p:sp>
      <p:sp>
        <p:nvSpPr>
          <p:cNvPr id="16" name="Picture Placeholder 11">
            <a:extLst>
              <a:ext uri="{FF2B5EF4-FFF2-40B4-BE49-F238E27FC236}">
                <a16:creationId xmlns:a16="http://schemas.microsoft.com/office/drawing/2014/main" xmlns=""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noProof="0" smtClean="0"/>
              <a:t>Click icon to add picture</a:t>
            </a:r>
            <a:endParaRPr lang="en-US" noProof="0" dirty="0"/>
          </a:p>
        </p:txBody>
      </p:sp>
    </p:spTree>
    <p:extLst>
      <p:ext uri="{BB962C8B-B14F-4D97-AF65-F5344CB8AC3E}">
        <p14:creationId xmlns:p14="http://schemas.microsoft.com/office/powerpoint/2010/main" val="410253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1909F8-4C72-41AE-A265-A2B21B72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14C406D-18BA-41D1-9AE4-5455C4F8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C2C08778-B918-4CC2-ACB0-052809B793CD}"/>
              </a:ext>
            </a:extLst>
          </p:cNvPr>
          <p:cNvSpPr>
            <a:spLocks noGrp="1"/>
          </p:cNvSpPr>
          <p:nvPr>
            <p:ph type="dt" sz="half" idx="2"/>
          </p:nvPr>
        </p:nvSpPr>
        <p:spPr>
          <a:xfrm>
            <a:off x="10265399" y="5810623"/>
            <a:ext cx="1080000" cy="234000"/>
          </a:xfrm>
          <a:prstGeom prst="rect">
            <a:avLst/>
          </a:prstGeom>
        </p:spPr>
        <p:txBody>
          <a:bodyPr vert="horz" lIns="91440" tIns="0" rIns="0" bIns="0" rtlCol="0" anchor="b" anchorCtr="0"/>
          <a:lstStyle>
            <a:lvl1pPr algn="r">
              <a:defRPr sz="1000">
                <a:solidFill>
                  <a:schemeClr val="tx1">
                    <a:lumMod val="60000"/>
                    <a:lumOff val="40000"/>
                  </a:schemeClr>
                </a:solidFill>
              </a:defRPr>
            </a:lvl1pPr>
          </a:lstStyle>
          <a:p>
            <a:fld id="{3435D83B-8639-4535-9E2A-6F2776DA544B}" type="datetime1">
              <a:rPr lang="en-US" noProof="0" smtClean="0"/>
              <a:t>7/27/2022</a:t>
            </a:fld>
            <a:endParaRPr lang="en-US" noProof="0" dirty="0"/>
          </a:p>
        </p:txBody>
      </p:sp>
      <p:sp>
        <p:nvSpPr>
          <p:cNvPr id="5" name="Footer Placeholder 4">
            <a:extLst>
              <a:ext uri="{FF2B5EF4-FFF2-40B4-BE49-F238E27FC236}">
                <a16:creationId xmlns:a16="http://schemas.microsoft.com/office/drawing/2014/main" xmlns="" id="{21498005-9236-461C-A055-9B9AB0DDFC31}"/>
              </a:ext>
            </a:extLst>
          </p:cNvPr>
          <p:cNvSpPr>
            <a:spLocks noGrp="1"/>
          </p:cNvSpPr>
          <p:nvPr>
            <p:ph type="ftr" sz="quarter" idx="3"/>
          </p:nvPr>
        </p:nvSpPr>
        <p:spPr>
          <a:xfrm>
            <a:off x="7230599" y="6057923"/>
            <a:ext cx="4114800" cy="234000"/>
          </a:xfrm>
          <a:prstGeom prst="rect">
            <a:avLst/>
          </a:prstGeom>
        </p:spPr>
        <p:txBody>
          <a:bodyPr vert="horz" lIns="91440" tIns="0" rIns="0" bIns="0" rtlCol="0" anchor="t" anchorCtr="0"/>
          <a:lstStyle>
            <a:lvl1pPr algn="r">
              <a:defRPr sz="1000">
                <a:solidFill>
                  <a:schemeClr val="tx1">
                    <a:lumMod val="60000"/>
                    <a:lumOff val="4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7320050C-14A2-4A8D-A783-08B8265C7B57}"/>
              </a:ext>
            </a:extLst>
          </p:cNvPr>
          <p:cNvSpPr>
            <a:spLocks noGrp="1"/>
          </p:cNvSpPr>
          <p:nvPr>
            <p:ph type="sldNum" sz="quarter" idx="4"/>
          </p:nvPr>
        </p:nvSpPr>
        <p:spPr>
          <a:xfrm>
            <a:off x="641478" y="6057923"/>
            <a:ext cx="394063" cy="234000"/>
          </a:xfrm>
          <a:prstGeom prst="rect">
            <a:avLst/>
          </a:prstGeom>
        </p:spPr>
        <p:txBody>
          <a:bodyPr vert="horz" lIns="90000" tIns="0" rIns="0" bIns="0" rtlCol="0" anchor="t" anchorCtr="0"/>
          <a:lstStyle>
            <a:lvl1pPr algn="ctr">
              <a:defRPr sz="1000">
                <a:solidFill>
                  <a:schemeClr val="tx2">
                    <a:lumMod val="60000"/>
                    <a:lumOff val="40000"/>
                  </a:schemeClr>
                </a:solidFill>
              </a:defRPr>
            </a:lvl1pPr>
          </a:lstStyle>
          <a:p>
            <a:fld id="{3CE5352E-9B9F-4EDC-8769-7FA3D3F814C7}" type="slidenum">
              <a:rPr lang="en-US" noProof="0" smtClean="0"/>
              <a:pPr/>
              <a:t>‹#›</a:t>
            </a:fld>
            <a:endParaRPr lang="en-US" noProof="0" dirty="0"/>
          </a:p>
        </p:txBody>
      </p:sp>
    </p:spTree>
    <p:extLst>
      <p:ext uri="{BB962C8B-B14F-4D97-AF65-F5344CB8AC3E}">
        <p14:creationId xmlns:p14="http://schemas.microsoft.com/office/powerpoint/2010/main" val="15653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69" r:id="rId6"/>
    <p:sldLayoutId id="2147483662" r:id="rId7"/>
    <p:sldLayoutId id="2147483667" r:id="rId8"/>
    <p:sldLayoutId id="2147483668" r:id="rId9"/>
    <p:sldLayoutId id="2147483654"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2" r:id="rId22"/>
    <p:sldLayoutId id="2147483683" r:id="rId23"/>
    <p:sldLayoutId id="2147483684" r:id="rId24"/>
    <p:sldLayoutId id="2147483687" r:id="rId25"/>
    <p:sldLayoutId id="2147483688" r:id="rId26"/>
    <p:sldLayoutId id="2147483696" r:id="rId27"/>
    <p:sldLayoutId id="2147483693" r:id="rId28"/>
    <p:sldLayoutId id="2147483692" r:id="rId29"/>
    <p:sldLayoutId id="2147483694" r:id="rId30"/>
    <p:sldLayoutId id="2147483686" r:id="rId31"/>
    <p:sldLayoutId id="2147483695" r:id="rId32"/>
    <p:sldLayoutId id="2147483690" r:id="rId33"/>
    <p:sldLayoutId id="2147483685"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userDrawn="1">
          <p15:clr>
            <a:srgbClr val="F26B43"/>
          </p15:clr>
        </p15:guide>
        <p15:guide id="2" pos="7401" userDrawn="1">
          <p15:clr>
            <a:srgbClr val="F26B43"/>
          </p15:clr>
        </p15:guide>
        <p15:guide id="3" pos="279" userDrawn="1">
          <p15:clr>
            <a:srgbClr val="F26B43"/>
          </p15:clr>
        </p15:guide>
        <p15:guide id="4" pos="551" userDrawn="1">
          <p15:clr>
            <a:srgbClr val="F26B43"/>
          </p15:clr>
        </p15:guide>
        <p15:guide id="5" pos="7129" userDrawn="1">
          <p15:clr>
            <a:srgbClr val="F26B43"/>
          </p15:clr>
        </p15:guide>
        <p15:guide id="6" orient="horz" pos="4042" userDrawn="1">
          <p15:clr>
            <a:srgbClr val="F26B43"/>
          </p15:clr>
        </p15:guide>
        <p15:guide id="7"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7D9BB4A7-CAD8-4F37-B282-CE7BA886307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805543" y="457200"/>
            <a:ext cx="10580914" cy="5943600"/>
          </a:xfrm>
        </p:spPr>
      </p:pic>
      <p:sp>
        <p:nvSpPr>
          <p:cNvPr id="4" name="Title 3">
            <a:extLst>
              <a:ext uri="{FF2B5EF4-FFF2-40B4-BE49-F238E27FC236}">
                <a16:creationId xmlns:a16="http://schemas.microsoft.com/office/drawing/2014/main" xmlns="" id="{D5B2BC59-134D-4AFC-B52F-67591CAB8762}"/>
              </a:ext>
            </a:extLst>
          </p:cNvPr>
          <p:cNvSpPr>
            <a:spLocks noGrp="1"/>
          </p:cNvSpPr>
          <p:nvPr>
            <p:ph type="ctrTitle"/>
          </p:nvPr>
        </p:nvSpPr>
        <p:spPr/>
        <p:txBody>
          <a:bodyPr/>
          <a:lstStyle/>
          <a:p>
            <a:r>
              <a:rPr lang="en-US" dirty="0" smtClean="0"/>
              <a:t>Marketing Study</a:t>
            </a:r>
            <a:endParaRPr lang="ru-RU" dirty="0"/>
          </a:p>
        </p:txBody>
      </p:sp>
      <p:sp>
        <p:nvSpPr>
          <p:cNvPr id="5" name="Subtitle 4">
            <a:extLst>
              <a:ext uri="{FF2B5EF4-FFF2-40B4-BE49-F238E27FC236}">
                <a16:creationId xmlns:a16="http://schemas.microsoft.com/office/drawing/2014/main" xmlns="" id="{B39A2B74-3287-4C03-80AF-662CC92EF148}"/>
              </a:ext>
            </a:extLst>
          </p:cNvPr>
          <p:cNvSpPr>
            <a:spLocks noGrp="1"/>
          </p:cNvSpPr>
          <p:nvPr>
            <p:ph type="subTitle" idx="1"/>
          </p:nvPr>
        </p:nvSpPr>
        <p:spPr>
          <a:xfrm>
            <a:off x="458724" y="4601258"/>
            <a:ext cx="11274552" cy="1799542"/>
          </a:xfrm>
        </p:spPr>
        <p:txBody>
          <a:bodyPr/>
          <a:lstStyle/>
          <a:p>
            <a:r>
              <a:rPr lang="en-US" dirty="0" smtClean="0"/>
              <a:t>Cooking Oil</a:t>
            </a:r>
          </a:p>
          <a:p>
            <a:r>
              <a:rPr lang="en-US" dirty="0" smtClean="0"/>
              <a:t>Crystal &amp; </a:t>
            </a:r>
            <a:r>
              <a:rPr lang="en-US" dirty="0"/>
              <a:t>C</a:t>
            </a:r>
            <a:r>
              <a:rPr lang="en-US" dirty="0" smtClean="0"/>
              <a:t>ompetitors</a:t>
            </a:r>
            <a:endParaRPr lang="ru-RU" dirty="0"/>
          </a:p>
        </p:txBody>
      </p:sp>
    </p:spTree>
    <p:extLst>
      <p:ext uri="{BB962C8B-B14F-4D97-AF65-F5344CB8AC3E}">
        <p14:creationId xmlns:p14="http://schemas.microsoft.com/office/powerpoint/2010/main" val="167025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F3C92-FA88-4A0C-B400-5D88B6D2029F}"/>
              </a:ext>
            </a:extLst>
          </p:cNvPr>
          <p:cNvSpPr>
            <a:spLocks noGrp="1"/>
          </p:cNvSpPr>
          <p:nvPr>
            <p:ph type="title"/>
          </p:nvPr>
        </p:nvSpPr>
        <p:spPr/>
        <p:txBody>
          <a:bodyPr>
            <a:normAutofit fontScale="90000"/>
          </a:bodyPr>
          <a:lstStyle/>
          <a:p>
            <a:r>
              <a:rPr lang="en-US" dirty="0" smtClean="0"/>
              <a:t>Concept 1: Oil in a bag – Suitable for one time usage</a:t>
            </a:r>
            <a:endParaRPr lang="en-US" dirty="0"/>
          </a:p>
        </p:txBody>
      </p:sp>
      <p:sp>
        <p:nvSpPr>
          <p:cNvPr id="9" name="Text Placeholder 8">
            <a:extLst>
              <a:ext uri="{FF2B5EF4-FFF2-40B4-BE49-F238E27FC236}">
                <a16:creationId xmlns:a16="http://schemas.microsoft.com/office/drawing/2014/main" xmlns="" id="{CFF92B29-3AF7-4EF1-A753-98869727CB64}"/>
              </a:ext>
            </a:extLst>
          </p:cNvPr>
          <p:cNvSpPr>
            <a:spLocks noGrp="1"/>
          </p:cNvSpPr>
          <p:nvPr>
            <p:ph type="body" idx="24"/>
          </p:nvPr>
        </p:nvSpPr>
        <p:spPr/>
        <p:txBody>
          <a:bodyPr>
            <a:normAutofit fontScale="92500" lnSpcReduction="20000"/>
          </a:bodyPr>
          <a:lstStyle/>
          <a:p>
            <a:r>
              <a:rPr lang="en-US" dirty="0" smtClean="0"/>
              <a:t>How respondents reacted to this idea?</a:t>
            </a:r>
          </a:p>
          <a:p>
            <a:r>
              <a:rPr lang="en-US" dirty="0" smtClean="0"/>
              <a:t>57% of respondents said they liked it. </a:t>
            </a:r>
            <a:endParaRPr lang="en-US" dirty="0"/>
          </a:p>
        </p:txBody>
      </p:sp>
      <p:pic>
        <p:nvPicPr>
          <p:cNvPr id="16" name="Picture Placeholder 15">
            <a:extLst>
              <a:ext uri="{FF2B5EF4-FFF2-40B4-BE49-F238E27FC236}">
                <a16:creationId xmlns:a16="http://schemas.microsoft.com/office/drawing/2014/main" xmlns="" id="{EE4F382B-7FE7-4635-A204-081B5D8A812B}"/>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tretch>
            <a:fillRect/>
          </a:stretch>
        </p:blipFill>
        <p:spPr>
          <a:xfrm>
            <a:off x="2043310" y="2461528"/>
            <a:ext cx="2590800" cy="2590800"/>
          </a:xfrm>
        </p:spPr>
      </p:pic>
      <p:sp>
        <p:nvSpPr>
          <p:cNvPr id="5" name="Slide Number Placeholder 4">
            <a:extLst>
              <a:ext uri="{FF2B5EF4-FFF2-40B4-BE49-F238E27FC236}">
                <a16:creationId xmlns:a16="http://schemas.microsoft.com/office/drawing/2014/main" xmlns="" id="{22E98698-98C2-42EB-AA76-F053D543C053}"/>
              </a:ext>
            </a:extLst>
          </p:cNvPr>
          <p:cNvSpPr>
            <a:spLocks noGrp="1"/>
          </p:cNvSpPr>
          <p:nvPr>
            <p:ph type="sldNum" sz="quarter" idx="12"/>
          </p:nvPr>
        </p:nvSpPr>
        <p:spPr/>
        <p:txBody>
          <a:bodyPr/>
          <a:lstStyle/>
          <a:p>
            <a:fld id="{3CE5352E-9B9F-4EDC-8769-7FA3D3F814C7}" type="slidenum">
              <a:rPr lang="en-US" smtClean="0"/>
              <a:t>10</a:t>
            </a:fld>
            <a:endParaRPr lang="en-US" dirty="0"/>
          </a:p>
        </p:txBody>
      </p:sp>
      <p:graphicFrame>
        <p:nvGraphicFramePr>
          <p:cNvPr id="17" name="Chart 16"/>
          <p:cNvGraphicFramePr/>
          <p:nvPr>
            <p:extLst>
              <p:ext uri="{D42A27DB-BD31-4B8C-83A1-F6EECF244321}">
                <p14:modId xmlns:p14="http://schemas.microsoft.com/office/powerpoint/2010/main" val="574738848"/>
              </p:ext>
            </p:extLst>
          </p:nvPr>
        </p:nvGraphicFramePr>
        <p:xfrm>
          <a:off x="6189763" y="2038455"/>
          <a:ext cx="6002237" cy="3898845"/>
        </p:xfrm>
        <a:graphic>
          <a:graphicData uri="http://schemas.openxmlformats.org/drawingml/2006/chart">
            <c:chart xmlns:c="http://schemas.openxmlformats.org/drawingml/2006/chart" xmlns:r="http://schemas.openxmlformats.org/officeDocument/2006/relationships" r:id="rId3"/>
          </a:graphicData>
        </a:graphic>
      </p:graphicFrame>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426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74702-8A75-423F-B84F-01840820755E}"/>
              </a:ext>
            </a:extLst>
          </p:cNvPr>
          <p:cNvSpPr>
            <a:spLocks noGrp="1"/>
          </p:cNvSpPr>
          <p:nvPr>
            <p:ph type="title"/>
          </p:nvPr>
        </p:nvSpPr>
        <p:spPr/>
        <p:txBody>
          <a:bodyPr>
            <a:normAutofit fontScale="90000"/>
          </a:bodyPr>
          <a:lstStyle/>
          <a:p>
            <a:r>
              <a:rPr lang="en-US" dirty="0"/>
              <a:t>Concept 1: Oil in a bag – Suitable for one time usage</a:t>
            </a:r>
            <a:endParaRPr lang="en-US" dirty="0"/>
          </a:p>
        </p:txBody>
      </p:sp>
      <p:sp>
        <p:nvSpPr>
          <p:cNvPr id="18" name="Text Placeholder 17">
            <a:extLst>
              <a:ext uri="{FF2B5EF4-FFF2-40B4-BE49-F238E27FC236}">
                <a16:creationId xmlns:a16="http://schemas.microsoft.com/office/drawing/2014/main" xmlns="" id="{595DC9A3-0BE7-4944-AA93-1689F0A884FC}"/>
              </a:ext>
            </a:extLst>
          </p:cNvPr>
          <p:cNvSpPr>
            <a:spLocks noGrp="1"/>
          </p:cNvSpPr>
          <p:nvPr>
            <p:ph type="body" idx="24"/>
          </p:nvPr>
        </p:nvSpPr>
        <p:spPr/>
        <p:txBody>
          <a:bodyPr>
            <a:normAutofit fontScale="77500" lnSpcReduction="20000"/>
          </a:bodyPr>
          <a:lstStyle/>
          <a:p>
            <a:r>
              <a:rPr lang="en-US" dirty="0" smtClean="0"/>
              <a:t>Reasons why people liked the idea included: the appropriate price, cheaper, the product’s small size and its one time use.</a:t>
            </a:r>
          </a:p>
          <a:p>
            <a:r>
              <a:rPr lang="en-US" dirty="0" smtClean="0"/>
              <a:t>While those who didn’t like the concept feared the impracticality, leaking, difficulty of usage and difficulty of storage.</a:t>
            </a:r>
            <a:endParaRPr lang="en-US" dirty="0"/>
          </a:p>
        </p:txBody>
      </p:sp>
      <p:sp>
        <p:nvSpPr>
          <p:cNvPr id="6" name="Slide Number Placeholder 5">
            <a:extLst>
              <a:ext uri="{FF2B5EF4-FFF2-40B4-BE49-F238E27FC236}">
                <a16:creationId xmlns:a16="http://schemas.microsoft.com/office/drawing/2014/main" xmlns="" id="{A295D9BC-AB8F-4271-8A48-4BAD2E39C8C2}"/>
              </a:ext>
            </a:extLst>
          </p:cNvPr>
          <p:cNvSpPr>
            <a:spLocks noGrp="1"/>
          </p:cNvSpPr>
          <p:nvPr>
            <p:ph type="sldNum" sz="quarter" idx="12"/>
          </p:nvPr>
        </p:nvSpPr>
        <p:spPr/>
        <p:txBody>
          <a:bodyPr/>
          <a:lstStyle/>
          <a:p>
            <a:fld id="{3CE5352E-9B9F-4EDC-8769-7FA3D3F814C7}" type="slidenum">
              <a:rPr lang="en-US" smtClean="0"/>
              <a:t>11</a:t>
            </a:fld>
            <a:endParaRPr lang="en-US" dirty="0"/>
          </a:p>
        </p:txBody>
      </p:sp>
      <p:graphicFrame>
        <p:nvGraphicFramePr>
          <p:cNvPr id="31" name="Chart 30"/>
          <p:cNvGraphicFramePr/>
          <p:nvPr>
            <p:extLst>
              <p:ext uri="{D42A27DB-BD31-4B8C-83A1-F6EECF244321}">
                <p14:modId xmlns:p14="http://schemas.microsoft.com/office/powerpoint/2010/main" val="3887591676"/>
              </p:ext>
            </p:extLst>
          </p:nvPr>
        </p:nvGraphicFramePr>
        <p:xfrm>
          <a:off x="319110" y="1884706"/>
          <a:ext cx="5605172" cy="4628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Chart 33"/>
          <p:cNvGraphicFramePr/>
          <p:nvPr>
            <p:extLst>
              <p:ext uri="{D42A27DB-BD31-4B8C-83A1-F6EECF244321}">
                <p14:modId xmlns:p14="http://schemas.microsoft.com/office/powerpoint/2010/main" val="3299640239"/>
              </p:ext>
            </p:extLst>
          </p:nvPr>
        </p:nvGraphicFramePr>
        <p:xfrm>
          <a:off x="6125697" y="2150349"/>
          <a:ext cx="5789637" cy="4321662"/>
        </p:xfrm>
        <a:graphic>
          <a:graphicData uri="http://schemas.openxmlformats.org/drawingml/2006/chart">
            <c:chart xmlns:c="http://schemas.openxmlformats.org/drawingml/2006/chart" xmlns:r="http://schemas.openxmlformats.org/officeDocument/2006/relationships" r:id="rId3"/>
          </a:graphicData>
        </a:graphic>
      </p:graphicFrame>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32562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74702-8A75-423F-B84F-01840820755E}"/>
              </a:ext>
            </a:extLst>
          </p:cNvPr>
          <p:cNvSpPr>
            <a:spLocks noGrp="1"/>
          </p:cNvSpPr>
          <p:nvPr>
            <p:ph type="title"/>
          </p:nvPr>
        </p:nvSpPr>
        <p:spPr/>
        <p:txBody>
          <a:bodyPr>
            <a:normAutofit fontScale="90000"/>
          </a:bodyPr>
          <a:lstStyle/>
          <a:p>
            <a:r>
              <a:rPr lang="en-US" dirty="0"/>
              <a:t>Concept 1: Oil in a bag – Suitable for one time usage</a:t>
            </a:r>
            <a:endParaRPr lang="en-US" dirty="0"/>
          </a:p>
        </p:txBody>
      </p:sp>
      <p:sp>
        <p:nvSpPr>
          <p:cNvPr id="18" name="Text Placeholder 17">
            <a:extLst>
              <a:ext uri="{FF2B5EF4-FFF2-40B4-BE49-F238E27FC236}">
                <a16:creationId xmlns:a16="http://schemas.microsoft.com/office/drawing/2014/main" xmlns="" id="{595DC9A3-0BE7-4944-AA93-1689F0A884FC}"/>
              </a:ext>
            </a:extLst>
          </p:cNvPr>
          <p:cNvSpPr>
            <a:spLocks noGrp="1"/>
          </p:cNvSpPr>
          <p:nvPr>
            <p:ph type="body" idx="24"/>
          </p:nvPr>
        </p:nvSpPr>
        <p:spPr/>
        <p:txBody>
          <a:bodyPr>
            <a:normAutofit/>
          </a:bodyPr>
          <a:lstStyle/>
          <a:p>
            <a:r>
              <a:rPr lang="en-US" dirty="0" smtClean="0"/>
              <a:t>Would respondents purchase the product? Would they recommend it to their family and friends?</a:t>
            </a:r>
            <a:endParaRPr lang="en-US" dirty="0"/>
          </a:p>
        </p:txBody>
      </p:sp>
      <p:sp>
        <p:nvSpPr>
          <p:cNvPr id="6" name="Slide Number Placeholder 5">
            <a:extLst>
              <a:ext uri="{FF2B5EF4-FFF2-40B4-BE49-F238E27FC236}">
                <a16:creationId xmlns:a16="http://schemas.microsoft.com/office/drawing/2014/main" xmlns="" id="{A295D9BC-AB8F-4271-8A48-4BAD2E39C8C2}"/>
              </a:ext>
            </a:extLst>
          </p:cNvPr>
          <p:cNvSpPr>
            <a:spLocks noGrp="1"/>
          </p:cNvSpPr>
          <p:nvPr>
            <p:ph type="sldNum" sz="quarter" idx="12"/>
          </p:nvPr>
        </p:nvSpPr>
        <p:spPr/>
        <p:txBody>
          <a:bodyPr/>
          <a:lstStyle/>
          <a:p>
            <a:fld id="{3CE5352E-9B9F-4EDC-8769-7FA3D3F814C7}" type="slidenum">
              <a:rPr lang="en-US" smtClean="0"/>
              <a:t>12</a:t>
            </a:fld>
            <a:endParaRPr lang="en-US" dirty="0"/>
          </a:p>
        </p:txBody>
      </p:sp>
      <p:graphicFrame>
        <p:nvGraphicFramePr>
          <p:cNvPr id="10" name="Chart 9"/>
          <p:cNvGraphicFramePr/>
          <p:nvPr>
            <p:extLst>
              <p:ext uri="{D42A27DB-BD31-4B8C-83A1-F6EECF244321}">
                <p14:modId xmlns:p14="http://schemas.microsoft.com/office/powerpoint/2010/main" val="1415157989"/>
              </p:ext>
            </p:extLst>
          </p:nvPr>
        </p:nvGraphicFramePr>
        <p:xfrm>
          <a:off x="1905391" y="1917833"/>
          <a:ext cx="8307754" cy="4810632"/>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331438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F3C92-FA88-4A0C-B400-5D88B6D2029F}"/>
              </a:ext>
            </a:extLst>
          </p:cNvPr>
          <p:cNvSpPr>
            <a:spLocks noGrp="1"/>
          </p:cNvSpPr>
          <p:nvPr>
            <p:ph type="title"/>
          </p:nvPr>
        </p:nvSpPr>
        <p:spPr/>
        <p:txBody>
          <a:bodyPr>
            <a:normAutofit/>
          </a:bodyPr>
          <a:lstStyle/>
          <a:p>
            <a:r>
              <a:rPr lang="en-US" dirty="0" smtClean="0"/>
              <a:t>Concept 2: Oil in a Glass Bottle</a:t>
            </a:r>
            <a:endParaRPr lang="en-US" dirty="0"/>
          </a:p>
        </p:txBody>
      </p:sp>
      <p:sp>
        <p:nvSpPr>
          <p:cNvPr id="9" name="Text Placeholder 8">
            <a:extLst>
              <a:ext uri="{FF2B5EF4-FFF2-40B4-BE49-F238E27FC236}">
                <a16:creationId xmlns:a16="http://schemas.microsoft.com/office/drawing/2014/main" xmlns="" id="{CFF92B29-3AF7-4EF1-A753-98869727CB64}"/>
              </a:ext>
            </a:extLst>
          </p:cNvPr>
          <p:cNvSpPr>
            <a:spLocks noGrp="1"/>
          </p:cNvSpPr>
          <p:nvPr>
            <p:ph type="body" idx="24"/>
          </p:nvPr>
        </p:nvSpPr>
        <p:spPr/>
        <p:txBody>
          <a:bodyPr>
            <a:normAutofit fontScale="92500" lnSpcReduction="20000"/>
          </a:bodyPr>
          <a:lstStyle/>
          <a:p>
            <a:r>
              <a:rPr lang="en-US" dirty="0" smtClean="0"/>
              <a:t>How respondents reacted to this idea?</a:t>
            </a:r>
          </a:p>
          <a:p>
            <a:r>
              <a:rPr lang="en-US" dirty="0" smtClean="0"/>
              <a:t>84% of respondents said they liked it, while only 7% didn’t like it and 9% were neutral.</a:t>
            </a:r>
            <a:endParaRPr lang="en-US" dirty="0"/>
          </a:p>
        </p:txBody>
      </p:sp>
      <p:pic>
        <p:nvPicPr>
          <p:cNvPr id="16" name="Picture Placeholder 15">
            <a:extLst>
              <a:ext uri="{FF2B5EF4-FFF2-40B4-BE49-F238E27FC236}">
                <a16:creationId xmlns:a16="http://schemas.microsoft.com/office/drawing/2014/main" xmlns="" id="{EE4F382B-7FE7-4635-A204-081B5D8A812B}"/>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tretch>
            <a:fillRect/>
          </a:stretch>
        </p:blipFill>
        <p:spPr>
          <a:xfrm>
            <a:off x="2345501" y="2461528"/>
            <a:ext cx="1986417" cy="2590800"/>
          </a:xfrm>
        </p:spPr>
      </p:pic>
      <p:sp>
        <p:nvSpPr>
          <p:cNvPr id="5" name="Slide Number Placeholder 4">
            <a:extLst>
              <a:ext uri="{FF2B5EF4-FFF2-40B4-BE49-F238E27FC236}">
                <a16:creationId xmlns:a16="http://schemas.microsoft.com/office/drawing/2014/main" xmlns="" id="{22E98698-98C2-42EB-AA76-F053D543C053}"/>
              </a:ext>
            </a:extLst>
          </p:cNvPr>
          <p:cNvSpPr>
            <a:spLocks noGrp="1"/>
          </p:cNvSpPr>
          <p:nvPr>
            <p:ph type="sldNum" sz="quarter" idx="12"/>
          </p:nvPr>
        </p:nvSpPr>
        <p:spPr/>
        <p:txBody>
          <a:bodyPr/>
          <a:lstStyle/>
          <a:p>
            <a:fld id="{3CE5352E-9B9F-4EDC-8769-7FA3D3F814C7}" type="slidenum">
              <a:rPr lang="en-US" smtClean="0"/>
              <a:t>13</a:t>
            </a:fld>
            <a:endParaRPr lang="en-US" dirty="0"/>
          </a:p>
        </p:txBody>
      </p:sp>
      <p:graphicFrame>
        <p:nvGraphicFramePr>
          <p:cNvPr id="17" name="Chart 16"/>
          <p:cNvGraphicFramePr/>
          <p:nvPr>
            <p:extLst>
              <p:ext uri="{D42A27DB-BD31-4B8C-83A1-F6EECF244321}">
                <p14:modId xmlns:p14="http://schemas.microsoft.com/office/powerpoint/2010/main" val="3374210709"/>
              </p:ext>
            </p:extLst>
          </p:nvPr>
        </p:nvGraphicFramePr>
        <p:xfrm>
          <a:off x="6189763" y="2038455"/>
          <a:ext cx="6002237" cy="3898845"/>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232027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74702-8A75-423F-B84F-01840820755E}"/>
              </a:ext>
            </a:extLst>
          </p:cNvPr>
          <p:cNvSpPr>
            <a:spLocks noGrp="1"/>
          </p:cNvSpPr>
          <p:nvPr>
            <p:ph type="title"/>
          </p:nvPr>
        </p:nvSpPr>
        <p:spPr>
          <a:xfrm>
            <a:off x="641478" y="411179"/>
            <a:ext cx="9037320" cy="566931"/>
          </a:xfrm>
        </p:spPr>
        <p:txBody>
          <a:bodyPr>
            <a:normAutofit/>
          </a:bodyPr>
          <a:lstStyle/>
          <a:p>
            <a:r>
              <a:rPr lang="en-US" dirty="0"/>
              <a:t>Concept 2: Oil in a Glass Bottle</a:t>
            </a:r>
            <a:endParaRPr lang="en-US" dirty="0"/>
          </a:p>
        </p:txBody>
      </p:sp>
      <p:sp>
        <p:nvSpPr>
          <p:cNvPr id="18" name="Text Placeholder 17">
            <a:extLst>
              <a:ext uri="{FF2B5EF4-FFF2-40B4-BE49-F238E27FC236}">
                <a16:creationId xmlns:a16="http://schemas.microsoft.com/office/drawing/2014/main" xmlns="" id="{595DC9A3-0BE7-4944-AA93-1689F0A884FC}"/>
              </a:ext>
            </a:extLst>
          </p:cNvPr>
          <p:cNvSpPr>
            <a:spLocks noGrp="1"/>
          </p:cNvSpPr>
          <p:nvPr>
            <p:ph type="body" idx="24"/>
          </p:nvPr>
        </p:nvSpPr>
        <p:spPr>
          <a:xfrm>
            <a:off x="838509" y="1077004"/>
            <a:ext cx="9037320" cy="540000"/>
          </a:xfrm>
        </p:spPr>
        <p:txBody>
          <a:bodyPr>
            <a:noAutofit/>
          </a:bodyPr>
          <a:lstStyle/>
          <a:p>
            <a:pPr>
              <a:spcBef>
                <a:spcPts val="0"/>
              </a:spcBef>
            </a:pPr>
            <a:r>
              <a:rPr lang="en-US" sz="1400" dirty="0" smtClean="0"/>
              <a:t>People who didn’t like the concept feared it would be expensive or the glass would be broken</a:t>
            </a:r>
          </a:p>
          <a:p>
            <a:pPr>
              <a:spcBef>
                <a:spcPts val="0"/>
              </a:spcBef>
            </a:pPr>
            <a:r>
              <a:rPr lang="en-US" sz="1400" dirty="0" smtClean="0"/>
              <a:t>People who liked the concept thought it would be easy to open and close (24%), more healthier packaging (19%), keeps the rest of the oil clean (17%) and having a small package and a cover would be better to 12% and 11% of the respondents.</a:t>
            </a:r>
          </a:p>
          <a:p>
            <a:pPr>
              <a:spcBef>
                <a:spcPts val="0"/>
              </a:spcBef>
            </a:pPr>
            <a:r>
              <a:rPr lang="en-US" sz="1400" dirty="0" smtClean="0"/>
              <a:t>More reasons for likeability included: suitable price, cheaper, practical, small size and suitable amount.</a:t>
            </a:r>
            <a:endParaRPr lang="en-US" sz="1400" dirty="0"/>
          </a:p>
        </p:txBody>
      </p:sp>
      <p:sp>
        <p:nvSpPr>
          <p:cNvPr id="6" name="Slide Number Placeholder 5">
            <a:extLst>
              <a:ext uri="{FF2B5EF4-FFF2-40B4-BE49-F238E27FC236}">
                <a16:creationId xmlns:a16="http://schemas.microsoft.com/office/drawing/2014/main" xmlns="" id="{A295D9BC-AB8F-4271-8A48-4BAD2E39C8C2}"/>
              </a:ext>
            </a:extLst>
          </p:cNvPr>
          <p:cNvSpPr>
            <a:spLocks noGrp="1"/>
          </p:cNvSpPr>
          <p:nvPr>
            <p:ph type="sldNum" sz="quarter" idx="12"/>
          </p:nvPr>
        </p:nvSpPr>
        <p:spPr/>
        <p:txBody>
          <a:bodyPr/>
          <a:lstStyle/>
          <a:p>
            <a:fld id="{3CE5352E-9B9F-4EDC-8769-7FA3D3F814C7}" type="slidenum">
              <a:rPr lang="en-US" smtClean="0"/>
              <a:t>14</a:t>
            </a:fld>
            <a:endParaRPr lang="en-US" dirty="0"/>
          </a:p>
        </p:txBody>
      </p:sp>
      <p:graphicFrame>
        <p:nvGraphicFramePr>
          <p:cNvPr id="31" name="Chart 30"/>
          <p:cNvGraphicFramePr/>
          <p:nvPr>
            <p:extLst>
              <p:ext uri="{D42A27DB-BD31-4B8C-83A1-F6EECF244321}">
                <p14:modId xmlns:p14="http://schemas.microsoft.com/office/powerpoint/2010/main" val="665135867"/>
              </p:ext>
            </p:extLst>
          </p:nvPr>
        </p:nvGraphicFramePr>
        <p:xfrm>
          <a:off x="319110" y="3052689"/>
          <a:ext cx="4238822" cy="3460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Chart 33"/>
          <p:cNvGraphicFramePr/>
          <p:nvPr>
            <p:extLst>
              <p:ext uri="{D42A27DB-BD31-4B8C-83A1-F6EECF244321}">
                <p14:modId xmlns:p14="http://schemas.microsoft.com/office/powerpoint/2010/main" val="2036450754"/>
              </p:ext>
            </p:extLst>
          </p:nvPr>
        </p:nvGraphicFramePr>
        <p:xfrm>
          <a:off x="5050303" y="2124222"/>
          <a:ext cx="6865032" cy="434778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87875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74702-8A75-423F-B84F-01840820755E}"/>
              </a:ext>
            </a:extLst>
          </p:cNvPr>
          <p:cNvSpPr>
            <a:spLocks noGrp="1"/>
          </p:cNvSpPr>
          <p:nvPr>
            <p:ph type="title"/>
          </p:nvPr>
        </p:nvSpPr>
        <p:spPr/>
        <p:txBody>
          <a:bodyPr>
            <a:normAutofit/>
          </a:bodyPr>
          <a:lstStyle/>
          <a:p>
            <a:r>
              <a:rPr lang="en-US" dirty="0"/>
              <a:t>Concept 2: Oil in a Glass Bottle</a:t>
            </a:r>
            <a:endParaRPr lang="en-US" dirty="0"/>
          </a:p>
        </p:txBody>
      </p:sp>
      <p:sp>
        <p:nvSpPr>
          <p:cNvPr id="18" name="Text Placeholder 17">
            <a:extLst>
              <a:ext uri="{FF2B5EF4-FFF2-40B4-BE49-F238E27FC236}">
                <a16:creationId xmlns:a16="http://schemas.microsoft.com/office/drawing/2014/main" xmlns="" id="{595DC9A3-0BE7-4944-AA93-1689F0A884FC}"/>
              </a:ext>
            </a:extLst>
          </p:cNvPr>
          <p:cNvSpPr>
            <a:spLocks noGrp="1"/>
          </p:cNvSpPr>
          <p:nvPr>
            <p:ph type="body" idx="24"/>
          </p:nvPr>
        </p:nvSpPr>
        <p:spPr/>
        <p:txBody>
          <a:bodyPr>
            <a:normAutofit/>
          </a:bodyPr>
          <a:lstStyle/>
          <a:p>
            <a:r>
              <a:rPr lang="en-US" dirty="0" smtClean="0"/>
              <a:t>Would respondents purchase the product? Would they recommend it to their family and friends?</a:t>
            </a:r>
            <a:endParaRPr lang="en-US" dirty="0"/>
          </a:p>
        </p:txBody>
      </p:sp>
      <p:sp>
        <p:nvSpPr>
          <p:cNvPr id="6" name="Slide Number Placeholder 5">
            <a:extLst>
              <a:ext uri="{FF2B5EF4-FFF2-40B4-BE49-F238E27FC236}">
                <a16:creationId xmlns:a16="http://schemas.microsoft.com/office/drawing/2014/main" xmlns="" id="{A295D9BC-AB8F-4271-8A48-4BAD2E39C8C2}"/>
              </a:ext>
            </a:extLst>
          </p:cNvPr>
          <p:cNvSpPr>
            <a:spLocks noGrp="1"/>
          </p:cNvSpPr>
          <p:nvPr>
            <p:ph type="sldNum" sz="quarter" idx="12"/>
          </p:nvPr>
        </p:nvSpPr>
        <p:spPr/>
        <p:txBody>
          <a:bodyPr/>
          <a:lstStyle/>
          <a:p>
            <a:fld id="{3CE5352E-9B9F-4EDC-8769-7FA3D3F814C7}" type="slidenum">
              <a:rPr lang="en-US" smtClean="0"/>
              <a:t>15</a:t>
            </a:fld>
            <a:endParaRPr lang="en-US" dirty="0"/>
          </a:p>
        </p:txBody>
      </p:sp>
      <p:graphicFrame>
        <p:nvGraphicFramePr>
          <p:cNvPr id="10" name="Chart 9"/>
          <p:cNvGraphicFramePr/>
          <p:nvPr>
            <p:extLst>
              <p:ext uri="{D42A27DB-BD31-4B8C-83A1-F6EECF244321}">
                <p14:modId xmlns:p14="http://schemas.microsoft.com/office/powerpoint/2010/main" val="3910821176"/>
              </p:ext>
            </p:extLst>
          </p:nvPr>
        </p:nvGraphicFramePr>
        <p:xfrm>
          <a:off x="1905391" y="1917833"/>
          <a:ext cx="8307754" cy="481063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67520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84C9B-ED7B-4445-BEC7-1C96A1492482}"/>
              </a:ext>
            </a:extLst>
          </p:cNvPr>
          <p:cNvSpPr>
            <a:spLocks noGrp="1"/>
          </p:cNvSpPr>
          <p:nvPr>
            <p:ph type="title"/>
          </p:nvPr>
        </p:nvSpPr>
        <p:spPr/>
        <p:txBody>
          <a:bodyPr/>
          <a:lstStyle/>
          <a:p>
            <a:r>
              <a:rPr lang="en-US" dirty="0" smtClean="0"/>
              <a:t>Reasons </a:t>
            </a:r>
            <a:r>
              <a:rPr lang="en-US" dirty="0"/>
              <a:t>t</a:t>
            </a:r>
            <a:r>
              <a:rPr lang="en-US" dirty="0" smtClean="0"/>
              <a:t>o Purchase the two formats:</a:t>
            </a:r>
            <a:endParaRPr lang="en-US" dirty="0"/>
          </a:p>
        </p:txBody>
      </p:sp>
      <p:sp>
        <p:nvSpPr>
          <p:cNvPr id="7" name="Text Placeholder 6">
            <a:extLst>
              <a:ext uri="{FF2B5EF4-FFF2-40B4-BE49-F238E27FC236}">
                <a16:creationId xmlns:a16="http://schemas.microsoft.com/office/drawing/2014/main" xmlns="" id="{97F51BD2-4CE8-4426-BEE1-08B7F601F4D1}"/>
              </a:ext>
            </a:extLst>
          </p:cNvPr>
          <p:cNvSpPr>
            <a:spLocks noGrp="1"/>
          </p:cNvSpPr>
          <p:nvPr>
            <p:ph type="body" idx="24"/>
          </p:nvPr>
        </p:nvSpPr>
        <p:spPr/>
        <p:txBody>
          <a:bodyPr/>
          <a:lstStyle/>
          <a:p>
            <a:r>
              <a:rPr lang="en-US" dirty="0" smtClean="0"/>
              <a:t>Price plays an important role </a:t>
            </a:r>
            <a:r>
              <a:rPr lang="en-US" dirty="0" smtClean="0"/>
              <a:t>for people when purchasing both formats.</a:t>
            </a:r>
            <a:endParaRPr lang="en-US" dirty="0"/>
          </a:p>
        </p:txBody>
      </p:sp>
      <p:sp>
        <p:nvSpPr>
          <p:cNvPr id="8" name="Text Placeholder 7">
            <a:extLst>
              <a:ext uri="{FF2B5EF4-FFF2-40B4-BE49-F238E27FC236}">
                <a16:creationId xmlns:a16="http://schemas.microsoft.com/office/drawing/2014/main" xmlns="" id="{A669ADFB-458A-40C3-9DE4-619886CEBBB8}"/>
              </a:ext>
            </a:extLst>
          </p:cNvPr>
          <p:cNvSpPr>
            <a:spLocks noGrp="1"/>
          </p:cNvSpPr>
          <p:nvPr>
            <p:ph type="body" idx="1"/>
          </p:nvPr>
        </p:nvSpPr>
        <p:spPr/>
        <p:txBody>
          <a:bodyPr/>
          <a:lstStyle/>
          <a:p>
            <a:r>
              <a:rPr lang="en-US" dirty="0" smtClean="0"/>
              <a:t>Oil in a small bag</a:t>
            </a:r>
            <a:endParaRPr lang="en-US" dirty="0"/>
          </a:p>
        </p:txBody>
      </p:sp>
      <p:sp>
        <p:nvSpPr>
          <p:cNvPr id="9" name="Text Placeholder 8">
            <a:extLst>
              <a:ext uri="{FF2B5EF4-FFF2-40B4-BE49-F238E27FC236}">
                <a16:creationId xmlns:a16="http://schemas.microsoft.com/office/drawing/2014/main" xmlns="" id="{D151F91C-5F8D-4A11-862D-F2EEB016B217}"/>
              </a:ext>
            </a:extLst>
          </p:cNvPr>
          <p:cNvSpPr>
            <a:spLocks noGrp="1"/>
          </p:cNvSpPr>
          <p:nvPr>
            <p:ph type="body" sz="quarter" idx="13"/>
          </p:nvPr>
        </p:nvSpPr>
        <p:spPr>
          <a:xfrm>
            <a:off x="836613" y="3663631"/>
            <a:ext cx="1808114" cy="1618232"/>
          </a:xfrm>
        </p:spPr>
        <p:txBody>
          <a:bodyPr>
            <a:normAutofit/>
          </a:bodyPr>
          <a:lstStyle/>
          <a:p>
            <a:r>
              <a:rPr lang="en-US" dirty="0" smtClean="0"/>
              <a:t>Price is the only aspect that would influence people’s decision in buying this format. They need the price to be suitable or cheaper than other formats.</a:t>
            </a:r>
            <a:endParaRPr lang="en-US" dirty="0"/>
          </a:p>
        </p:txBody>
      </p:sp>
      <p:sp>
        <p:nvSpPr>
          <p:cNvPr id="10" name="Text Placeholder 9">
            <a:extLst>
              <a:ext uri="{FF2B5EF4-FFF2-40B4-BE49-F238E27FC236}">
                <a16:creationId xmlns:a16="http://schemas.microsoft.com/office/drawing/2014/main" xmlns="" id="{AFBCF80E-E944-4775-837D-8758692251D1}"/>
              </a:ext>
            </a:extLst>
          </p:cNvPr>
          <p:cNvSpPr>
            <a:spLocks noGrp="1"/>
          </p:cNvSpPr>
          <p:nvPr>
            <p:ph type="body" idx="30"/>
          </p:nvPr>
        </p:nvSpPr>
        <p:spPr/>
        <p:txBody>
          <a:bodyPr/>
          <a:lstStyle/>
          <a:p>
            <a:r>
              <a:rPr lang="en-US" dirty="0" smtClean="0"/>
              <a:t>Oil in a glass bottle</a:t>
            </a:r>
            <a:endParaRPr lang="en-US" dirty="0"/>
          </a:p>
        </p:txBody>
      </p:sp>
      <p:sp>
        <p:nvSpPr>
          <p:cNvPr id="11" name="Text Placeholder 10">
            <a:extLst>
              <a:ext uri="{FF2B5EF4-FFF2-40B4-BE49-F238E27FC236}">
                <a16:creationId xmlns:a16="http://schemas.microsoft.com/office/drawing/2014/main" xmlns="" id="{3DFA68E2-3273-4C30-84B4-741FC198917E}"/>
              </a:ext>
            </a:extLst>
          </p:cNvPr>
          <p:cNvSpPr>
            <a:spLocks noGrp="1"/>
          </p:cNvSpPr>
          <p:nvPr>
            <p:ph type="body" sz="quarter" idx="31"/>
          </p:nvPr>
        </p:nvSpPr>
        <p:spPr>
          <a:xfrm>
            <a:off x="6495790" y="3663631"/>
            <a:ext cx="2057367" cy="1618232"/>
          </a:xfrm>
        </p:spPr>
        <p:txBody>
          <a:bodyPr>
            <a:normAutofit/>
          </a:bodyPr>
          <a:lstStyle/>
          <a:p>
            <a:r>
              <a:rPr lang="en-US" dirty="0" smtClean="0"/>
              <a:t>Price is a main aspect </a:t>
            </a:r>
            <a:r>
              <a:rPr lang="en-US" dirty="0" smtClean="0"/>
              <a:t>in people’s decision to purchase this format of the product.</a:t>
            </a:r>
          </a:p>
          <a:p>
            <a:r>
              <a:rPr lang="en-US" dirty="0" smtClean="0"/>
              <a:t>Followed by being healthy, </a:t>
            </a:r>
            <a:r>
              <a:rPr lang="en-US" dirty="0"/>
              <a:t>being easy to open and close and </a:t>
            </a:r>
            <a:r>
              <a:rPr lang="en-US" dirty="0" smtClean="0"/>
              <a:t>having a suitable size</a:t>
            </a:r>
            <a:endParaRPr lang="en-US" dirty="0"/>
          </a:p>
          <a:p>
            <a:endParaRPr lang="en-US" dirty="0"/>
          </a:p>
        </p:txBody>
      </p:sp>
      <p:sp>
        <p:nvSpPr>
          <p:cNvPr id="5" name="Slide Number Placeholder 4">
            <a:extLst>
              <a:ext uri="{FF2B5EF4-FFF2-40B4-BE49-F238E27FC236}">
                <a16:creationId xmlns:a16="http://schemas.microsoft.com/office/drawing/2014/main" xmlns="" id="{39A55FF9-7ABA-4DBF-88DE-CDB55A36D427}"/>
              </a:ext>
            </a:extLst>
          </p:cNvPr>
          <p:cNvSpPr>
            <a:spLocks noGrp="1"/>
          </p:cNvSpPr>
          <p:nvPr>
            <p:ph type="sldNum" sz="quarter" idx="12"/>
          </p:nvPr>
        </p:nvSpPr>
        <p:spPr/>
        <p:txBody>
          <a:bodyPr/>
          <a:lstStyle/>
          <a:p>
            <a:fld id="{3CE5352E-9B9F-4EDC-8769-7FA3D3F814C7}" type="slidenum">
              <a:rPr lang="en-US" smtClean="0"/>
              <a:pPr/>
              <a:t>16</a:t>
            </a:fld>
            <a:endParaRPr lang="en-US" dirty="0"/>
          </a:p>
        </p:txBody>
      </p:sp>
      <p:graphicFrame>
        <p:nvGraphicFramePr>
          <p:cNvPr id="15" name="Chart 14"/>
          <p:cNvGraphicFramePr/>
          <p:nvPr>
            <p:extLst>
              <p:ext uri="{D42A27DB-BD31-4B8C-83A1-F6EECF244321}">
                <p14:modId xmlns:p14="http://schemas.microsoft.com/office/powerpoint/2010/main" val="595049075"/>
              </p:ext>
            </p:extLst>
          </p:nvPr>
        </p:nvGraphicFramePr>
        <p:xfrm>
          <a:off x="2243015" y="2354886"/>
          <a:ext cx="4003040" cy="4000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p:nvPr>
            <p:extLst>
              <p:ext uri="{D42A27DB-BD31-4B8C-83A1-F6EECF244321}">
                <p14:modId xmlns:p14="http://schemas.microsoft.com/office/powerpoint/2010/main" val="478844303"/>
              </p:ext>
            </p:extLst>
          </p:nvPr>
        </p:nvGraphicFramePr>
        <p:xfrm>
          <a:off x="8370780" y="2472725"/>
          <a:ext cx="4003040" cy="4000044"/>
        </p:xfrm>
        <a:graphic>
          <a:graphicData uri="http://schemas.openxmlformats.org/drawingml/2006/chart">
            <c:chart xmlns:c="http://schemas.openxmlformats.org/drawingml/2006/chart" xmlns:r="http://schemas.openxmlformats.org/officeDocument/2006/relationships" r:id="rId3"/>
          </a:graphicData>
        </a:graphic>
      </p:graphicFrame>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270330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xmlns="" id="{353FE571-4347-4DF0-891A-568E51CE1C2C}"/>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1301261" y="822960"/>
            <a:ext cx="9411287" cy="2971800"/>
          </a:xfrm>
        </p:spPr>
      </p:pic>
      <p:sp>
        <p:nvSpPr>
          <p:cNvPr id="7" name="Title 6">
            <a:extLst>
              <a:ext uri="{FF2B5EF4-FFF2-40B4-BE49-F238E27FC236}">
                <a16:creationId xmlns:a16="http://schemas.microsoft.com/office/drawing/2014/main" xmlns="" id="{40A79323-46E1-4288-8230-7F1725B1B329}"/>
              </a:ext>
            </a:extLst>
          </p:cNvPr>
          <p:cNvSpPr>
            <a:spLocks noGrp="1"/>
          </p:cNvSpPr>
          <p:nvPr>
            <p:ph type="title"/>
          </p:nvPr>
        </p:nvSpPr>
        <p:spPr/>
        <p:txBody>
          <a:bodyPr/>
          <a:lstStyle/>
          <a:p>
            <a:r>
              <a:rPr lang="en-US" dirty="0" smtClean="0"/>
              <a:t>Conclusion:</a:t>
            </a:r>
            <a:endParaRPr lang="en-US" dirty="0"/>
          </a:p>
        </p:txBody>
      </p:sp>
      <p:sp>
        <p:nvSpPr>
          <p:cNvPr id="8" name="Text Placeholder 7">
            <a:extLst>
              <a:ext uri="{FF2B5EF4-FFF2-40B4-BE49-F238E27FC236}">
                <a16:creationId xmlns:a16="http://schemas.microsoft.com/office/drawing/2014/main" xmlns="" id="{FA39FA61-4CB9-48A4-BBF4-DA0E0CD08614}"/>
              </a:ext>
            </a:extLst>
          </p:cNvPr>
          <p:cNvSpPr>
            <a:spLocks noGrp="1"/>
          </p:cNvSpPr>
          <p:nvPr>
            <p:ph type="body" idx="1"/>
          </p:nvPr>
        </p:nvSpPr>
        <p:spPr>
          <a:xfrm>
            <a:off x="821459" y="4669673"/>
            <a:ext cx="5185446" cy="1759261"/>
          </a:xfrm>
        </p:spPr>
        <p:txBody>
          <a:bodyPr>
            <a:normAutofit/>
          </a:bodyPr>
          <a:lstStyle/>
          <a:p>
            <a:r>
              <a:rPr lang="en-US" dirty="0" smtClean="0"/>
              <a:t>Concept 2 were more liked by the survey respondents. The company should take into consideration the product’s price point and try to make its price suitable.</a:t>
            </a:r>
          </a:p>
          <a:p>
            <a:r>
              <a:rPr lang="en-US" dirty="0" smtClean="0"/>
              <a:t>More surveys to be followed after the launch of the product in its new format to assess the situation.</a:t>
            </a:r>
            <a:endParaRPr lang="en-US" dirty="0"/>
          </a:p>
        </p:txBody>
      </p:sp>
      <p:sp>
        <p:nvSpPr>
          <p:cNvPr id="5" name="Slide Number Placeholder 4">
            <a:extLst>
              <a:ext uri="{FF2B5EF4-FFF2-40B4-BE49-F238E27FC236}">
                <a16:creationId xmlns:a16="http://schemas.microsoft.com/office/drawing/2014/main" xmlns="" id="{E76FE440-470B-4A07-B866-F0955087DACC}"/>
              </a:ext>
            </a:extLst>
          </p:cNvPr>
          <p:cNvSpPr>
            <a:spLocks noGrp="1"/>
          </p:cNvSpPr>
          <p:nvPr>
            <p:ph type="sldNum" sz="quarter" idx="12"/>
          </p:nvPr>
        </p:nvSpPr>
        <p:spPr/>
        <p:txBody>
          <a:bodyPr/>
          <a:lstStyle/>
          <a:p>
            <a:fld id="{3CE5352E-9B9F-4EDC-8769-7FA3D3F814C7}" type="slidenum">
              <a:rPr lang="en-US" smtClean="0"/>
              <a:pPr/>
              <a:t>17</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6761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D466B4-6D5D-4915-98E7-9439706C7210}"/>
              </a:ext>
            </a:extLst>
          </p:cNvPr>
          <p:cNvSpPr>
            <a:spLocks noGrp="1"/>
          </p:cNvSpPr>
          <p:nvPr>
            <p:ph type="title"/>
          </p:nvPr>
        </p:nvSpPr>
        <p:spPr>
          <a:xfrm>
            <a:off x="641478" y="638169"/>
            <a:ext cx="4584212" cy="1107114"/>
          </a:xfrm>
        </p:spPr>
        <p:txBody>
          <a:bodyPr/>
          <a:lstStyle/>
          <a:p>
            <a:r>
              <a:rPr lang="en-US" dirty="0"/>
              <a:t>Summary</a:t>
            </a:r>
          </a:p>
        </p:txBody>
      </p:sp>
      <p:sp>
        <p:nvSpPr>
          <p:cNvPr id="4" name="Text Placeholder 3">
            <a:extLst>
              <a:ext uri="{FF2B5EF4-FFF2-40B4-BE49-F238E27FC236}">
                <a16:creationId xmlns:a16="http://schemas.microsoft.com/office/drawing/2014/main" xmlns="" id="{BA1FC362-7CC3-4E02-BAE3-D3C1BC2E0030}"/>
              </a:ext>
            </a:extLst>
          </p:cNvPr>
          <p:cNvSpPr>
            <a:spLocks noGrp="1"/>
          </p:cNvSpPr>
          <p:nvPr>
            <p:ph type="body" idx="1"/>
          </p:nvPr>
        </p:nvSpPr>
        <p:spPr>
          <a:xfrm>
            <a:off x="838509" y="1876714"/>
            <a:ext cx="4584212" cy="540000"/>
          </a:xfrm>
        </p:spPr>
        <p:txBody>
          <a:bodyPr>
            <a:normAutofit/>
          </a:bodyPr>
          <a:lstStyle/>
          <a:p>
            <a:r>
              <a:rPr lang="en-US" dirty="0" smtClean="0"/>
              <a:t>Crystal is top performing among Egyptian consumers.</a:t>
            </a:r>
          </a:p>
          <a:p>
            <a:endParaRPr lang="en-US" dirty="0"/>
          </a:p>
        </p:txBody>
      </p:sp>
      <p:sp>
        <p:nvSpPr>
          <p:cNvPr id="8" name="Text Placeholder 7">
            <a:extLst>
              <a:ext uri="{FF2B5EF4-FFF2-40B4-BE49-F238E27FC236}">
                <a16:creationId xmlns:a16="http://schemas.microsoft.com/office/drawing/2014/main" xmlns="" id="{D87F14ED-8CB7-4F8B-B026-FEA48E6FD342}"/>
              </a:ext>
            </a:extLst>
          </p:cNvPr>
          <p:cNvSpPr>
            <a:spLocks noGrp="1"/>
          </p:cNvSpPr>
          <p:nvPr>
            <p:ph type="body" idx="13"/>
          </p:nvPr>
        </p:nvSpPr>
        <p:spPr>
          <a:xfrm>
            <a:off x="838509" y="3027373"/>
            <a:ext cx="4584212" cy="1745768"/>
          </a:xfrm>
        </p:spPr>
        <p:txBody>
          <a:bodyPr>
            <a:noAutofit/>
          </a:bodyPr>
          <a:lstStyle/>
          <a:p>
            <a:r>
              <a:rPr lang="en-US" dirty="0" smtClean="0"/>
              <a:t>Consumers give a great importance to the availability of the products in supermarkets.</a:t>
            </a:r>
          </a:p>
          <a:p>
            <a:r>
              <a:rPr lang="en-US" dirty="0" smtClean="0"/>
              <a:t>The quality of the product regarding its concentration, taste, healthiness and having no preservatives are extremely important to consumers.</a:t>
            </a:r>
            <a:endParaRPr lang="en-US" dirty="0"/>
          </a:p>
          <a:p>
            <a:r>
              <a:rPr lang="en-US" dirty="0" smtClean="0"/>
              <a:t>For Crystal to improve, it has to work on the taste and price. Having offers would encourage people to buy more.</a:t>
            </a:r>
            <a:endParaRPr lang="en-US" dirty="0"/>
          </a:p>
          <a:p>
            <a:r>
              <a:rPr lang="en-US" dirty="0" smtClean="0"/>
              <a:t>Also, the size of the product is important, the smaller the size, the better to the consumer.</a:t>
            </a:r>
          </a:p>
          <a:p>
            <a:pPr marL="0" indent="0">
              <a:buNone/>
            </a:pPr>
            <a:endParaRPr lang="en-US" dirty="0" smtClean="0"/>
          </a:p>
          <a:p>
            <a:endParaRPr lang="en-US" dirty="0"/>
          </a:p>
          <a:p>
            <a:endParaRPr lang="en-US" dirty="0"/>
          </a:p>
        </p:txBody>
      </p:sp>
      <p:pic>
        <p:nvPicPr>
          <p:cNvPr id="11" name="Picture Placeholder 10">
            <a:extLst>
              <a:ext uri="{FF2B5EF4-FFF2-40B4-BE49-F238E27FC236}">
                <a16:creationId xmlns:a16="http://schemas.microsoft.com/office/drawing/2014/main" xmlns="" id="{A1081B69-B526-4435-B330-9C1B77139CE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7261571" y="103599"/>
            <a:ext cx="4930429" cy="6652558"/>
          </a:xfrm>
        </p:spPr>
      </p:pic>
      <p:sp>
        <p:nvSpPr>
          <p:cNvPr id="7" name="Slide Number Placeholder 6">
            <a:extLst>
              <a:ext uri="{FF2B5EF4-FFF2-40B4-BE49-F238E27FC236}">
                <a16:creationId xmlns:a16="http://schemas.microsoft.com/office/drawing/2014/main" xmlns="" id="{00D88C13-BD59-4A95-A2E9-2D319147AF7C}"/>
              </a:ext>
            </a:extLst>
          </p:cNvPr>
          <p:cNvSpPr>
            <a:spLocks noGrp="1"/>
          </p:cNvSpPr>
          <p:nvPr>
            <p:ph type="sldNum" sz="quarter" idx="12"/>
          </p:nvPr>
        </p:nvSpPr>
        <p:spPr/>
        <p:txBody>
          <a:bodyPr/>
          <a:lstStyle/>
          <a:p>
            <a:fld id="{3CE5352E-9B9F-4EDC-8769-7FA3D3F814C7}" type="slidenum">
              <a:rPr lang="en-US" smtClean="0"/>
              <a:t>18</a:t>
            </a:fld>
            <a:endParaRPr lang="en-US" dirty="0"/>
          </a:p>
        </p:txBody>
      </p:sp>
      <p:sp>
        <p:nvSpPr>
          <p:cNvPr id="5" name="Date Placeholder 4">
            <a:extLst>
              <a:ext uri="{FF2B5EF4-FFF2-40B4-BE49-F238E27FC236}">
                <a16:creationId xmlns:a16="http://schemas.microsoft.com/office/drawing/2014/main" xmlns="" id="{1831B476-7BAA-4D62-9E9F-D150AA1EF7DD}"/>
              </a:ext>
            </a:extLst>
          </p:cNvPr>
          <p:cNvSpPr>
            <a:spLocks noGrp="1"/>
          </p:cNvSpPr>
          <p:nvPr>
            <p:ph type="dt" sz="half" idx="10"/>
          </p:nvPr>
        </p:nvSpPr>
        <p:spPr/>
        <p:txBody>
          <a:bodyPr/>
          <a:lstStyle/>
          <a:p>
            <a:fld id="{BC23DBD1-F259-4AEB-A7D9-D728D6E04490}" type="datetime1">
              <a:rPr lang="en-US" smtClean="0">
                <a:solidFill>
                  <a:schemeClr val="bg1"/>
                </a:solidFill>
              </a:rPr>
              <a:t>7/27/2022</a:t>
            </a:fld>
            <a:endParaRPr lang="en-US" dirty="0">
              <a:solidFill>
                <a:schemeClr val="bg1"/>
              </a:solidFill>
            </a:endParaRPr>
          </a:p>
        </p:txBody>
      </p:sp>
      <p:sp>
        <p:nvSpPr>
          <p:cNvPr id="6" name="Footer Placeholder 5">
            <a:extLst>
              <a:ext uri="{FF2B5EF4-FFF2-40B4-BE49-F238E27FC236}">
                <a16:creationId xmlns:a16="http://schemas.microsoft.com/office/drawing/2014/main" xmlns="" id="{2B401400-D1C8-4339-B1A3-CFDF4C06AE6B}"/>
              </a:ext>
            </a:extLst>
          </p:cNvPr>
          <p:cNvSpPr>
            <a:spLocks noGrp="1"/>
          </p:cNvSpPr>
          <p:nvPr>
            <p:ph type="ftr" sz="quarter" idx="11"/>
          </p:nvPr>
        </p:nvSpPr>
        <p:spPr/>
        <p:txBody>
          <a:bodyPr/>
          <a:lstStyle/>
          <a:p>
            <a:r>
              <a:rPr lang="en-US" dirty="0">
                <a:solidFill>
                  <a:schemeClr val="bg1"/>
                </a:solidFill>
              </a:rPr>
              <a:t>ADD A FOOTER</a:t>
            </a:r>
          </a:p>
        </p:txBody>
      </p:sp>
      <p:sp>
        <p:nvSpPr>
          <p:cNvPr id="12" name="Text Placeholder 3">
            <a:extLst>
              <a:ext uri="{FF2B5EF4-FFF2-40B4-BE49-F238E27FC236}">
                <a16:creationId xmlns:a16="http://schemas.microsoft.com/office/drawing/2014/main" xmlns="" id="{BA1FC362-7CC3-4E02-BAE3-D3C1BC2E0030}"/>
              </a:ext>
            </a:extLst>
          </p:cNvPr>
          <p:cNvSpPr txBox="1">
            <a:spLocks/>
          </p:cNvSpPr>
          <p:nvPr/>
        </p:nvSpPr>
        <p:spPr>
          <a:xfrm>
            <a:off x="838509" y="2487373"/>
            <a:ext cx="4584212" cy="540000"/>
          </a:xfrm>
          <a:prstGeom prst="rect">
            <a:avLst/>
          </a:prstGeom>
        </p:spPr>
        <p:txBody>
          <a:bodyPr vert="horz" lIns="3600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Concept 2 is more preferable to the consumers.</a:t>
            </a:r>
          </a:p>
          <a:p>
            <a:endParaRPr lang="en-US" dirty="0"/>
          </a:p>
        </p:txBody>
      </p:sp>
    </p:spTree>
    <p:extLst>
      <p:ext uri="{BB962C8B-B14F-4D97-AF65-F5344CB8AC3E}">
        <p14:creationId xmlns:p14="http://schemas.microsoft.com/office/powerpoint/2010/main" val="139600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xmlns="" id="{79BCF723-A3AE-42E3-80C1-352D7C8796A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41478" y="115910"/>
            <a:ext cx="11116933" cy="3313090"/>
          </a:xfrm>
        </p:spPr>
      </p:pic>
      <p:sp>
        <p:nvSpPr>
          <p:cNvPr id="2" name="Title 1">
            <a:extLst>
              <a:ext uri="{FF2B5EF4-FFF2-40B4-BE49-F238E27FC236}">
                <a16:creationId xmlns:a16="http://schemas.microsoft.com/office/drawing/2014/main" xmlns="" id="{42A3A23C-C6B1-4060-8AB4-80821CC502BC}"/>
              </a:ext>
            </a:extLst>
          </p:cNvPr>
          <p:cNvSpPr>
            <a:spLocks noGrp="1"/>
          </p:cNvSpPr>
          <p:nvPr>
            <p:ph type="title"/>
          </p:nvPr>
        </p:nvSpPr>
        <p:spPr>
          <a:xfrm>
            <a:off x="641478" y="3429000"/>
            <a:ext cx="4381605" cy="1041316"/>
          </a:xfrm>
        </p:spPr>
        <p:txBody>
          <a:bodyPr>
            <a:normAutofit fontScale="90000"/>
          </a:bodyPr>
          <a:lstStyle/>
          <a:p>
            <a:r>
              <a:rPr lang="en-US" dirty="0" smtClean="0"/>
              <a:t>Overview of the Cooking Oil Market in Egypt</a:t>
            </a:r>
            <a:endParaRPr lang="en-US" dirty="0"/>
          </a:p>
        </p:txBody>
      </p:sp>
      <p:sp>
        <p:nvSpPr>
          <p:cNvPr id="3" name="Text Placeholder 2">
            <a:extLst>
              <a:ext uri="{FF2B5EF4-FFF2-40B4-BE49-F238E27FC236}">
                <a16:creationId xmlns:a16="http://schemas.microsoft.com/office/drawing/2014/main" xmlns="" id="{95114C9E-240D-455D-9C3D-87EAC24F2B62}"/>
              </a:ext>
            </a:extLst>
          </p:cNvPr>
          <p:cNvSpPr>
            <a:spLocks noGrp="1"/>
          </p:cNvSpPr>
          <p:nvPr>
            <p:ph type="body" idx="1"/>
          </p:nvPr>
        </p:nvSpPr>
        <p:spPr/>
        <p:txBody>
          <a:bodyPr>
            <a:noAutofit/>
          </a:bodyPr>
          <a:lstStyle/>
          <a:p>
            <a:r>
              <a:rPr lang="en-US" sz="1200" dirty="0" smtClean="0"/>
              <a:t>There are many different brands available for the consumers in the market.</a:t>
            </a:r>
          </a:p>
          <a:p>
            <a:r>
              <a:rPr lang="en-US" sz="1200" dirty="0" smtClean="0"/>
              <a:t>Our study included several brands like: </a:t>
            </a:r>
            <a:r>
              <a:rPr lang="en-US" sz="1200" dirty="0" err="1" smtClean="0"/>
              <a:t>Afya</a:t>
            </a:r>
            <a:r>
              <a:rPr lang="en-US" sz="1200" dirty="0" smtClean="0"/>
              <a:t>, </a:t>
            </a:r>
            <a:r>
              <a:rPr lang="en-US" sz="1200" dirty="0" err="1" smtClean="0"/>
              <a:t>Helwa</a:t>
            </a:r>
            <a:r>
              <a:rPr lang="en-US" sz="1200" dirty="0" smtClean="0"/>
              <a:t>, </a:t>
            </a:r>
            <a:r>
              <a:rPr lang="en-US" sz="1200" dirty="0" err="1" smtClean="0"/>
              <a:t>Slite</a:t>
            </a:r>
            <a:r>
              <a:rPr lang="en-US" sz="1200" dirty="0" smtClean="0"/>
              <a:t>, Sunny and others.</a:t>
            </a:r>
          </a:p>
          <a:p>
            <a:r>
              <a:rPr lang="en-US" sz="1200" dirty="0" smtClean="0"/>
              <a:t>Their prices range from 30 LE to 100 LE.</a:t>
            </a:r>
          </a:p>
          <a:p>
            <a:r>
              <a:rPr lang="en-US" sz="1200" dirty="0" smtClean="0"/>
              <a:t>They are available in most supermarkets</a:t>
            </a:r>
            <a:endParaRPr lang="en-US" sz="1200" dirty="0"/>
          </a:p>
        </p:txBody>
      </p:sp>
      <p:sp>
        <p:nvSpPr>
          <p:cNvPr id="7" name="Text Placeholder 6">
            <a:extLst>
              <a:ext uri="{FF2B5EF4-FFF2-40B4-BE49-F238E27FC236}">
                <a16:creationId xmlns:a16="http://schemas.microsoft.com/office/drawing/2014/main" xmlns="" id="{64EA9C20-09FC-4326-BE41-113FA5456800}"/>
              </a:ext>
            </a:extLst>
          </p:cNvPr>
          <p:cNvSpPr>
            <a:spLocks noGrp="1"/>
          </p:cNvSpPr>
          <p:nvPr>
            <p:ph type="body" idx="13"/>
          </p:nvPr>
        </p:nvSpPr>
        <p:spPr/>
        <p:txBody>
          <a:bodyPr>
            <a:normAutofit lnSpcReduction="10000"/>
          </a:bodyPr>
          <a:lstStyle/>
          <a:p>
            <a:r>
              <a:rPr lang="en-US" dirty="0" smtClean="0"/>
              <a:t>We evaluated the awareness of the customers of the brands, the brands they usually buy, the important aspects they look for when purchasing oils, whether they would recommend the brand to family or not and their level of satisfaction with the brands performance.</a:t>
            </a:r>
          </a:p>
          <a:p>
            <a:r>
              <a:rPr lang="en-US" dirty="0" smtClean="0"/>
              <a:t>Total survey respondents were 486 persons.</a:t>
            </a:r>
            <a:endParaRPr lang="en-US" dirty="0"/>
          </a:p>
        </p:txBody>
      </p:sp>
      <p:sp>
        <p:nvSpPr>
          <p:cNvPr id="6" name="Slide Number Placeholder 5">
            <a:extLst>
              <a:ext uri="{FF2B5EF4-FFF2-40B4-BE49-F238E27FC236}">
                <a16:creationId xmlns:a16="http://schemas.microsoft.com/office/drawing/2014/main" xmlns="" id="{F7A6C219-E77D-47F7-9256-86D68B38DA05}"/>
              </a:ext>
            </a:extLst>
          </p:cNvPr>
          <p:cNvSpPr>
            <a:spLocks noGrp="1"/>
          </p:cNvSpPr>
          <p:nvPr>
            <p:ph type="sldNum" sz="quarter" idx="12"/>
          </p:nvPr>
        </p:nvSpPr>
        <p:spPr/>
        <p:txBody>
          <a:bodyPr/>
          <a:lstStyle/>
          <a:p>
            <a:fld id="{3CE5352E-9B9F-4EDC-8769-7FA3D3F814C7}" type="slidenum">
              <a:rPr lang="en-US" smtClean="0"/>
              <a:t>2</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7300" y="5850582"/>
            <a:ext cx="2014835" cy="1007418"/>
          </a:xfrm>
          <a:prstGeom prst="rect">
            <a:avLst/>
          </a:prstGeom>
        </p:spPr>
      </p:pic>
    </p:spTree>
    <p:extLst>
      <p:ext uri="{BB962C8B-B14F-4D97-AF65-F5344CB8AC3E}">
        <p14:creationId xmlns:p14="http://schemas.microsoft.com/office/powerpoint/2010/main" val="22010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EA325F2-7A9D-4CD2-BC2A-E62618D9D0D9}"/>
              </a:ext>
            </a:extLst>
          </p:cNvPr>
          <p:cNvSpPr>
            <a:spLocks noGrp="1"/>
          </p:cNvSpPr>
          <p:nvPr>
            <p:ph type="title"/>
          </p:nvPr>
        </p:nvSpPr>
        <p:spPr/>
        <p:txBody>
          <a:bodyPr/>
          <a:lstStyle/>
          <a:p>
            <a:r>
              <a:rPr lang="en-US" dirty="0" smtClean="0"/>
              <a:t>Our Brand: Crystal Oil</a:t>
            </a:r>
            <a:endParaRPr lang="en-US" dirty="0"/>
          </a:p>
        </p:txBody>
      </p:sp>
      <p:sp>
        <p:nvSpPr>
          <p:cNvPr id="4" name="Text Placeholder 3">
            <a:extLst>
              <a:ext uri="{FF2B5EF4-FFF2-40B4-BE49-F238E27FC236}">
                <a16:creationId xmlns:a16="http://schemas.microsoft.com/office/drawing/2014/main" xmlns="" id="{DE0D5F10-D404-44BB-9FA3-BB375B5A7876}"/>
              </a:ext>
            </a:extLst>
          </p:cNvPr>
          <p:cNvSpPr>
            <a:spLocks noGrp="1"/>
          </p:cNvSpPr>
          <p:nvPr>
            <p:ph type="body" idx="1"/>
          </p:nvPr>
        </p:nvSpPr>
        <p:spPr/>
        <p:txBody>
          <a:bodyPr>
            <a:normAutofit fontScale="85000" lnSpcReduction="20000"/>
          </a:bodyPr>
          <a:lstStyle/>
          <a:p>
            <a:r>
              <a:rPr lang="en-US" dirty="0" smtClean="0"/>
              <a:t>The study focused on the performance of crystal oil among competitors and if people would like the two new concepts proposed by the company.</a:t>
            </a:r>
            <a:endParaRPr lang="en-US" dirty="0"/>
          </a:p>
        </p:txBody>
      </p:sp>
      <p:sp>
        <p:nvSpPr>
          <p:cNvPr id="8" name="Text Placeholder 7">
            <a:extLst>
              <a:ext uri="{FF2B5EF4-FFF2-40B4-BE49-F238E27FC236}">
                <a16:creationId xmlns:a16="http://schemas.microsoft.com/office/drawing/2014/main" xmlns="" id="{CE7DC52B-CC70-4061-93ED-F4C2DD548EB5}"/>
              </a:ext>
            </a:extLst>
          </p:cNvPr>
          <p:cNvSpPr>
            <a:spLocks noGrp="1"/>
          </p:cNvSpPr>
          <p:nvPr>
            <p:ph type="body" idx="13"/>
          </p:nvPr>
        </p:nvSpPr>
        <p:spPr>
          <a:xfrm>
            <a:off x="830128" y="3300065"/>
            <a:ext cx="4584212" cy="1745768"/>
          </a:xfrm>
        </p:spPr>
        <p:txBody>
          <a:bodyPr>
            <a:normAutofit fontScale="92500"/>
          </a:bodyPr>
          <a:lstStyle/>
          <a:p>
            <a:pPr>
              <a:buFontTx/>
              <a:buChar char="-"/>
            </a:pPr>
            <a:r>
              <a:rPr lang="en-US" dirty="0"/>
              <a:t>It was the top of mind mentioned.</a:t>
            </a:r>
          </a:p>
          <a:p>
            <a:pPr>
              <a:buFontTx/>
              <a:buChar char="-"/>
            </a:pPr>
            <a:r>
              <a:rPr lang="en-US" dirty="0"/>
              <a:t>Customers think it is very good, however it needs to improve in the taste (to be concentrated and not to change with food)</a:t>
            </a:r>
          </a:p>
          <a:p>
            <a:pPr>
              <a:buFontTx/>
              <a:buChar char="-"/>
            </a:pPr>
            <a:r>
              <a:rPr lang="en-US" dirty="0"/>
              <a:t>It was chosen as the brand best to use among other brands</a:t>
            </a:r>
            <a:r>
              <a:rPr lang="en-US" dirty="0" smtClean="0"/>
              <a:t>.</a:t>
            </a:r>
          </a:p>
          <a:p>
            <a:pPr>
              <a:buFontTx/>
              <a:buChar char="-"/>
            </a:pPr>
            <a:r>
              <a:rPr lang="en-US" dirty="0" smtClean="0"/>
              <a:t>Most customers are satisfied with Crystal’s products.</a:t>
            </a:r>
            <a:endParaRPr lang="en-US" dirty="0"/>
          </a:p>
          <a:p>
            <a:r>
              <a:rPr lang="en-US" dirty="0" smtClean="0"/>
              <a:t>People look for high taste quality, trusted products.</a:t>
            </a:r>
          </a:p>
          <a:p>
            <a:r>
              <a:rPr lang="en-US" dirty="0" smtClean="0"/>
              <a:t>Also price and offers have an impact on consumers</a:t>
            </a:r>
            <a:endParaRPr lang="en-US" dirty="0" smtClean="0"/>
          </a:p>
        </p:txBody>
      </p:sp>
      <p:sp>
        <p:nvSpPr>
          <p:cNvPr id="7" name="Slide Number Placeholder 6">
            <a:extLst>
              <a:ext uri="{FF2B5EF4-FFF2-40B4-BE49-F238E27FC236}">
                <a16:creationId xmlns:a16="http://schemas.microsoft.com/office/drawing/2014/main" xmlns="" id="{3EBE5032-BBDB-454D-8B28-8882C52280A1}"/>
              </a:ext>
            </a:extLst>
          </p:cNvPr>
          <p:cNvSpPr>
            <a:spLocks noGrp="1"/>
          </p:cNvSpPr>
          <p:nvPr>
            <p:ph type="sldNum" sz="quarter" idx="12"/>
          </p:nvPr>
        </p:nvSpPr>
        <p:spPr/>
        <p:txBody>
          <a:bodyPr/>
          <a:lstStyle/>
          <a:p>
            <a:fld id="{3CE5352E-9B9F-4EDC-8769-7FA3D3F814C7}" type="slidenum">
              <a:rPr lang="en-US" smtClean="0"/>
              <a:t>3</a:t>
            </a:fld>
            <a:endParaRPr lang="en-US" dirty="0"/>
          </a:p>
        </p:txBody>
      </p:sp>
      <p:sp>
        <p:nvSpPr>
          <p:cNvPr id="5" name="Date Placeholder 4">
            <a:extLst>
              <a:ext uri="{FF2B5EF4-FFF2-40B4-BE49-F238E27FC236}">
                <a16:creationId xmlns:a16="http://schemas.microsoft.com/office/drawing/2014/main" xmlns="" id="{F02EB53D-33E6-4A35-884A-01F8EC4A86DD}"/>
              </a:ext>
            </a:extLst>
          </p:cNvPr>
          <p:cNvSpPr>
            <a:spLocks noGrp="1"/>
          </p:cNvSpPr>
          <p:nvPr>
            <p:ph type="dt" sz="half" idx="10"/>
          </p:nvPr>
        </p:nvSpPr>
        <p:spPr/>
        <p:txBody>
          <a:bodyPr/>
          <a:lstStyle/>
          <a:p>
            <a:fld id="{BC23DBD1-F259-4AEB-A7D9-D728D6E04490}" type="datetime1">
              <a:rPr lang="en-US" smtClean="0"/>
              <a:t>7/27/2022</a:t>
            </a:fld>
            <a:endParaRPr lang="en-US" dirty="0"/>
          </a:p>
        </p:txBody>
      </p:sp>
      <p:sp>
        <p:nvSpPr>
          <p:cNvPr id="6" name="Footer Placeholder 5">
            <a:extLst>
              <a:ext uri="{FF2B5EF4-FFF2-40B4-BE49-F238E27FC236}">
                <a16:creationId xmlns:a16="http://schemas.microsoft.com/office/drawing/2014/main" xmlns="" id="{3B46E1F9-C193-47F2-8658-048521E0DDD3}"/>
              </a:ext>
            </a:extLst>
          </p:cNvPr>
          <p:cNvSpPr>
            <a:spLocks noGrp="1"/>
          </p:cNvSpPr>
          <p:nvPr>
            <p:ph type="ftr" sz="quarter" idx="11"/>
          </p:nvPr>
        </p:nvSpPr>
        <p:spPr/>
        <p:txBody>
          <a:bodyPr/>
          <a:lstStyle/>
          <a:p>
            <a:r>
              <a:rPr lang="en-US" dirty="0"/>
              <a:t>ADD A FOOTER</a:t>
            </a:r>
          </a:p>
        </p:txBody>
      </p:sp>
      <p:pic>
        <p:nvPicPr>
          <p:cNvPr id="21" name="Picture Placeholder 20">
            <a:extLst>
              <a:ext uri="{FF2B5EF4-FFF2-40B4-BE49-F238E27FC236}">
                <a16:creationId xmlns:a16="http://schemas.microsoft.com/office/drawing/2014/main" xmlns="" id="{337A6F9C-1D92-4870-BEBA-8D198AB7521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096000" y="630826"/>
            <a:ext cx="5637276" cy="5612221"/>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3" y="51796"/>
            <a:ext cx="2014835" cy="1007418"/>
          </a:xfrm>
          <a:prstGeom prst="rect">
            <a:avLst/>
          </a:prstGeom>
        </p:spPr>
      </p:pic>
    </p:spTree>
    <p:extLst>
      <p:ext uri="{BB962C8B-B14F-4D97-AF65-F5344CB8AC3E}">
        <p14:creationId xmlns:p14="http://schemas.microsoft.com/office/powerpoint/2010/main" val="108347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9" y="3270476"/>
            <a:ext cx="2286000" cy="31146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181" y="2180572"/>
            <a:ext cx="4143953" cy="4677428"/>
          </a:xfrm>
          <a:prstGeom prst="rect">
            <a:avLst/>
          </a:prstGeom>
        </p:spPr>
      </p:pic>
      <p:sp>
        <p:nvSpPr>
          <p:cNvPr id="2" name="Title 1">
            <a:extLst>
              <a:ext uri="{FF2B5EF4-FFF2-40B4-BE49-F238E27FC236}">
                <a16:creationId xmlns:a16="http://schemas.microsoft.com/office/drawing/2014/main" xmlns="" id="{3BF8DDC2-29D0-4966-B14C-A8992AE59BA4}"/>
              </a:ext>
            </a:extLst>
          </p:cNvPr>
          <p:cNvSpPr>
            <a:spLocks noGrp="1"/>
          </p:cNvSpPr>
          <p:nvPr>
            <p:ph type="title"/>
          </p:nvPr>
        </p:nvSpPr>
        <p:spPr>
          <a:xfrm>
            <a:off x="838508" y="662373"/>
            <a:ext cx="5182463" cy="922819"/>
          </a:xfrm>
        </p:spPr>
        <p:txBody>
          <a:bodyPr>
            <a:normAutofit fontScale="90000"/>
          </a:bodyPr>
          <a:lstStyle/>
          <a:p>
            <a:r>
              <a:rPr lang="en-US" dirty="0" smtClean="0"/>
              <a:t>Top Competitors: </a:t>
            </a:r>
            <a:br>
              <a:rPr lang="en-US" dirty="0" smtClean="0"/>
            </a:br>
            <a:r>
              <a:rPr lang="en-US" dirty="0" err="1" smtClean="0"/>
              <a:t>Helwa</a:t>
            </a:r>
            <a:r>
              <a:rPr lang="en-US" dirty="0" smtClean="0"/>
              <a:t> – </a:t>
            </a:r>
            <a:r>
              <a:rPr lang="en-US" dirty="0" err="1" smtClean="0"/>
              <a:t>Afia</a:t>
            </a:r>
            <a:r>
              <a:rPr lang="en-US" dirty="0" smtClean="0"/>
              <a:t> - Sunny</a:t>
            </a:r>
            <a:endParaRPr lang="en-US" dirty="0"/>
          </a:p>
        </p:txBody>
      </p:sp>
      <p:sp>
        <p:nvSpPr>
          <p:cNvPr id="8" name="Text Placeholder 7">
            <a:extLst>
              <a:ext uri="{FF2B5EF4-FFF2-40B4-BE49-F238E27FC236}">
                <a16:creationId xmlns:a16="http://schemas.microsoft.com/office/drawing/2014/main" xmlns="" id="{C829CA4D-9E93-4EC3-A2A1-BABC2D03401F}"/>
              </a:ext>
            </a:extLst>
          </p:cNvPr>
          <p:cNvSpPr>
            <a:spLocks noGrp="1"/>
          </p:cNvSpPr>
          <p:nvPr>
            <p:ph type="body" idx="13"/>
          </p:nvPr>
        </p:nvSpPr>
        <p:spPr>
          <a:xfrm>
            <a:off x="6726213" y="2405575"/>
            <a:ext cx="4619186" cy="3052688"/>
          </a:xfrm>
        </p:spPr>
        <p:txBody>
          <a:bodyPr/>
          <a:lstStyle/>
          <a:p>
            <a:r>
              <a:rPr lang="en-US" sz="1600" dirty="0" smtClean="0"/>
              <a:t>The three brands spontaneously f</a:t>
            </a:r>
            <a:r>
              <a:rPr lang="en-US" sz="1600" dirty="0" smtClean="0"/>
              <a:t>ollowed Crystal in customers’ awareness of the brand.</a:t>
            </a:r>
          </a:p>
          <a:p>
            <a:r>
              <a:rPr lang="en-US" sz="1600" dirty="0" err="1" smtClean="0"/>
              <a:t>Afia</a:t>
            </a:r>
            <a:r>
              <a:rPr lang="en-US" sz="1600" dirty="0" smtClean="0"/>
              <a:t> was the top mentioned and chosen over Crystal.</a:t>
            </a:r>
          </a:p>
          <a:p>
            <a:r>
              <a:rPr lang="en-US" sz="1600" dirty="0" err="1" smtClean="0"/>
              <a:t>Afia</a:t>
            </a:r>
            <a:r>
              <a:rPr lang="en-US" sz="1600" dirty="0" smtClean="0"/>
              <a:t> followed Crystal in customers’ satisfaction.</a:t>
            </a:r>
          </a:p>
          <a:p>
            <a:r>
              <a:rPr lang="en-US" sz="1600" dirty="0" err="1" smtClean="0"/>
              <a:t>Afia’s</a:t>
            </a:r>
            <a:r>
              <a:rPr lang="en-US" sz="1600" dirty="0" smtClean="0"/>
              <a:t> taste was compared to Crystal’s and it was evaluated as being better than Crystal’s.</a:t>
            </a:r>
          </a:p>
          <a:p>
            <a:endParaRPr lang="en-US" dirty="0"/>
          </a:p>
          <a:p>
            <a:endParaRPr lang="en-US" dirty="0"/>
          </a:p>
        </p:txBody>
      </p:sp>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p:txBody>
          <a:bodyPr/>
          <a:lstStyle/>
          <a:p>
            <a:fld id="{3CE5352E-9B9F-4EDC-8769-7FA3D3F814C7}" type="slidenum">
              <a:rPr lang="en-US" smtClean="0"/>
              <a:pPr/>
              <a:t>4</a:t>
            </a:fld>
            <a:endParaRPr lang="en-US" dirty="0"/>
          </a:p>
        </p:txBody>
      </p:sp>
      <p:pic>
        <p:nvPicPr>
          <p:cNvPr id="11" name="Picture Placeholder 10">
            <a:extLst>
              <a:ext uri="{FF2B5EF4-FFF2-40B4-BE49-F238E27FC236}">
                <a16:creationId xmlns:a16="http://schemas.microsoft.com/office/drawing/2014/main" xmlns="" id="{7E30118F-314F-416D-9E15-BE5CCBE0244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1284507" y="2596097"/>
            <a:ext cx="4384433" cy="4384433"/>
          </a:xfr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30147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53500-0DDA-4413-93F5-DB62B445952A}"/>
              </a:ext>
            </a:extLst>
          </p:cNvPr>
          <p:cNvSpPr>
            <a:spLocks noGrp="1"/>
          </p:cNvSpPr>
          <p:nvPr>
            <p:ph type="title"/>
          </p:nvPr>
        </p:nvSpPr>
        <p:spPr>
          <a:xfrm>
            <a:off x="641478" y="437284"/>
            <a:ext cx="9535686" cy="568800"/>
          </a:xfrm>
        </p:spPr>
        <p:txBody>
          <a:bodyPr/>
          <a:lstStyle/>
          <a:p>
            <a:r>
              <a:rPr lang="en-US" dirty="0" smtClean="0"/>
              <a:t>Key Findings of the Survey:</a:t>
            </a:r>
            <a:endParaRPr lang="en-US" dirty="0"/>
          </a:p>
        </p:txBody>
      </p:sp>
      <p:sp>
        <p:nvSpPr>
          <p:cNvPr id="7" name="Text Placeholder 6">
            <a:extLst>
              <a:ext uri="{FF2B5EF4-FFF2-40B4-BE49-F238E27FC236}">
                <a16:creationId xmlns:a16="http://schemas.microsoft.com/office/drawing/2014/main" xmlns="" id="{7B55A019-134A-4A70-9AF4-0E1387436E0D}"/>
              </a:ext>
            </a:extLst>
          </p:cNvPr>
          <p:cNvSpPr>
            <a:spLocks noGrp="1"/>
          </p:cNvSpPr>
          <p:nvPr>
            <p:ph type="body" idx="24"/>
          </p:nvPr>
        </p:nvSpPr>
        <p:spPr>
          <a:xfrm>
            <a:off x="820130" y="1056958"/>
            <a:ext cx="9535686" cy="540000"/>
          </a:xfrm>
        </p:spPr>
        <p:txBody>
          <a:bodyPr>
            <a:normAutofit fontScale="85000" lnSpcReduction="10000"/>
          </a:bodyPr>
          <a:lstStyle/>
          <a:p>
            <a:r>
              <a:rPr lang="en-US" dirty="0" smtClean="0"/>
              <a:t>The survey focused on brand awareness, which was divided into top of mind (Crystal was the most mentioned), spontaneous (</a:t>
            </a:r>
            <a:r>
              <a:rPr lang="en-US" dirty="0" err="1" smtClean="0"/>
              <a:t>Helwa</a:t>
            </a:r>
            <a:r>
              <a:rPr lang="en-US" dirty="0" smtClean="0"/>
              <a:t>, </a:t>
            </a:r>
            <a:r>
              <a:rPr lang="en-US" dirty="0" err="1" smtClean="0"/>
              <a:t>Afia</a:t>
            </a:r>
            <a:r>
              <a:rPr lang="en-US" dirty="0" smtClean="0"/>
              <a:t> and Sunny followed) and aided awareness (</a:t>
            </a:r>
            <a:r>
              <a:rPr lang="en-US" dirty="0" err="1" smtClean="0"/>
              <a:t>Qaleya</a:t>
            </a:r>
            <a:r>
              <a:rPr lang="en-US" dirty="0" smtClean="0"/>
              <a:t>, </a:t>
            </a:r>
            <a:r>
              <a:rPr lang="en-US" dirty="0" err="1" smtClean="0"/>
              <a:t>Slite</a:t>
            </a:r>
            <a:r>
              <a:rPr lang="en-US" dirty="0" smtClean="0"/>
              <a:t> and </a:t>
            </a:r>
            <a:r>
              <a:rPr lang="en-US" dirty="0" err="1" smtClean="0"/>
              <a:t>helwa</a:t>
            </a:r>
            <a:r>
              <a:rPr lang="en-US" dirty="0" smtClean="0"/>
              <a:t> followed)</a:t>
            </a:r>
            <a:endParaRPr lang="en-US" dirty="0"/>
          </a:p>
        </p:txBody>
      </p:sp>
      <p:sp>
        <p:nvSpPr>
          <p:cNvPr id="5" name="Slide Number Placeholder 4">
            <a:extLst>
              <a:ext uri="{FF2B5EF4-FFF2-40B4-BE49-F238E27FC236}">
                <a16:creationId xmlns:a16="http://schemas.microsoft.com/office/drawing/2014/main" xmlns="" id="{913AC799-F01F-40A4-9433-15D791E6BB73}"/>
              </a:ext>
            </a:extLst>
          </p:cNvPr>
          <p:cNvSpPr>
            <a:spLocks noGrp="1"/>
          </p:cNvSpPr>
          <p:nvPr>
            <p:ph type="sldNum" sz="quarter" idx="12"/>
          </p:nvPr>
        </p:nvSpPr>
        <p:spPr/>
        <p:txBody>
          <a:bodyPr/>
          <a:lstStyle/>
          <a:p>
            <a:fld id="{3CE5352E-9B9F-4EDC-8769-7FA3D3F814C7}" type="slidenum">
              <a:rPr lang="en-US" smtClean="0"/>
              <a:pPr/>
              <a:t>5</a:t>
            </a:fld>
            <a:endParaRPr lang="en-US" dirty="0"/>
          </a:p>
        </p:txBody>
      </p:sp>
      <p:graphicFrame>
        <p:nvGraphicFramePr>
          <p:cNvPr id="29" name="Chart 28"/>
          <p:cNvGraphicFramePr/>
          <p:nvPr>
            <p:extLst>
              <p:ext uri="{D42A27DB-BD31-4B8C-83A1-F6EECF244321}">
                <p14:modId xmlns:p14="http://schemas.microsoft.com/office/powerpoint/2010/main" val="3626644249"/>
              </p:ext>
            </p:extLst>
          </p:nvPr>
        </p:nvGraphicFramePr>
        <p:xfrm>
          <a:off x="2768611" y="1814732"/>
          <a:ext cx="7408553" cy="4935519"/>
        </p:xfrm>
        <a:graphic>
          <a:graphicData uri="http://schemas.openxmlformats.org/drawingml/2006/chart">
            <c:chart xmlns:c="http://schemas.openxmlformats.org/drawingml/2006/chart" xmlns:r="http://schemas.openxmlformats.org/officeDocument/2006/relationships" r:id="rId2"/>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355004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1E63C-26E9-48D5-A73E-170EBF3B96B5}"/>
              </a:ext>
            </a:extLst>
          </p:cNvPr>
          <p:cNvSpPr>
            <a:spLocks noGrp="1"/>
          </p:cNvSpPr>
          <p:nvPr>
            <p:ph type="title"/>
          </p:nvPr>
        </p:nvSpPr>
        <p:spPr>
          <a:xfrm>
            <a:off x="729713" y="437833"/>
            <a:ext cx="9535686" cy="568800"/>
          </a:xfrm>
        </p:spPr>
        <p:txBody>
          <a:bodyPr/>
          <a:lstStyle/>
          <a:p>
            <a:r>
              <a:rPr lang="en-US" dirty="0"/>
              <a:t>Key Findings of the Survey:</a:t>
            </a:r>
            <a:endParaRPr lang="en-US" dirty="0"/>
          </a:p>
        </p:txBody>
      </p:sp>
      <p:sp>
        <p:nvSpPr>
          <p:cNvPr id="7" name="Text Placeholder 6">
            <a:extLst>
              <a:ext uri="{FF2B5EF4-FFF2-40B4-BE49-F238E27FC236}">
                <a16:creationId xmlns:a16="http://schemas.microsoft.com/office/drawing/2014/main" xmlns="" id="{E5CAEA00-FA4C-4169-974A-F9F67BE06631}"/>
              </a:ext>
            </a:extLst>
          </p:cNvPr>
          <p:cNvSpPr>
            <a:spLocks noGrp="1"/>
          </p:cNvSpPr>
          <p:nvPr>
            <p:ph type="body" idx="24"/>
          </p:nvPr>
        </p:nvSpPr>
        <p:spPr>
          <a:xfrm>
            <a:off x="838509" y="1006633"/>
            <a:ext cx="9697854" cy="873987"/>
          </a:xfrm>
        </p:spPr>
        <p:txBody>
          <a:bodyPr>
            <a:normAutofit fontScale="92500" lnSpcReduction="20000"/>
          </a:bodyPr>
          <a:lstStyle/>
          <a:p>
            <a:r>
              <a:rPr lang="en-US" dirty="0" smtClean="0"/>
              <a:t>Brands usually bought where asked to those who are users and aware of the brand, which are 165 persons from the respondents</a:t>
            </a:r>
            <a:r>
              <a:rPr lang="en-US" dirty="0" smtClean="0"/>
              <a:t>.</a:t>
            </a:r>
          </a:p>
          <a:p>
            <a:r>
              <a:rPr lang="en-US" dirty="0" smtClean="0"/>
              <a:t>The graph below shows the percentage of </a:t>
            </a:r>
            <a:r>
              <a:rPr lang="en-US" dirty="0" smtClean="0"/>
              <a:t>consumers and their </a:t>
            </a:r>
            <a:r>
              <a:rPr lang="en-US" dirty="0" smtClean="0"/>
              <a:t>brands usually bought, brand prefer to buy and brand prefer not to buy.</a:t>
            </a:r>
          </a:p>
        </p:txBody>
      </p:sp>
      <p:sp>
        <p:nvSpPr>
          <p:cNvPr id="5" name="Slide Number Placeholder 4">
            <a:extLst>
              <a:ext uri="{FF2B5EF4-FFF2-40B4-BE49-F238E27FC236}">
                <a16:creationId xmlns:a16="http://schemas.microsoft.com/office/drawing/2014/main" xmlns="" id="{0F2E9E4B-33CC-4919-B025-E775165AA762}"/>
              </a:ext>
            </a:extLst>
          </p:cNvPr>
          <p:cNvSpPr>
            <a:spLocks noGrp="1"/>
          </p:cNvSpPr>
          <p:nvPr>
            <p:ph type="sldNum" sz="quarter" idx="12"/>
          </p:nvPr>
        </p:nvSpPr>
        <p:spPr/>
        <p:txBody>
          <a:bodyPr/>
          <a:lstStyle/>
          <a:p>
            <a:fld id="{3CE5352E-9B9F-4EDC-8769-7FA3D3F814C7}" type="slidenum">
              <a:rPr lang="en-US" smtClean="0"/>
              <a:pPr/>
              <a:t>6</a:t>
            </a:fld>
            <a:endParaRPr lang="en-US" dirty="0"/>
          </a:p>
        </p:txBody>
      </p:sp>
      <p:graphicFrame>
        <p:nvGraphicFramePr>
          <p:cNvPr id="29" name="Chart 28"/>
          <p:cNvGraphicFramePr/>
          <p:nvPr>
            <p:extLst>
              <p:ext uri="{D42A27DB-BD31-4B8C-83A1-F6EECF244321}">
                <p14:modId xmlns:p14="http://schemas.microsoft.com/office/powerpoint/2010/main" val="3113839207"/>
              </p:ext>
            </p:extLst>
          </p:nvPr>
        </p:nvGraphicFramePr>
        <p:xfrm>
          <a:off x="2138287" y="1655823"/>
          <a:ext cx="7923237" cy="5211794"/>
        </p:xfrm>
        <a:graphic>
          <a:graphicData uri="http://schemas.openxmlformats.org/drawingml/2006/chart">
            <c:chart xmlns:c="http://schemas.openxmlformats.org/drawingml/2006/chart" xmlns:r="http://schemas.openxmlformats.org/officeDocument/2006/relationships" r:id="rId2"/>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30694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DEFC0-218D-4F7A-8C07-A588E93DAE6B}"/>
              </a:ext>
            </a:extLst>
          </p:cNvPr>
          <p:cNvSpPr>
            <a:spLocks noGrp="1"/>
          </p:cNvSpPr>
          <p:nvPr>
            <p:ph type="title"/>
          </p:nvPr>
        </p:nvSpPr>
        <p:spPr>
          <a:xfrm>
            <a:off x="729713" y="491128"/>
            <a:ext cx="9535686" cy="568800"/>
          </a:xfrm>
        </p:spPr>
        <p:txBody>
          <a:bodyPr>
            <a:normAutofit fontScale="90000"/>
          </a:bodyPr>
          <a:lstStyle/>
          <a:p>
            <a:r>
              <a:rPr lang="en-US" dirty="0" smtClean="0"/>
              <a:t>Would Respondents Recommend the brand to their family and friends?</a:t>
            </a:r>
            <a:endParaRPr lang="en-US" dirty="0"/>
          </a:p>
        </p:txBody>
      </p:sp>
      <p:sp>
        <p:nvSpPr>
          <p:cNvPr id="7" name="Text Placeholder 6">
            <a:extLst>
              <a:ext uri="{FF2B5EF4-FFF2-40B4-BE49-F238E27FC236}">
                <a16:creationId xmlns:a16="http://schemas.microsoft.com/office/drawing/2014/main" xmlns="" id="{FB7ACA01-33FE-4318-843F-846B8DBAB649}"/>
              </a:ext>
            </a:extLst>
          </p:cNvPr>
          <p:cNvSpPr>
            <a:spLocks noGrp="1"/>
          </p:cNvSpPr>
          <p:nvPr>
            <p:ph type="body" idx="24"/>
          </p:nvPr>
        </p:nvSpPr>
        <p:spPr/>
        <p:txBody>
          <a:bodyPr/>
          <a:lstStyle/>
          <a:p>
            <a:r>
              <a:rPr lang="en-US" dirty="0" smtClean="0"/>
              <a:t>More than 50% said they would recommend Crystal. Only 7% said they wouldn’t. </a:t>
            </a:r>
            <a:r>
              <a:rPr lang="en-US" dirty="0" err="1" smtClean="0"/>
              <a:t>Wadi</a:t>
            </a:r>
            <a:r>
              <a:rPr lang="en-US" dirty="0" smtClean="0"/>
              <a:t> food and </a:t>
            </a:r>
            <a:r>
              <a:rPr lang="en-US" dirty="0" err="1"/>
              <a:t>H</a:t>
            </a:r>
            <a:r>
              <a:rPr lang="en-US" dirty="0" err="1" smtClean="0"/>
              <a:t>elwa</a:t>
            </a:r>
            <a:r>
              <a:rPr lang="en-US" dirty="0" smtClean="0"/>
              <a:t> were the most mentioned brand to be recommended.</a:t>
            </a:r>
            <a:endParaRPr lang="en-US" dirty="0"/>
          </a:p>
        </p:txBody>
      </p:sp>
      <p:sp>
        <p:nvSpPr>
          <p:cNvPr id="5" name="Slide Number Placeholder 4">
            <a:extLst>
              <a:ext uri="{FF2B5EF4-FFF2-40B4-BE49-F238E27FC236}">
                <a16:creationId xmlns:a16="http://schemas.microsoft.com/office/drawing/2014/main" xmlns="" id="{B7044253-31CE-4F44-8831-53D8A0ED9B2A}"/>
              </a:ext>
            </a:extLst>
          </p:cNvPr>
          <p:cNvSpPr>
            <a:spLocks noGrp="1"/>
          </p:cNvSpPr>
          <p:nvPr>
            <p:ph type="sldNum" sz="quarter" idx="12"/>
          </p:nvPr>
        </p:nvSpPr>
        <p:spPr/>
        <p:txBody>
          <a:bodyPr/>
          <a:lstStyle/>
          <a:p>
            <a:fld id="{3CE5352E-9B9F-4EDC-8769-7FA3D3F814C7}" type="slidenum">
              <a:rPr lang="en-US" smtClean="0"/>
              <a:pPr/>
              <a:t>7</a:t>
            </a:fld>
            <a:endParaRPr lang="en-US" dirty="0"/>
          </a:p>
        </p:txBody>
      </p:sp>
      <p:graphicFrame>
        <p:nvGraphicFramePr>
          <p:cNvPr id="34" name="Chart 33"/>
          <p:cNvGraphicFramePr/>
          <p:nvPr>
            <p:extLst>
              <p:ext uri="{D42A27DB-BD31-4B8C-83A1-F6EECF244321}">
                <p14:modId xmlns:p14="http://schemas.microsoft.com/office/powerpoint/2010/main" val="1250399775"/>
              </p:ext>
            </p:extLst>
          </p:nvPr>
        </p:nvGraphicFramePr>
        <p:xfrm>
          <a:off x="722968" y="1917833"/>
          <a:ext cx="10517118" cy="4623644"/>
        </p:xfrm>
        <a:graphic>
          <a:graphicData uri="http://schemas.openxmlformats.org/drawingml/2006/chart">
            <c:chart xmlns:c="http://schemas.openxmlformats.org/drawingml/2006/chart" xmlns:r="http://schemas.openxmlformats.org/officeDocument/2006/relationships" r:id="rId2"/>
          </a:graphicData>
        </a:graphic>
      </p:graphicFrame>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29481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29D3C-271B-484C-AA5F-E93866C212F8}"/>
              </a:ext>
            </a:extLst>
          </p:cNvPr>
          <p:cNvSpPr>
            <a:spLocks noGrp="1"/>
          </p:cNvSpPr>
          <p:nvPr>
            <p:ph type="title"/>
          </p:nvPr>
        </p:nvSpPr>
        <p:spPr>
          <a:xfrm>
            <a:off x="235741" y="467713"/>
            <a:ext cx="9535686" cy="568800"/>
          </a:xfrm>
        </p:spPr>
        <p:txBody>
          <a:bodyPr>
            <a:normAutofit fontScale="90000"/>
          </a:bodyPr>
          <a:lstStyle/>
          <a:p>
            <a:r>
              <a:rPr lang="en-US" dirty="0" smtClean="0"/>
              <a:t>Important Aspects for Consumers When Buying An Oil Product:</a:t>
            </a:r>
            <a:endParaRPr lang="en-US" dirty="0"/>
          </a:p>
        </p:txBody>
      </p:sp>
      <p:sp>
        <p:nvSpPr>
          <p:cNvPr id="7" name="Text Placeholder 6">
            <a:extLst>
              <a:ext uri="{FF2B5EF4-FFF2-40B4-BE49-F238E27FC236}">
                <a16:creationId xmlns:a16="http://schemas.microsoft.com/office/drawing/2014/main" xmlns="" id="{F181449B-C538-43A2-A6F8-C75858D8FD10}"/>
              </a:ext>
            </a:extLst>
          </p:cNvPr>
          <p:cNvSpPr>
            <a:spLocks noGrp="1"/>
          </p:cNvSpPr>
          <p:nvPr>
            <p:ph type="body" idx="24"/>
          </p:nvPr>
        </p:nvSpPr>
        <p:spPr>
          <a:xfrm>
            <a:off x="836614" y="1287900"/>
            <a:ext cx="9535686" cy="693014"/>
          </a:xfrm>
        </p:spPr>
        <p:txBody>
          <a:bodyPr/>
          <a:lstStyle/>
          <a:p>
            <a:r>
              <a:rPr lang="en-US" dirty="0" smtClean="0"/>
              <a:t>Product availability, product quality and size are the most important.</a:t>
            </a:r>
            <a:endParaRPr lang="en-US" dirty="0"/>
          </a:p>
        </p:txBody>
      </p:sp>
      <p:sp>
        <p:nvSpPr>
          <p:cNvPr id="5" name="Slide Number Placeholder 4">
            <a:extLst>
              <a:ext uri="{FF2B5EF4-FFF2-40B4-BE49-F238E27FC236}">
                <a16:creationId xmlns:a16="http://schemas.microsoft.com/office/drawing/2014/main" xmlns="" id="{FFFA213A-C566-4DE2-A4F6-8F57B17E25D3}"/>
              </a:ext>
            </a:extLst>
          </p:cNvPr>
          <p:cNvSpPr>
            <a:spLocks noGrp="1"/>
          </p:cNvSpPr>
          <p:nvPr>
            <p:ph type="sldNum" sz="quarter" idx="12"/>
          </p:nvPr>
        </p:nvSpPr>
        <p:spPr/>
        <p:txBody>
          <a:bodyPr/>
          <a:lstStyle/>
          <a:p>
            <a:fld id="{3CE5352E-9B9F-4EDC-8769-7FA3D3F814C7}" type="slidenum">
              <a:rPr lang="en-US" smtClean="0"/>
              <a:pPr/>
              <a:t>8</a:t>
            </a:fld>
            <a:endParaRPr lang="en-US" dirty="0"/>
          </a:p>
        </p:txBody>
      </p:sp>
      <p:graphicFrame>
        <p:nvGraphicFramePr>
          <p:cNvPr id="21" name="Chart 20"/>
          <p:cNvGraphicFramePr/>
          <p:nvPr>
            <p:extLst>
              <p:ext uri="{D42A27DB-BD31-4B8C-83A1-F6EECF244321}">
                <p14:modId xmlns:p14="http://schemas.microsoft.com/office/powerpoint/2010/main" val="2225963423"/>
              </p:ext>
            </p:extLst>
          </p:nvPr>
        </p:nvGraphicFramePr>
        <p:xfrm>
          <a:off x="836614" y="1634407"/>
          <a:ext cx="10698894" cy="4859956"/>
        </p:xfrm>
        <a:graphic>
          <a:graphicData uri="http://schemas.openxmlformats.org/drawingml/2006/chart">
            <c:chart xmlns:c="http://schemas.openxmlformats.org/drawingml/2006/chart" xmlns:r="http://schemas.openxmlformats.org/officeDocument/2006/relationships" r:id="rId2"/>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148855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29D3C-271B-484C-AA5F-E93866C212F8}"/>
              </a:ext>
            </a:extLst>
          </p:cNvPr>
          <p:cNvSpPr>
            <a:spLocks noGrp="1"/>
          </p:cNvSpPr>
          <p:nvPr>
            <p:ph type="title"/>
          </p:nvPr>
        </p:nvSpPr>
        <p:spPr>
          <a:xfrm>
            <a:off x="826584" y="431950"/>
            <a:ext cx="9535686" cy="568800"/>
          </a:xfrm>
        </p:spPr>
        <p:txBody>
          <a:bodyPr>
            <a:normAutofit/>
          </a:bodyPr>
          <a:lstStyle/>
          <a:p>
            <a:r>
              <a:rPr lang="en-US" dirty="0" smtClean="0"/>
              <a:t>Brands’ Performance:</a:t>
            </a:r>
            <a:endParaRPr lang="en-US" dirty="0"/>
          </a:p>
        </p:txBody>
      </p:sp>
      <p:sp>
        <p:nvSpPr>
          <p:cNvPr id="7" name="Text Placeholder 6">
            <a:extLst>
              <a:ext uri="{FF2B5EF4-FFF2-40B4-BE49-F238E27FC236}">
                <a16:creationId xmlns:a16="http://schemas.microsoft.com/office/drawing/2014/main" xmlns="" id="{F181449B-C538-43A2-A6F8-C75858D8FD10}"/>
              </a:ext>
            </a:extLst>
          </p:cNvPr>
          <p:cNvSpPr>
            <a:spLocks noGrp="1"/>
          </p:cNvSpPr>
          <p:nvPr>
            <p:ph type="body" idx="24"/>
          </p:nvPr>
        </p:nvSpPr>
        <p:spPr>
          <a:xfrm>
            <a:off x="836614" y="1287900"/>
            <a:ext cx="2328617" cy="3171558"/>
          </a:xfrm>
        </p:spPr>
        <p:txBody>
          <a:bodyPr>
            <a:normAutofit/>
          </a:bodyPr>
          <a:lstStyle/>
          <a:p>
            <a:r>
              <a:rPr lang="en-US" dirty="0" smtClean="0"/>
              <a:t>68% are satisfied with Crystal. </a:t>
            </a:r>
          </a:p>
          <a:p>
            <a:r>
              <a:rPr lang="en-US" dirty="0" smtClean="0"/>
              <a:t>69% are satisfied with </a:t>
            </a:r>
            <a:r>
              <a:rPr lang="en-US" dirty="0" err="1" smtClean="0"/>
              <a:t>Helwa</a:t>
            </a:r>
            <a:r>
              <a:rPr lang="en-US" dirty="0" smtClean="0"/>
              <a:t>, while only 41% are satisfied with </a:t>
            </a:r>
            <a:r>
              <a:rPr lang="en-US" dirty="0" err="1" smtClean="0"/>
              <a:t>Afia</a:t>
            </a:r>
            <a:r>
              <a:rPr lang="en-US" dirty="0" smtClean="0"/>
              <a:t> and 63% satisfied with Sunny.</a:t>
            </a:r>
          </a:p>
          <a:p>
            <a:r>
              <a:rPr lang="en-US" dirty="0" smtClean="0"/>
              <a:t>People are least not satisfied with Sunny and </a:t>
            </a:r>
            <a:r>
              <a:rPr lang="en-US" dirty="0" err="1" smtClean="0"/>
              <a:t>Afia</a:t>
            </a:r>
            <a:r>
              <a:rPr lang="en-US" dirty="0" smtClean="0"/>
              <a:t>.</a:t>
            </a:r>
          </a:p>
          <a:p>
            <a:endParaRPr lang="en-US" dirty="0"/>
          </a:p>
        </p:txBody>
      </p:sp>
      <p:sp>
        <p:nvSpPr>
          <p:cNvPr id="5" name="Slide Number Placeholder 4">
            <a:extLst>
              <a:ext uri="{FF2B5EF4-FFF2-40B4-BE49-F238E27FC236}">
                <a16:creationId xmlns:a16="http://schemas.microsoft.com/office/drawing/2014/main" xmlns="" id="{FFFA213A-C566-4DE2-A4F6-8F57B17E25D3}"/>
              </a:ext>
            </a:extLst>
          </p:cNvPr>
          <p:cNvSpPr>
            <a:spLocks noGrp="1"/>
          </p:cNvSpPr>
          <p:nvPr>
            <p:ph type="sldNum" sz="quarter" idx="12"/>
          </p:nvPr>
        </p:nvSpPr>
        <p:spPr/>
        <p:txBody>
          <a:bodyPr/>
          <a:lstStyle/>
          <a:p>
            <a:fld id="{3CE5352E-9B9F-4EDC-8769-7FA3D3F814C7}" type="slidenum">
              <a:rPr lang="en-US" smtClean="0"/>
              <a:pPr/>
              <a:t>9</a:t>
            </a:fld>
            <a:endParaRPr lang="en-US" dirty="0"/>
          </a:p>
        </p:txBody>
      </p:sp>
      <p:graphicFrame>
        <p:nvGraphicFramePr>
          <p:cNvPr id="23" name="Chart 22"/>
          <p:cNvGraphicFramePr/>
          <p:nvPr>
            <p:extLst>
              <p:ext uri="{D42A27DB-BD31-4B8C-83A1-F6EECF244321}">
                <p14:modId xmlns:p14="http://schemas.microsoft.com/office/powerpoint/2010/main" val="3344708517"/>
              </p:ext>
            </p:extLst>
          </p:nvPr>
        </p:nvGraphicFramePr>
        <p:xfrm>
          <a:off x="3621650" y="1287900"/>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164" y="1"/>
            <a:ext cx="2014835" cy="1007418"/>
          </a:xfrm>
          <a:prstGeom prst="rect">
            <a:avLst/>
          </a:prstGeom>
        </p:spPr>
      </p:pic>
    </p:spTree>
    <p:extLst>
      <p:ext uri="{BB962C8B-B14F-4D97-AF65-F5344CB8AC3E}">
        <p14:creationId xmlns:p14="http://schemas.microsoft.com/office/powerpoint/2010/main" val="2792142029"/>
      </p:ext>
    </p:extLst>
  </p:cSld>
  <p:clrMapOvr>
    <a:masterClrMapping/>
  </p:clrMapOvr>
</p:sld>
</file>

<file path=ppt/theme/theme1.xml><?xml version="1.0" encoding="utf-8"?>
<a:theme xmlns:a="http://schemas.openxmlformats.org/drawingml/2006/main" name="Office Theme">
  <a:themeElements>
    <a:clrScheme name="Custom 6">
      <a:dk1>
        <a:srgbClr val="3F5779"/>
      </a:dk1>
      <a:lt1>
        <a:sysClr val="window" lastClr="FFFFFF"/>
      </a:lt1>
      <a:dk2>
        <a:srgbClr val="96556D"/>
      </a:dk2>
      <a:lt2>
        <a:srgbClr val="3B99BB"/>
      </a:lt2>
      <a:accent1>
        <a:srgbClr val="96556D"/>
      </a:accent1>
      <a:accent2>
        <a:srgbClr val="FFFFFF"/>
      </a:accent2>
      <a:accent3>
        <a:srgbClr val="855939"/>
      </a:accent3>
      <a:accent4>
        <a:srgbClr val="3D8C74"/>
      </a:accent4>
      <a:accent5>
        <a:srgbClr val="999999"/>
      </a:accent5>
      <a:accent6>
        <a:srgbClr val="3B99BB"/>
      </a:accent6>
      <a:hlink>
        <a:srgbClr val="3F5779"/>
      </a:hlink>
      <a:folHlink>
        <a:srgbClr val="3F577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6D3B4F">
                <a:alpha val="20000"/>
              </a:srgbClr>
            </a:gs>
            <a:gs pos="100000">
              <a:schemeClr val="bg2">
                <a:alpha val="20000"/>
              </a:schemeClr>
            </a:gs>
          </a:gsLst>
          <a:lin ang="1080000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850888_Retail pitch deck_RVA_v4" id="{8F2882B0-1BFE-4293-BF1B-5E9F7535F411}" vid="{2736E5B9-BA7A-4750-88E9-E7AE6A3F07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7391F-2502-4070-B520-AB23643635E8}">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E4BED453-9FB1-4982-A2CE-02B1DAF46AE3}">
  <ds:schemaRefs>
    <ds:schemaRef ds:uri="http://schemas.microsoft.com/sharepoint/v3/contenttype/forms"/>
  </ds:schemaRefs>
</ds:datastoreItem>
</file>

<file path=customXml/itemProps3.xml><?xml version="1.0" encoding="utf-8"?>
<ds:datastoreItem xmlns:ds="http://schemas.openxmlformats.org/officeDocument/2006/customXml" ds:itemID="{52A47430-C725-4DCD-9053-3498D56D7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pitch deck</Template>
  <TotalTime>0</TotalTime>
  <Words>1048</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Tahoma</vt:lpstr>
      <vt:lpstr>Wingdings</vt:lpstr>
      <vt:lpstr>Office Theme</vt:lpstr>
      <vt:lpstr>Marketing Study</vt:lpstr>
      <vt:lpstr>Overview of the Cooking Oil Market in Egypt</vt:lpstr>
      <vt:lpstr>Our Brand: Crystal Oil</vt:lpstr>
      <vt:lpstr>Top Competitors:  Helwa – Afia - Sunny</vt:lpstr>
      <vt:lpstr>Key Findings of the Survey:</vt:lpstr>
      <vt:lpstr>Key Findings of the Survey:</vt:lpstr>
      <vt:lpstr>Would Respondents Recommend the brand to their family and friends?</vt:lpstr>
      <vt:lpstr>Important Aspects for Consumers When Buying An Oil Product:</vt:lpstr>
      <vt:lpstr>Brands’ Performance:</vt:lpstr>
      <vt:lpstr>Concept 1: Oil in a bag – Suitable for one time usage</vt:lpstr>
      <vt:lpstr>Concept 1: Oil in a bag – Suitable for one time usage</vt:lpstr>
      <vt:lpstr>Concept 1: Oil in a bag – Suitable for one time usage</vt:lpstr>
      <vt:lpstr>Concept 2: Oil in a Glass Bottle</vt:lpstr>
      <vt:lpstr>Concept 2: Oil in a Glass Bottle</vt:lpstr>
      <vt:lpstr>Concept 2: Oil in a Glass Bottle</vt:lpstr>
      <vt:lpstr>Reasons to Purchase the two formats:</vt:lpstr>
      <vt:lpstr>Conclusion:</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2022-07-27T17:11:13Z</dcterms:created>
  <dcterms:modified xsi:type="dcterms:W3CDTF">2022-07-27T19:35:19Z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