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AND MARKETING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This Year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AND MARKETING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3a352e3-5c8f-40f5-a058-87424b177a1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ab55076ef774007" /><Relationship Type="http://schemas.openxmlformats.org/officeDocument/2006/relationships/slideLayout" Target="/ppt/slideLayouts/slideLayout8.xml" Id="Rec8b057dcf0040c3" /><Relationship Type="http://schemas.openxmlformats.org/officeDocument/2006/relationships/hyperlink" Target="https://app.powerbi.com/groups/me/reports/23a352e3-5c8f-40f5-a058-87424b177a1e/?pbi_source=PowerPoint" TargetMode="External" Id="RelId0" /><Relationship Type="http://schemas.openxmlformats.org/officeDocument/2006/relationships/image" Target="/ppt/media/image4.png" Id="imgId17830454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08191dc9b404f2a" /><Relationship Type="http://schemas.openxmlformats.org/officeDocument/2006/relationships/slideLayout" Target="/ppt/slideLayouts/slideLayout8.xml" Id="R1cdf015dca0844ac" /><Relationship Type="http://schemas.openxmlformats.org/officeDocument/2006/relationships/hyperlink" Target="https://app.powerbi.com/groups/me/reports/23a352e3-5c8f-40f5-a058-87424b177a1e/?pbi_source=PowerPoint" TargetMode="External" Id="RelId1" /><Relationship Type="http://schemas.openxmlformats.org/officeDocument/2006/relationships/image" Target="/ppt/media/image5.png" Id="imgId17830454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f05189825124986" /><Relationship Type="http://schemas.openxmlformats.org/officeDocument/2006/relationships/slideLayout" Target="/ppt/slideLayouts/slideLayout8.xml" Id="R6351b4cca4224d00" /><Relationship Type="http://schemas.openxmlformats.org/officeDocument/2006/relationships/hyperlink" Target="https://app.powerbi.com/groups/me/reports/23a352e3-5c8f-40f5-a058-87424b177a1e/?pbi_source=PowerPoint" TargetMode="External" Id="RelId2" /><Relationship Type="http://schemas.openxmlformats.org/officeDocument/2006/relationships/image" Target="/ppt/media/image6.png" Id="imgId17830454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78f41d66c512472d" /><Relationship Type="http://schemas.openxmlformats.org/officeDocument/2006/relationships/slideLayout" Target="/ppt/slideLayouts/slideLayout8.xml" Id="R5e6b793e87f64f02" /><Relationship Type="http://schemas.openxmlformats.org/officeDocument/2006/relationships/hyperlink" Target="https://app.powerbi.com/groups/me/reports/23a352e3-5c8f-40f5-a058-87424b177a1e/?pbi_source=PowerPoint" TargetMode="External" Id="RelId3" /><Relationship Type="http://schemas.openxmlformats.org/officeDocument/2006/relationships/image" Target="/ppt/media/image7.png" Id="imgId17830454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143fff6834614100" /><Relationship Type="http://schemas.openxmlformats.org/officeDocument/2006/relationships/slideLayout" Target="/ppt/slideLayouts/slideLayout8.xml" Id="Ra0a69aaa8d4a4a34" /><Relationship Type="http://schemas.openxmlformats.org/officeDocument/2006/relationships/hyperlink" Target="https://app.powerbi.com/groups/me/reports/23a352e3-5c8f-40f5-a058-87424b177a1e/?pbi_source=PowerPoint" TargetMode="External" Id="RelId4" /><Relationship Type="http://schemas.openxmlformats.org/officeDocument/2006/relationships/image" Target="/ppt/media/image8.png" Id="imgId17830454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f25a3662fee74002" /><Relationship Type="http://schemas.openxmlformats.org/officeDocument/2006/relationships/slideLayout" Target="/ppt/slideLayouts/slideLayout8.xml" Id="Rc76ba160ad904c04" /><Relationship Type="http://schemas.openxmlformats.org/officeDocument/2006/relationships/hyperlink" Target="https://app.powerbi.com/groups/me/reports/23a352e3-5c8f-40f5-a058-87424b177a1e/?pbi_source=PowerPoint" TargetMode="External" Id="RelId5" /><Relationship Type="http://schemas.openxmlformats.org/officeDocument/2006/relationships/image" Target="/ppt/media/image9.png" Id="imgId17830454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aaa9419b80d94940" /><Relationship Type="http://schemas.openxmlformats.org/officeDocument/2006/relationships/slideLayout" Target="/ppt/slideLayouts/slideLayout8.xml" Id="R68554a1cf4564e00" /><Relationship Type="http://schemas.openxmlformats.org/officeDocument/2006/relationships/hyperlink" Target="https://app.powerbi.com/groups/me/reports/23a352e3-5c8f-40f5-a058-87424b177a1e/?pbi_source=PowerPoint" TargetMode="External" Id="RelId6" /><Relationship Type="http://schemas.openxmlformats.org/officeDocument/2006/relationships/image" Target="/ppt/media/imagea.png" Id="imgId17830454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480bfcff986148e7" /><Relationship Type="http://schemas.openxmlformats.org/officeDocument/2006/relationships/slideLayout" Target="/ppt/slideLayouts/slideLayout8.xml" Id="Rd1cff76cb2bb4714" /><Relationship Type="http://schemas.openxmlformats.org/officeDocument/2006/relationships/hyperlink" Target="https://app.powerbi.com/groups/me/reports/23a352e3-5c8f-40f5-a058-87424b177a1e/?pbi_source=PowerPoint" TargetMode="External" Id="RelId7" /><Relationship Type="http://schemas.openxmlformats.org/officeDocument/2006/relationships/image" Target="/ppt/media/imageb.png" Id="imgId178304550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137a5b45cb234a0a" /><Relationship Type="http://schemas.openxmlformats.org/officeDocument/2006/relationships/slideLayout" Target="/ppt/slideLayouts/slideLayout8.xml" Id="R5074c898cc5c48bf" /><Relationship Type="http://schemas.openxmlformats.org/officeDocument/2006/relationships/hyperlink" Target="https://app.powerbi.com/groups/me/reports/23a352e3-5c8f-40f5-a058-87424b177a1e/?pbi_source=PowerPoint" TargetMode="External" Id="RelId8" /><Relationship Type="http://schemas.openxmlformats.org/officeDocument/2006/relationships/image" Target="/ppt/media/imagec.png" Id="imgId17830455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Market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20/08/2022 20:07:58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20/08/2022 20:04:53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AND MARKETING ,This Year Sales ,card ,card ,card ,decompositionTreeVisual ,textbox ,tableEx ,pivotTabl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An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pieChart ,pieChart ,pieChart ,SALES AND MARKETING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Data Structure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ableEx ,tableEx ,textbox ,tableEx ,multiRowCard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Units VS Features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 ,textbox ,textbox ,columnChart ,column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Units VS Features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lineChart ,scatterChart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Price and Size VS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 ,scatterChart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Distribution VS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extbox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Brand, model &amp;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 ,textbox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Models &amp;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image ,textbox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3045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Recommendations &amp; Way forward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