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3" d="100"/>
          <a:sy n="63" d="100"/>
        </p:scale>
        <p:origin x="-108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30B-80D5-4E79-9BFA-D789F3BEF05A}" type="datetimeFigureOut">
              <a:rPr lang="ar-EG" smtClean="0"/>
              <a:t>27/09/1437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DDF2-0790-480C-9D8A-8193507CCAC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4678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30B-80D5-4E79-9BFA-D789F3BEF05A}" type="datetimeFigureOut">
              <a:rPr lang="ar-EG" smtClean="0"/>
              <a:t>27/09/1437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DDF2-0790-480C-9D8A-8193507CCAC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0392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30B-80D5-4E79-9BFA-D789F3BEF05A}" type="datetimeFigureOut">
              <a:rPr lang="ar-EG" smtClean="0"/>
              <a:t>27/09/1437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DDF2-0790-480C-9D8A-8193507CCAC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06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30B-80D5-4E79-9BFA-D789F3BEF05A}" type="datetimeFigureOut">
              <a:rPr lang="ar-EG" smtClean="0"/>
              <a:t>27/09/1437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DDF2-0790-480C-9D8A-8193507CCAC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5829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30B-80D5-4E79-9BFA-D789F3BEF05A}" type="datetimeFigureOut">
              <a:rPr lang="ar-EG" smtClean="0"/>
              <a:t>27/09/1437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DDF2-0790-480C-9D8A-8193507CCAC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2679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30B-80D5-4E79-9BFA-D789F3BEF05A}" type="datetimeFigureOut">
              <a:rPr lang="ar-EG" smtClean="0"/>
              <a:t>27/09/1437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DDF2-0790-480C-9D8A-8193507CCAC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824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30B-80D5-4E79-9BFA-D789F3BEF05A}" type="datetimeFigureOut">
              <a:rPr lang="ar-EG" smtClean="0"/>
              <a:t>27/09/1437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DDF2-0790-480C-9D8A-8193507CCAC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4962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30B-80D5-4E79-9BFA-D789F3BEF05A}" type="datetimeFigureOut">
              <a:rPr lang="ar-EG" smtClean="0"/>
              <a:t>27/09/1437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DDF2-0790-480C-9D8A-8193507CCAC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2792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30B-80D5-4E79-9BFA-D789F3BEF05A}" type="datetimeFigureOut">
              <a:rPr lang="ar-EG" smtClean="0"/>
              <a:t>27/09/1437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DDF2-0790-480C-9D8A-8193507CCAC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800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30B-80D5-4E79-9BFA-D789F3BEF05A}" type="datetimeFigureOut">
              <a:rPr lang="ar-EG" smtClean="0"/>
              <a:t>27/09/1437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DDF2-0790-480C-9D8A-8193507CCAC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4616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D30B-80D5-4E79-9BFA-D789F3BEF05A}" type="datetimeFigureOut">
              <a:rPr lang="ar-EG" smtClean="0"/>
              <a:t>27/09/1437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DDF2-0790-480C-9D8A-8193507CCAC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405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2D30B-80D5-4E79-9BFA-D789F3BEF05A}" type="datetimeFigureOut">
              <a:rPr lang="ar-EG" smtClean="0"/>
              <a:t>27/09/1437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DDF2-0790-480C-9D8A-8193507CCAC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9082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8674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5800" y="-11747"/>
            <a:ext cx="7772400" cy="130714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lnSpcReduction="1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Female Breast Cancer Tracking Systems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098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marL="0" indent="0" algn="l">
              <a:buNone/>
            </a:pPr>
            <a:r>
              <a:rPr lang="en-US" dirty="0" smtClean="0"/>
              <a:t>- What is </a:t>
            </a:r>
            <a:r>
              <a:rPr lang="en-US" dirty="0" err="1" smtClean="0"/>
              <a:t>Baheya</a:t>
            </a:r>
            <a:r>
              <a:rPr lang="en-US" dirty="0" smtClean="0"/>
              <a:t>?</a:t>
            </a:r>
          </a:p>
          <a:p>
            <a:pPr marL="0" indent="0" algn="l">
              <a:buNone/>
            </a:pPr>
            <a:r>
              <a:rPr lang="en-US" dirty="0" smtClean="0"/>
              <a:t>- How does this website help hospital?</a:t>
            </a:r>
          </a:p>
          <a:p>
            <a:pPr marL="0" indent="0" algn="l">
              <a:buNone/>
            </a:pPr>
            <a:r>
              <a:rPr lang="en-US" dirty="0" smtClean="0"/>
              <a:t>- what are methodologies used for this website?</a:t>
            </a:r>
          </a:p>
          <a:p>
            <a:pPr marL="0" indent="0" algn="l">
              <a:buNone/>
            </a:pPr>
            <a:r>
              <a:rPr lang="en-US" dirty="0" smtClean="0"/>
              <a:t>- Who are the actors(users) for this website?</a:t>
            </a:r>
          </a:p>
          <a:p>
            <a:pPr marL="0" indent="0" algn="l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4936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How??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err="1" smtClean="0"/>
              <a:t>Baheya</a:t>
            </a:r>
            <a:r>
              <a:rPr lang="en-US" dirty="0" smtClean="0"/>
              <a:t> is hospital for examining females and treating them from breast cancer.</a:t>
            </a:r>
          </a:p>
          <a:p>
            <a:pPr algn="l" rtl="0"/>
            <a:r>
              <a:rPr lang="en-US" dirty="0" smtClean="0"/>
              <a:t>This website help females in reservation and enable patients to view their prescriptions, labs and rays, also enable doctors to view patient records and write prescriptions and instructions.</a:t>
            </a:r>
          </a:p>
          <a:p>
            <a:pPr algn="l" rtl="0"/>
            <a:r>
              <a:rPr lang="en-US" dirty="0" smtClean="0"/>
              <a:t>We use </a:t>
            </a:r>
            <a:r>
              <a:rPr lang="en-US" dirty="0" err="1" smtClean="0"/>
              <a:t>php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and angular </a:t>
            </a:r>
            <a:r>
              <a:rPr lang="en-US" dirty="0" err="1" smtClean="0"/>
              <a:t>js</a:t>
            </a:r>
            <a:r>
              <a:rPr lang="en-US" dirty="0" smtClean="0"/>
              <a:t> to develop this website.</a:t>
            </a:r>
          </a:p>
          <a:p>
            <a:pPr marL="0" indent="0" algn="l" rtl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2784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 it ??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752600"/>
            <a:ext cx="2162307" cy="2514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19600"/>
            <a:ext cx="2669833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1981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Now..?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Guest profile</a:t>
            </a:r>
          </a:p>
          <a:p>
            <a:pPr algn="l" rtl="0"/>
            <a:r>
              <a:rPr lang="en-US" dirty="0" smtClean="0"/>
              <a:t>Consultant profile</a:t>
            </a:r>
          </a:p>
          <a:p>
            <a:pPr algn="l" rtl="0"/>
            <a:r>
              <a:rPr lang="en-US" dirty="0" smtClean="0"/>
              <a:t>Specialist profile</a:t>
            </a:r>
          </a:p>
          <a:p>
            <a:pPr algn="l" rtl="0"/>
            <a:r>
              <a:rPr lang="en-US" dirty="0" smtClean="0"/>
              <a:t>Patient profile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9180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117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Agenda</vt:lpstr>
      <vt:lpstr>What and How??</vt:lpstr>
      <vt:lpstr>Who use it ??</vt:lpstr>
      <vt:lpstr>What Now..?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Female Breast Cancer Tracking Systems</dc:title>
  <dc:creator>magic net</dc:creator>
  <cp:lastModifiedBy>magic net</cp:lastModifiedBy>
  <cp:revision>4</cp:revision>
  <dcterms:created xsi:type="dcterms:W3CDTF">2016-07-01T22:58:35Z</dcterms:created>
  <dcterms:modified xsi:type="dcterms:W3CDTF">2016-07-01T23:37:31Z</dcterms:modified>
</cp:coreProperties>
</file>