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5"/>
  </p:notesMasterIdLst>
  <p:sldIdLst>
    <p:sldId id="269" r:id="rId2"/>
    <p:sldId id="258" r:id="rId3"/>
    <p:sldId id="273" r:id="rId4"/>
    <p:sldId id="265" r:id="rId5"/>
    <p:sldId id="281" r:id="rId6"/>
    <p:sldId id="270" r:id="rId7"/>
    <p:sldId id="267" r:id="rId8"/>
    <p:sldId id="260" r:id="rId9"/>
    <p:sldId id="306" r:id="rId10"/>
    <p:sldId id="308" r:id="rId11"/>
    <p:sldId id="312" r:id="rId12"/>
    <p:sldId id="257" r:id="rId13"/>
    <p:sldId id="31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8A7018-F8B4-40D0-B879-28BD066DBC42}">
  <a:tblStyle styleId="{B38A7018-F8B4-40D0-B879-28BD066DBC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82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cb189c0635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cb189c0635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545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cb189c0635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cb189c0635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108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gcb189c0635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" name="Google Shape;2256;gcb189c0635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8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gc6ac5e8787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4" name="Google Shape;1944;gc6ac5e8787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gcb189c0635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0" name="Google Shape;2480;gcb189c0635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gcb189c063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1" name="Google Shape;2221;gcb189c063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ef1575b4d3_1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ef1575b4d3_1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0" name="Google Shape;2260;gcb189c0635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1" name="Google Shape;2261;gcb189c0635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gcb189c0635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3" name="Google Shape;2243;gcb189c0635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877b642fd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877b642fd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474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505800" y="1092876"/>
            <a:ext cx="2132400" cy="11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2742300" y="3398932"/>
            <a:ext cx="3659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25" name="Google Shape;25;p3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3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27" name="Google Shape;27;p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26" y="8"/>
              <a:ext cx="3441330" cy="4226827"/>
            </a:xfrm>
            <a:custGeom>
              <a:avLst/>
              <a:gdLst/>
              <a:ahLst/>
              <a:cxnLst/>
              <a:rect l="l" t="t" r="r" b="b"/>
              <a:pathLst>
                <a:path w="78141" h="95977" extrusionOk="0">
                  <a:moveTo>
                    <a:pt x="67242" y="0"/>
                  </a:moveTo>
                  <a:lnTo>
                    <a:pt x="0" y="82572"/>
                  </a:lnTo>
                  <a:lnTo>
                    <a:pt x="0" y="95976"/>
                  </a:lnTo>
                  <a:lnTo>
                    <a:pt x="78140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3"/>
          <p:cNvGrpSpPr/>
          <p:nvPr/>
        </p:nvGrpSpPr>
        <p:grpSpPr>
          <a:xfrm>
            <a:off x="-717937" y="-714467"/>
            <a:ext cx="10579873" cy="6572435"/>
            <a:chOff x="-717937" y="-714467"/>
            <a:chExt cx="10579873" cy="6572435"/>
          </a:xfrm>
        </p:grpSpPr>
        <p:grpSp>
          <p:nvGrpSpPr>
            <p:cNvPr id="41" name="Google Shape;41;p3"/>
            <p:cNvGrpSpPr/>
            <p:nvPr/>
          </p:nvGrpSpPr>
          <p:grpSpPr>
            <a:xfrm rot="2217870" flipH="1">
              <a:off x="310831" y="-820288"/>
              <a:ext cx="891328" cy="3719624"/>
              <a:chOff x="3615675" y="367825"/>
              <a:chExt cx="808650" cy="33746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" name="Google Shape;73;p3"/>
            <p:cNvGrpSpPr/>
            <p:nvPr/>
          </p:nvGrpSpPr>
          <p:grpSpPr>
            <a:xfrm rot="2217870" flipH="1">
              <a:off x="7941841" y="2244164"/>
              <a:ext cx="891328" cy="3719624"/>
              <a:chOff x="3615675" y="367825"/>
              <a:chExt cx="808650" cy="3374600"/>
            </a:xfrm>
          </p:grpSpPr>
          <p:sp>
            <p:nvSpPr>
              <p:cNvPr id="74" name="Google Shape;74;p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0"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2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1554" name="Google Shape;1554;p26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555" name="Google Shape;1555;p26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6" name="Google Shape;1556;p26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557" name="Google Shape;1557;p26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6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6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6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61" name="Google Shape;1561;p26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0" name="Google Shape;1570;p26"/>
          <p:cNvGrpSpPr/>
          <p:nvPr/>
        </p:nvGrpSpPr>
        <p:grpSpPr>
          <a:xfrm>
            <a:off x="-773505" y="-920667"/>
            <a:ext cx="10691010" cy="6984835"/>
            <a:chOff x="-773505" y="-920667"/>
            <a:chExt cx="10691010" cy="6984835"/>
          </a:xfrm>
        </p:grpSpPr>
        <p:grpSp>
          <p:nvGrpSpPr>
            <p:cNvPr id="1571" name="Google Shape;1571;p26"/>
            <p:cNvGrpSpPr/>
            <p:nvPr/>
          </p:nvGrpSpPr>
          <p:grpSpPr>
            <a:xfrm rot="-2700000" flipH="1">
              <a:off x="199638" y="3197015"/>
              <a:ext cx="732250" cy="3055771"/>
              <a:chOff x="3615675" y="367825"/>
              <a:chExt cx="808650" cy="3374600"/>
            </a:xfrm>
          </p:grpSpPr>
          <p:sp>
            <p:nvSpPr>
              <p:cNvPr id="1572" name="Google Shape;1572;p26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6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6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6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6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6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6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6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6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6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6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26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26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6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6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6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6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6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6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6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6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6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6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6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6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26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26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6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6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6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6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3" name="Google Shape;1603;p26"/>
            <p:cNvGrpSpPr/>
            <p:nvPr/>
          </p:nvGrpSpPr>
          <p:grpSpPr>
            <a:xfrm rot="-2700000" flipH="1">
              <a:off x="8212113" y="-1109285"/>
              <a:ext cx="732250" cy="3055771"/>
              <a:chOff x="3615675" y="367825"/>
              <a:chExt cx="808650" cy="3374600"/>
            </a:xfrm>
          </p:grpSpPr>
          <p:sp>
            <p:nvSpPr>
              <p:cNvPr id="1604" name="Google Shape;1604;p26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6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6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6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6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26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26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6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6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6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26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26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6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6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6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6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6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6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6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5" name="Google Shape;1705;p29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1706" name="Google Shape;1706;p29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7" name="Google Shape;1707;p29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1708" name="Google Shape;1708;p29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9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9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9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12" name="Google Shape;1712;p29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9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9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9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9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9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9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9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9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9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9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9"/>
            <p:cNvSpPr/>
            <p:nvPr/>
          </p:nvSpPr>
          <p:spPr>
            <a:xfrm>
              <a:off x="6754575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9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9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29"/>
          <p:cNvGrpSpPr/>
          <p:nvPr/>
        </p:nvGrpSpPr>
        <p:grpSpPr>
          <a:xfrm>
            <a:off x="-820155" y="-562693"/>
            <a:ext cx="10784311" cy="6268886"/>
            <a:chOff x="-583066" y="-489218"/>
            <a:chExt cx="10784311" cy="6268886"/>
          </a:xfrm>
        </p:grpSpPr>
        <p:grpSp>
          <p:nvGrpSpPr>
            <p:cNvPr id="1727" name="Google Shape;1727;p29"/>
            <p:cNvGrpSpPr/>
            <p:nvPr/>
          </p:nvGrpSpPr>
          <p:grpSpPr>
            <a:xfrm rot="2358486">
              <a:off x="301940" y="-602957"/>
              <a:ext cx="732200" cy="3055564"/>
              <a:chOff x="3615675" y="367825"/>
              <a:chExt cx="808650" cy="3374600"/>
            </a:xfrm>
          </p:grpSpPr>
          <p:sp>
            <p:nvSpPr>
              <p:cNvPr id="1728" name="Google Shape;1728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9" name="Google Shape;1759;p29"/>
            <p:cNvGrpSpPr/>
            <p:nvPr/>
          </p:nvGrpSpPr>
          <p:grpSpPr>
            <a:xfrm rot="2358486">
              <a:off x="8584040" y="2837843"/>
              <a:ext cx="732200" cy="3055564"/>
              <a:chOff x="3615675" y="367825"/>
              <a:chExt cx="808650" cy="3374600"/>
            </a:xfrm>
          </p:grpSpPr>
          <p:sp>
            <p:nvSpPr>
              <p:cNvPr id="1760" name="Google Shape;1760;p29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29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29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29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29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29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29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29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29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29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29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29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29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29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29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5" name="Google Shape;1775;p29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6" name="Google Shape;1776;p29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7" name="Google Shape;1777;p29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8" name="Google Shape;1778;p29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9" name="Google Shape;1779;p29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0" name="Google Shape;1780;p29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1" name="Google Shape;1781;p29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29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29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29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29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29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29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" name="Google Shape;1792;p30"/>
          <p:cNvGrpSpPr/>
          <p:nvPr/>
        </p:nvGrpSpPr>
        <p:grpSpPr>
          <a:xfrm>
            <a:off x="1777843" y="-294805"/>
            <a:ext cx="7366166" cy="6027911"/>
            <a:chOff x="1777843" y="-294805"/>
            <a:chExt cx="7366166" cy="6027911"/>
          </a:xfrm>
        </p:grpSpPr>
        <p:sp>
          <p:nvSpPr>
            <p:cNvPr id="1793" name="Google Shape;1793;p30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30"/>
            <p:cNvGrpSpPr/>
            <p:nvPr/>
          </p:nvGrpSpPr>
          <p:grpSpPr>
            <a:xfrm>
              <a:off x="1777843" y="4009249"/>
              <a:ext cx="3366776" cy="1723858"/>
              <a:chOff x="1785333" y="4009249"/>
              <a:chExt cx="3366776" cy="1723858"/>
            </a:xfrm>
          </p:grpSpPr>
          <p:sp>
            <p:nvSpPr>
              <p:cNvPr id="1795" name="Google Shape;1795;p30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30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30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98" name="Google Shape;1798;p30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0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0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30"/>
          <p:cNvGrpSpPr/>
          <p:nvPr/>
        </p:nvGrpSpPr>
        <p:grpSpPr>
          <a:xfrm>
            <a:off x="-569660" y="-834355"/>
            <a:ext cx="2678535" cy="6812210"/>
            <a:chOff x="-569660" y="-834355"/>
            <a:chExt cx="2678535" cy="6812210"/>
          </a:xfrm>
        </p:grpSpPr>
        <p:grpSp>
          <p:nvGrpSpPr>
            <p:cNvPr id="1805" name="Google Shape;1805;p30"/>
            <p:cNvGrpSpPr/>
            <p:nvPr/>
          </p:nvGrpSpPr>
          <p:grpSpPr>
            <a:xfrm rot="-2700000" flipH="1">
              <a:off x="403483" y="3110702"/>
              <a:ext cx="732250" cy="3055771"/>
              <a:chOff x="3615675" y="367825"/>
              <a:chExt cx="808650" cy="3374600"/>
            </a:xfrm>
          </p:grpSpPr>
          <p:sp>
            <p:nvSpPr>
              <p:cNvPr id="1806" name="Google Shape;1806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7" name="Google Shape;1837;p30"/>
            <p:cNvGrpSpPr/>
            <p:nvPr/>
          </p:nvGrpSpPr>
          <p:grpSpPr>
            <a:xfrm rot="2700000">
              <a:off x="403483" y="-1022973"/>
              <a:ext cx="732250" cy="3055771"/>
              <a:chOff x="3615675" y="367825"/>
              <a:chExt cx="808650" cy="3374600"/>
            </a:xfrm>
          </p:grpSpPr>
          <p:sp>
            <p:nvSpPr>
              <p:cNvPr id="1838" name="Google Shape;1838;p30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30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30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30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30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30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30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30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30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30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30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30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30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1" name="Google Shape;1851;p30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2" name="Google Shape;1852;p30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30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30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30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30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30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30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30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30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30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30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3" name="Google Shape;1863;p30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4" name="Google Shape;1864;p30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5" name="Google Shape;1865;p30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6" name="Google Shape;1866;p30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30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30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720000" y="1034025"/>
            <a:ext cx="7359900" cy="36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07" name="Google Shape;107;p4"/>
          <p:cNvGrpSpPr/>
          <p:nvPr/>
        </p:nvGrpSpPr>
        <p:grpSpPr>
          <a:xfrm>
            <a:off x="7011514" y="-294805"/>
            <a:ext cx="2132496" cy="4187244"/>
            <a:chOff x="7011514" y="-294805"/>
            <a:chExt cx="2132496" cy="4187244"/>
          </a:xfrm>
        </p:grpSpPr>
        <p:sp>
          <p:nvSpPr>
            <p:cNvPr id="108" name="Google Shape;108;p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7773661" y="2209363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1800138" flipH="1">
            <a:off x="8303462" y="3170745"/>
            <a:ext cx="732263" cy="3055826"/>
            <a:chOff x="3615675" y="367825"/>
            <a:chExt cx="808650" cy="3374600"/>
          </a:xfrm>
        </p:grpSpPr>
        <p:sp>
          <p:nvSpPr>
            <p:cNvPr id="113" name="Google Shape;113;p4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8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374" name="Google Shape;374;p8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8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376" name="Google Shape;376;p8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0" name="Google Shape;380;p8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" name="Google Shape;395;p8"/>
          <p:cNvGrpSpPr/>
          <p:nvPr/>
        </p:nvGrpSpPr>
        <p:grpSpPr>
          <a:xfrm>
            <a:off x="-860333" y="-565711"/>
            <a:ext cx="10864667" cy="6274921"/>
            <a:chOff x="-860333" y="-565711"/>
            <a:chExt cx="10864667" cy="6274921"/>
          </a:xfrm>
        </p:grpSpPr>
        <p:grpSp>
          <p:nvGrpSpPr>
            <p:cNvPr id="396" name="Google Shape;396;p8"/>
            <p:cNvGrpSpPr/>
            <p:nvPr/>
          </p:nvGrpSpPr>
          <p:grpSpPr>
            <a:xfrm rot="-1800166">
              <a:off x="8242634" y="-592074"/>
              <a:ext cx="891381" cy="3719848"/>
              <a:chOff x="3615675" y="367825"/>
              <a:chExt cx="808650" cy="3374600"/>
            </a:xfrm>
          </p:grpSpPr>
          <p:sp>
            <p:nvSpPr>
              <p:cNvPr id="397" name="Google Shape;397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8" name="Google Shape;428;p8"/>
            <p:cNvGrpSpPr/>
            <p:nvPr/>
          </p:nvGrpSpPr>
          <p:grpSpPr>
            <a:xfrm rot="-1800166">
              <a:off x="9984" y="2015726"/>
              <a:ext cx="891381" cy="3719848"/>
              <a:chOff x="3615675" y="367825"/>
              <a:chExt cx="808650" cy="3374600"/>
            </a:xfrm>
          </p:grpSpPr>
          <p:sp>
            <p:nvSpPr>
              <p:cNvPr id="429" name="Google Shape;429;p8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8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0" name="Google Shape;460;p8"/>
          <p:cNvSpPr txBox="1">
            <a:spLocks noGrp="1"/>
          </p:cNvSpPr>
          <p:nvPr>
            <p:ph type="title"/>
          </p:nvPr>
        </p:nvSpPr>
        <p:spPr>
          <a:xfrm>
            <a:off x="1428150" y="1421475"/>
            <a:ext cx="6287700" cy="238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0"/>
          <p:cNvSpPr/>
          <p:nvPr/>
        </p:nvSpPr>
        <p:spPr>
          <a:xfrm>
            <a:off x="0" y="0"/>
            <a:ext cx="4008000" cy="3386400"/>
          </a:xfrm>
          <a:prstGeom prst="rect">
            <a:avLst/>
          </a:prstGeom>
          <a:gradFill>
            <a:gsLst>
              <a:gs pos="0">
                <a:srgbClr val="334860">
                  <a:alpha val="54509"/>
                </a:srgbClr>
              </a:gs>
              <a:gs pos="67000">
                <a:srgbClr val="334860">
                  <a:alpha val="0"/>
                </a:srgbClr>
              </a:gs>
              <a:gs pos="100000">
                <a:srgbClr val="334860">
                  <a:alpha val="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0"/>
          <p:cNvSpPr txBox="1">
            <a:spLocks noGrp="1"/>
          </p:cNvSpPr>
          <p:nvPr>
            <p:ph type="title"/>
          </p:nvPr>
        </p:nvSpPr>
        <p:spPr>
          <a:xfrm>
            <a:off x="722375" y="411875"/>
            <a:ext cx="2593500" cy="19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518" name="Google Shape;518;p10"/>
          <p:cNvGrpSpPr/>
          <p:nvPr/>
        </p:nvGrpSpPr>
        <p:grpSpPr>
          <a:xfrm rot="2700000" flipH="1">
            <a:off x="8055500" y="2928445"/>
            <a:ext cx="732250" cy="3055771"/>
            <a:chOff x="3615675" y="367825"/>
            <a:chExt cx="808650" cy="3374600"/>
          </a:xfrm>
        </p:grpSpPr>
        <p:sp>
          <p:nvSpPr>
            <p:cNvPr id="519" name="Google Shape;519;p10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0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0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0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0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0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0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0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0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0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0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0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0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0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0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0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13"/>
          <p:cNvSpPr txBox="1">
            <a:spLocks noGrp="1"/>
          </p:cNvSpPr>
          <p:nvPr>
            <p:ph type="title" hasCustomPrompt="1"/>
          </p:nvPr>
        </p:nvSpPr>
        <p:spPr>
          <a:xfrm>
            <a:off x="722239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1"/>
          </p:nvPr>
        </p:nvSpPr>
        <p:spPr>
          <a:xfrm>
            <a:off x="1876266" y="1572070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2"/>
          </p:nvPr>
        </p:nvSpPr>
        <p:spPr>
          <a:xfrm>
            <a:off x="1876266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title" idx="3" hasCustomPrompt="1"/>
          </p:nvPr>
        </p:nvSpPr>
        <p:spPr>
          <a:xfrm>
            <a:off x="722239" y="3117061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4"/>
          </p:nvPr>
        </p:nvSpPr>
        <p:spPr>
          <a:xfrm>
            <a:off x="1876266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5"/>
          </p:nvPr>
        </p:nvSpPr>
        <p:spPr>
          <a:xfrm>
            <a:off x="1876266" y="3437310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6" name="Google Shape;646;p13"/>
          <p:cNvSpPr txBox="1">
            <a:spLocks noGrp="1"/>
          </p:cNvSpPr>
          <p:nvPr>
            <p:ph type="title" idx="6" hasCustomPrompt="1"/>
          </p:nvPr>
        </p:nvSpPr>
        <p:spPr>
          <a:xfrm>
            <a:off x="4626276" y="1590236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7" name="Google Shape;647;p13"/>
          <p:cNvSpPr txBox="1">
            <a:spLocks noGrp="1"/>
          </p:cNvSpPr>
          <p:nvPr>
            <p:ph type="subTitle" idx="7"/>
          </p:nvPr>
        </p:nvSpPr>
        <p:spPr>
          <a:xfrm>
            <a:off x="5780261" y="1572075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48" name="Google Shape;648;p13"/>
          <p:cNvSpPr txBox="1">
            <a:spLocks noGrp="1"/>
          </p:cNvSpPr>
          <p:nvPr>
            <p:ph type="subTitle" idx="8"/>
          </p:nvPr>
        </p:nvSpPr>
        <p:spPr>
          <a:xfrm>
            <a:off x="5780261" y="1910488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49" name="Google Shape;649;p13"/>
          <p:cNvSpPr txBox="1">
            <a:spLocks noGrp="1"/>
          </p:cNvSpPr>
          <p:nvPr>
            <p:ph type="title" idx="9" hasCustomPrompt="1"/>
          </p:nvPr>
        </p:nvSpPr>
        <p:spPr>
          <a:xfrm>
            <a:off x="4626277" y="311708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0" name="Google Shape;650;p13"/>
          <p:cNvSpPr txBox="1">
            <a:spLocks noGrp="1"/>
          </p:cNvSpPr>
          <p:nvPr>
            <p:ph type="subTitle" idx="13"/>
          </p:nvPr>
        </p:nvSpPr>
        <p:spPr>
          <a:xfrm>
            <a:off x="5780261" y="3098892"/>
            <a:ext cx="2641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651" name="Google Shape;651;p13"/>
          <p:cNvSpPr txBox="1">
            <a:spLocks noGrp="1"/>
          </p:cNvSpPr>
          <p:nvPr>
            <p:ph type="subTitle" idx="14"/>
          </p:nvPr>
        </p:nvSpPr>
        <p:spPr>
          <a:xfrm>
            <a:off x="5780261" y="3437323"/>
            <a:ext cx="26415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500"/>
            </a:lvl9pPr>
          </a:lstStyle>
          <a:p>
            <a:endParaRPr/>
          </a:p>
        </p:txBody>
      </p:sp>
      <p:sp>
        <p:nvSpPr>
          <p:cNvPr id="652" name="Google Shape;652;p13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grpSp>
        <p:nvGrpSpPr>
          <p:cNvPr id="653" name="Google Shape;653;p13"/>
          <p:cNvGrpSpPr/>
          <p:nvPr/>
        </p:nvGrpSpPr>
        <p:grpSpPr>
          <a:xfrm>
            <a:off x="-681552" y="-905197"/>
            <a:ext cx="10429037" cy="7134068"/>
            <a:chOff x="-681552" y="-905197"/>
            <a:chExt cx="10429037" cy="7134068"/>
          </a:xfrm>
        </p:grpSpPr>
        <p:grpSp>
          <p:nvGrpSpPr>
            <p:cNvPr id="654" name="Google Shape;654;p13"/>
            <p:cNvGrpSpPr/>
            <p:nvPr/>
          </p:nvGrpSpPr>
          <p:grpSpPr>
            <a:xfrm rot="-1800138">
              <a:off x="8300273" y="-926851"/>
              <a:ext cx="732263" cy="3055826"/>
              <a:chOff x="3615675" y="367825"/>
              <a:chExt cx="808650" cy="3374600"/>
            </a:xfrm>
          </p:grpSpPr>
          <p:sp>
            <p:nvSpPr>
              <p:cNvPr id="655" name="Google Shape;655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13"/>
            <p:cNvGrpSpPr/>
            <p:nvPr/>
          </p:nvGrpSpPr>
          <p:grpSpPr>
            <a:xfrm rot="-1800138">
              <a:off x="33398" y="3194699"/>
              <a:ext cx="732263" cy="3055826"/>
              <a:chOff x="3615675" y="367825"/>
              <a:chExt cx="808650" cy="3374600"/>
            </a:xfrm>
          </p:grpSpPr>
          <p:sp>
            <p:nvSpPr>
              <p:cNvPr id="687" name="Google Shape;687;p13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3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3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3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3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3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3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3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3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3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3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8" name="Google Shape;718;p13"/>
          <p:cNvGrpSpPr/>
          <p:nvPr/>
        </p:nvGrpSpPr>
        <p:grpSpPr>
          <a:xfrm>
            <a:off x="783924" y="-294805"/>
            <a:ext cx="8352595" cy="6027911"/>
            <a:chOff x="791415" y="-294805"/>
            <a:chExt cx="8352595" cy="6027911"/>
          </a:xfrm>
        </p:grpSpPr>
        <p:grpSp>
          <p:nvGrpSpPr>
            <p:cNvPr id="719" name="Google Shape;719;p13"/>
            <p:cNvGrpSpPr/>
            <p:nvPr/>
          </p:nvGrpSpPr>
          <p:grpSpPr>
            <a:xfrm>
              <a:off x="7011514" y="-294805"/>
              <a:ext cx="2132496" cy="5438332"/>
              <a:chOff x="7011514" y="-294805"/>
              <a:chExt cx="2132496" cy="5438332"/>
            </a:xfrm>
          </p:grpSpPr>
          <p:sp>
            <p:nvSpPr>
              <p:cNvPr id="720" name="Google Shape;720;p13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3" name="Google Shape;723;p13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735490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4717153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6" name="Google Shape;726;p13"/>
            <p:cNvGrpSpPr/>
            <p:nvPr/>
          </p:nvGrpSpPr>
          <p:grpSpPr>
            <a:xfrm>
              <a:off x="791415" y="4009249"/>
              <a:ext cx="4360695" cy="1723858"/>
              <a:chOff x="791415" y="4009249"/>
              <a:chExt cx="4360695" cy="1723858"/>
            </a:xfrm>
          </p:grpSpPr>
          <p:sp>
            <p:nvSpPr>
              <p:cNvPr id="727" name="Google Shape;727;p13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3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3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3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"/>
          <p:cNvSpPr txBox="1">
            <a:spLocks noGrp="1"/>
          </p:cNvSpPr>
          <p:nvPr>
            <p:ph type="title"/>
          </p:nvPr>
        </p:nvSpPr>
        <p:spPr>
          <a:xfrm>
            <a:off x="1113375" y="3318225"/>
            <a:ext cx="37107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733" name="Google Shape;733;p14"/>
          <p:cNvSpPr txBox="1">
            <a:spLocks noGrp="1"/>
          </p:cNvSpPr>
          <p:nvPr>
            <p:ph type="subTitle" idx="1"/>
          </p:nvPr>
        </p:nvSpPr>
        <p:spPr>
          <a:xfrm>
            <a:off x="1113375" y="1420475"/>
            <a:ext cx="3710700" cy="18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>
            <a:endParaRPr/>
          </a:p>
        </p:txBody>
      </p:sp>
      <p:grpSp>
        <p:nvGrpSpPr>
          <p:cNvPr id="734" name="Google Shape;734;p1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sp>
          <p:nvSpPr>
            <p:cNvPr id="735" name="Google Shape;735;p14"/>
            <p:cNvSpPr/>
            <p:nvPr/>
          </p:nvSpPr>
          <p:spPr>
            <a:xfrm>
              <a:off x="4709662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14"/>
            <p:cNvGrpSpPr/>
            <p:nvPr/>
          </p:nvGrpSpPr>
          <p:grpSpPr>
            <a:xfrm>
              <a:off x="783924" y="4009249"/>
              <a:ext cx="4360695" cy="1723858"/>
              <a:chOff x="791415" y="4009249"/>
              <a:chExt cx="4360695" cy="1723858"/>
            </a:xfrm>
          </p:grpSpPr>
          <p:sp>
            <p:nvSpPr>
              <p:cNvPr id="737" name="Google Shape;737;p14"/>
              <p:cNvSpPr/>
              <p:nvPr/>
            </p:nvSpPr>
            <p:spPr>
              <a:xfrm>
                <a:off x="791415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4"/>
              <p:cNvSpPr/>
              <p:nvPr/>
            </p:nvSpPr>
            <p:spPr>
              <a:xfrm>
                <a:off x="1785333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4"/>
              <p:cNvSpPr/>
              <p:nvPr/>
            </p:nvSpPr>
            <p:spPr>
              <a:xfrm>
                <a:off x="2744296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4"/>
              <p:cNvSpPr/>
              <p:nvPr/>
            </p:nvSpPr>
            <p:spPr>
              <a:xfrm>
                <a:off x="374820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41" name="Google Shape;741;p14"/>
            <p:cNvSpPr/>
            <p:nvPr/>
          </p:nvSpPr>
          <p:spPr>
            <a:xfrm>
              <a:off x="26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4"/>
            <p:cNvSpPr/>
            <p:nvPr/>
          </p:nvSpPr>
          <p:spPr>
            <a:xfrm>
              <a:off x="26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4"/>
            <p:cNvSpPr/>
            <p:nvPr/>
          </p:nvSpPr>
          <p:spPr>
            <a:xfrm>
              <a:off x="26" y="375438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4"/>
            <p:cNvSpPr/>
            <p:nvPr/>
          </p:nvSpPr>
          <p:spPr>
            <a:xfrm>
              <a:off x="701151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4"/>
            <p:cNvSpPr/>
            <p:nvPr/>
          </p:nvSpPr>
          <p:spPr>
            <a:xfrm>
              <a:off x="7773661" y="-294805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4"/>
            <p:cNvSpPr/>
            <p:nvPr/>
          </p:nvSpPr>
          <p:spPr>
            <a:xfrm>
              <a:off x="3056534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4"/>
            <p:cNvSpPr/>
            <p:nvPr/>
          </p:nvSpPr>
          <p:spPr>
            <a:xfrm>
              <a:off x="4055689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4"/>
            <p:cNvSpPr/>
            <p:nvPr/>
          </p:nvSpPr>
          <p:spPr>
            <a:xfrm>
              <a:off x="505028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4"/>
            <p:cNvSpPr/>
            <p:nvPr/>
          </p:nvSpPr>
          <p:spPr>
            <a:xfrm>
              <a:off x="6008337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4"/>
            <p:cNvSpPr/>
            <p:nvPr/>
          </p:nvSpPr>
          <p:spPr>
            <a:xfrm>
              <a:off x="7773661" y="3460451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4"/>
            <p:cNvSpPr/>
            <p:nvPr/>
          </p:nvSpPr>
          <p:spPr>
            <a:xfrm>
              <a:off x="6754575" y="2209363"/>
              <a:ext cx="2389434" cy="2934165"/>
            </a:xfrm>
            <a:custGeom>
              <a:avLst/>
              <a:gdLst/>
              <a:ahLst/>
              <a:cxnLst/>
              <a:rect l="l" t="t" r="r" b="b"/>
              <a:pathLst>
                <a:path w="54256" h="66625" extrusionOk="0">
                  <a:moveTo>
                    <a:pt x="54255" y="1"/>
                  </a:moveTo>
                  <a:lnTo>
                    <a:pt x="0" y="66625"/>
                  </a:lnTo>
                  <a:lnTo>
                    <a:pt x="10917" y="66625"/>
                  </a:lnTo>
                  <a:lnTo>
                    <a:pt x="54255" y="13387"/>
                  </a:lnTo>
                  <a:lnTo>
                    <a:pt x="5425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50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2037448" y="8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7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4"/>
            <p:cNvSpPr/>
            <p:nvPr/>
          </p:nvSpPr>
          <p:spPr>
            <a:xfrm>
              <a:off x="7773661" y="957482"/>
              <a:ext cx="1370349" cy="1683077"/>
            </a:xfrm>
            <a:custGeom>
              <a:avLst/>
              <a:gdLst/>
              <a:ahLst/>
              <a:cxnLst/>
              <a:rect l="l" t="t" r="r" b="b"/>
              <a:pathLst>
                <a:path w="31116" h="38217" extrusionOk="0">
                  <a:moveTo>
                    <a:pt x="31115" y="1"/>
                  </a:moveTo>
                  <a:lnTo>
                    <a:pt x="1" y="38217"/>
                  </a:lnTo>
                  <a:lnTo>
                    <a:pt x="10899" y="38217"/>
                  </a:lnTo>
                  <a:lnTo>
                    <a:pt x="31115" y="13405"/>
                  </a:lnTo>
                  <a:lnTo>
                    <a:pt x="3111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2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4"/>
            <p:cNvSpPr/>
            <p:nvPr/>
          </p:nvSpPr>
          <p:spPr>
            <a:xfrm>
              <a:off x="5735490" y="4009249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_1_1_1_1"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6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0" name="Google Shape;840;p16"/>
          <p:cNvSpPr txBox="1">
            <a:spLocks noGrp="1"/>
          </p:cNvSpPr>
          <p:nvPr>
            <p:ph type="subTitle" idx="1"/>
          </p:nvPr>
        </p:nvSpPr>
        <p:spPr>
          <a:xfrm>
            <a:off x="777775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1" name="Google Shape;841;p16"/>
          <p:cNvSpPr txBox="1">
            <a:spLocks noGrp="1"/>
          </p:cNvSpPr>
          <p:nvPr>
            <p:ph type="subTitle" idx="2"/>
          </p:nvPr>
        </p:nvSpPr>
        <p:spPr>
          <a:xfrm>
            <a:off x="777775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6"/>
          <p:cNvSpPr txBox="1">
            <a:spLocks noGrp="1"/>
          </p:cNvSpPr>
          <p:nvPr>
            <p:ph type="subTitle" idx="3"/>
          </p:nvPr>
        </p:nvSpPr>
        <p:spPr>
          <a:xfrm>
            <a:off x="6078423" y="2576025"/>
            <a:ext cx="22878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843" name="Google Shape;843;p16"/>
          <p:cNvSpPr txBox="1">
            <a:spLocks noGrp="1"/>
          </p:cNvSpPr>
          <p:nvPr>
            <p:ph type="subTitle" idx="4"/>
          </p:nvPr>
        </p:nvSpPr>
        <p:spPr>
          <a:xfrm>
            <a:off x="6078423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6"/>
          <p:cNvSpPr txBox="1">
            <a:spLocks noGrp="1"/>
          </p:cNvSpPr>
          <p:nvPr>
            <p:ph type="title" idx="5" hasCustomPrompt="1"/>
          </p:nvPr>
        </p:nvSpPr>
        <p:spPr>
          <a:xfrm>
            <a:off x="1339975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5" name="Google Shape;845;p16"/>
          <p:cNvSpPr txBox="1">
            <a:spLocks noGrp="1"/>
          </p:cNvSpPr>
          <p:nvPr>
            <p:ph type="title" idx="6" hasCustomPrompt="1"/>
          </p:nvPr>
        </p:nvSpPr>
        <p:spPr>
          <a:xfrm>
            <a:off x="6640623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846" name="Google Shape;846;p16"/>
          <p:cNvGrpSpPr/>
          <p:nvPr/>
        </p:nvGrpSpPr>
        <p:grpSpPr>
          <a:xfrm>
            <a:off x="26" y="957482"/>
            <a:ext cx="9136493" cy="4775625"/>
            <a:chOff x="26" y="957482"/>
            <a:chExt cx="9136493" cy="4775625"/>
          </a:xfrm>
        </p:grpSpPr>
        <p:sp>
          <p:nvSpPr>
            <p:cNvPr id="847" name="Google Shape;847;p16"/>
            <p:cNvSpPr/>
            <p:nvPr/>
          </p:nvSpPr>
          <p:spPr>
            <a:xfrm>
              <a:off x="26" y="2502977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26" y="1251096"/>
              <a:ext cx="1403907" cy="1723858"/>
            </a:xfrm>
            <a:custGeom>
              <a:avLst/>
              <a:gdLst/>
              <a:ahLst/>
              <a:cxnLst/>
              <a:rect l="l" t="t" r="r" b="b"/>
              <a:pathLst>
                <a:path w="31878" h="39143" extrusionOk="0">
                  <a:moveTo>
                    <a:pt x="20961" y="0"/>
                  </a:moveTo>
                  <a:lnTo>
                    <a:pt x="0" y="25756"/>
                  </a:lnTo>
                  <a:lnTo>
                    <a:pt x="0" y="39142"/>
                  </a:lnTo>
                  <a:lnTo>
                    <a:pt x="3187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84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16"/>
            <p:cNvGrpSpPr/>
            <p:nvPr/>
          </p:nvGrpSpPr>
          <p:grpSpPr>
            <a:xfrm>
              <a:off x="26" y="957482"/>
              <a:ext cx="9136493" cy="4775625"/>
              <a:chOff x="26" y="957482"/>
              <a:chExt cx="9136493" cy="4775625"/>
            </a:xfrm>
          </p:grpSpPr>
          <p:sp>
            <p:nvSpPr>
              <p:cNvPr id="850" name="Google Shape;850;p16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1" name="Google Shape;851;p16"/>
              <p:cNvGrpSpPr/>
              <p:nvPr/>
            </p:nvGrpSpPr>
            <p:grpSpPr>
              <a:xfrm>
                <a:off x="783924" y="957482"/>
                <a:ext cx="8352595" cy="4775625"/>
                <a:chOff x="791415" y="957482"/>
                <a:chExt cx="8352595" cy="4775625"/>
              </a:xfrm>
            </p:grpSpPr>
            <p:sp>
              <p:nvSpPr>
                <p:cNvPr id="852" name="Google Shape;852;p16"/>
                <p:cNvSpPr/>
                <p:nvPr/>
              </p:nvSpPr>
              <p:spPr>
                <a:xfrm>
                  <a:off x="6754575" y="2209363"/>
                  <a:ext cx="2389434" cy="2934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256" h="66625" extrusionOk="0">
                      <a:moveTo>
                        <a:pt x="54255" y="1"/>
                      </a:moveTo>
                      <a:lnTo>
                        <a:pt x="0" y="66625"/>
                      </a:lnTo>
                      <a:lnTo>
                        <a:pt x="10917" y="66625"/>
                      </a:lnTo>
                      <a:lnTo>
                        <a:pt x="54255" y="13387"/>
                      </a:lnTo>
                      <a:lnTo>
                        <a:pt x="5425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3" name="Google Shape;853;p16"/>
                <p:cNvSpPr/>
                <p:nvPr/>
              </p:nvSpPr>
              <p:spPr>
                <a:xfrm>
                  <a:off x="471715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54" name="Google Shape;854;p16"/>
                <p:cNvGrpSpPr/>
                <p:nvPr/>
              </p:nvGrpSpPr>
              <p:grpSpPr>
                <a:xfrm>
                  <a:off x="791415" y="4009249"/>
                  <a:ext cx="4360695" cy="1723858"/>
                  <a:chOff x="791415" y="4009249"/>
                  <a:chExt cx="4360695" cy="1723858"/>
                </a:xfrm>
              </p:grpSpPr>
              <p:sp>
                <p:nvSpPr>
                  <p:cNvPr id="855" name="Google Shape;855;p16"/>
                  <p:cNvSpPr/>
                  <p:nvPr/>
                </p:nvSpPr>
                <p:spPr>
                  <a:xfrm>
                    <a:off x="791415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6" name="Google Shape;856;p16"/>
                  <p:cNvSpPr/>
                  <p:nvPr/>
                </p:nvSpPr>
                <p:spPr>
                  <a:xfrm>
                    <a:off x="1785333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7" name="Google Shape;857;p16"/>
                  <p:cNvSpPr/>
                  <p:nvPr/>
                </p:nvSpPr>
                <p:spPr>
                  <a:xfrm>
                    <a:off x="2744296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8" name="Google Shape;858;p16"/>
                  <p:cNvSpPr/>
                  <p:nvPr/>
                </p:nvSpPr>
                <p:spPr>
                  <a:xfrm>
                    <a:off x="3748202" y="4009249"/>
                    <a:ext cx="1403907" cy="17238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878" h="39143" extrusionOk="0">
                        <a:moveTo>
                          <a:pt x="20961" y="0"/>
                        </a:moveTo>
                        <a:lnTo>
                          <a:pt x="0" y="25756"/>
                        </a:lnTo>
                        <a:lnTo>
                          <a:pt x="0" y="39142"/>
                        </a:lnTo>
                        <a:lnTo>
                          <a:pt x="31878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7D2E4">
                          <a:alpha val="18431"/>
                        </a:srgbClr>
                      </a:gs>
                      <a:gs pos="84000">
                        <a:srgbClr val="87D2E4">
                          <a:alpha val="0"/>
                        </a:srgbClr>
                      </a:gs>
                      <a:gs pos="100000">
                        <a:srgbClr val="87D2E4">
                          <a:alpha val="0"/>
                        </a:srgbClr>
                      </a:gs>
                    </a:gsLst>
                    <a:lin ang="18900044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59" name="Google Shape;859;p16"/>
                <p:cNvSpPr/>
                <p:nvPr/>
              </p:nvSpPr>
              <p:spPr>
                <a:xfrm>
                  <a:off x="5735490" y="957482"/>
                  <a:ext cx="3408520" cy="4186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96" h="95051" extrusionOk="0">
                      <a:moveTo>
                        <a:pt x="77395" y="1"/>
                      </a:moveTo>
                      <a:lnTo>
                        <a:pt x="0" y="95051"/>
                      </a:lnTo>
                      <a:lnTo>
                        <a:pt x="10916" y="95051"/>
                      </a:lnTo>
                      <a:lnTo>
                        <a:pt x="77395" y="13406"/>
                      </a:lnTo>
                      <a:lnTo>
                        <a:pt x="7739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29000">
                      <a:srgbClr val="87D2E4">
                        <a:alpha val="0"/>
                      </a:srgbClr>
                    </a:gs>
                    <a:gs pos="75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18431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860" name="Google Shape;860;p16"/>
          <p:cNvGrpSpPr/>
          <p:nvPr/>
        </p:nvGrpSpPr>
        <p:grpSpPr>
          <a:xfrm rot="2434760" flipH="1">
            <a:off x="8211689" y="2967160"/>
            <a:ext cx="732198" cy="3055555"/>
            <a:chOff x="3615675" y="367825"/>
            <a:chExt cx="808650" cy="3374600"/>
          </a:xfrm>
        </p:grpSpPr>
        <p:sp>
          <p:nvSpPr>
            <p:cNvPr id="861" name="Google Shape;861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2" name="Google Shape;892;p16"/>
          <p:cNvGrpSpPr/>
          <p:nvPr/>
        </p:nvGrpSpPr>
        <p:grpSpPr>
          <a:xfrm rot="8365240">
            <a:off x="8211689" y="-879215"/>
            <a:ext cx="732198" cy="3055555"/>
            <a:chOff x="3615675" y="367825"/>
            <a:chExt cx="808650" cy="3374600"/>
          </a:xfrm>
        </p:grpSpPr>
        <p:sp>
          <p:nvSpPr>
            <p:cNvPr id="893" name="Google Shape;893;p16"/>
            <p:cNvSpPr/>
            <p:nvPr/>
          </p:nvSpPr>
          <p:spPr>
            <a:xfrm>
              <a:off x="3663733" y="2002850"/>
              <a:ext cx="714802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649500" y="367825"/>
              <a:ext cx="774825" cy="3374600"/>
            </a:xfrm>
            <a:custGeom>
              <a:avLst/>
              <a:gdLst/>
              <a:ahLst/>
              <a:cxnLst/>
              <a:rect l="l" t="t" r="r" b="b"/>
              <a:pathLst>
                <a:path w="30993" h="134984" extrusionOk="0">
                  <a:moveTo>
                    <a:pt x="29058" y="0"/>
                  </a:moveTo>
                  <a:cubicBezTo>
                    <a:pt x="28728" y="0"/>
                    <a:pt x="28392" y="245"/>
                    <a:pt x="28444" y="664"/>
                  </a:cubicBezTo>
                  <a:cubicBezTo>
                    <a:pt x="28476" y="790"/>
                    <a:pt x="29640" y="10229"/>
                    <a:pt x="14600" y="17592"/>
                  </a:cubicBezTo>
                  <a:cubicBezTo>
                    <a:pt x="1196" y="24136"/>
                    <a:pt x="1" y="31845"/>
                    <a:pt x="32" y="34048"/>
                  </a:cubicBezTo>
                  <a:cubicBezTo>
                    <a:pt x="95" y="36250"/>
                    <a:pt x="1196" y="43927"/>
                    <a:pt x="14600" y="50503"/>
                  </a:cubicBezTo>
                  <a:cubicBezTo>
                    <a:pt x="29640" y="57866"/>
                    <a:pt x="28444" y="67305"/>
                    <a:pt x="28444" y="67399"/>
                  </a:cubicBezTo>
                  <a:cubicBezTo>
                    <a:pt x="28444" y="67399"/>
                    <a:pt x="28444" y="67431"/>
                    <a:pt x="28444" y="67462"/>
                  </a:cubicBezTo>
                  <a:lnTo>
                    <a:pt x="28444" y="67525"/>
                  </a:lnTo>
                  <a:cubicBezTo>
                    <a:pt x="28444" y="67557"/>
                    <a:pt x="28444" y="67588"/>
                    <a:pt x="28444" y="67620"/>
                  </a:cubicBezTo>
                  <a:cubicBezTo>
                    <a:pt x="28476" y="67714"/>
                    <a:pt x="29640" y="77153"/>
                    <a:pt x="14600" y="84516"/>
                  </a:cubicBezTo>
                  <a:cubicBezTo>
                    <a:pt x="1196" y="91060"/>
                    <a:pt x="1" y="98769"/>
                    <a:pt x="32" y="100971"/>
                  </a:cubicBezTo>
                  <a:cubicBezTo>
                    <a:pt x="95" y="103174"/>
                    <a:pt x="1196" y="110851"/>
                    <a:pt x="14600" y="117427"/>
                  </a:cubicBezTo>
                  <a:cubicBezTo>
                    <a:pt x="29640" y="124758"/>
                    <a:pt x="28444" y="134197"/>
                    <a:pt x="28444" y="134292"/>
                  </a:cubicBezTo>
                  <a:cubicBezTo>
                    <a:pt x="28413" y="134638"/>
                    <a:pt x="28633" y="134921"/>
                    <a:pt x="28948" y="134984"/>
                  </a:cubicBezTo>
                  <a:lnTo>
                    <a:pt x="29042" y="134984"/>
                  </a:lnTo>
                  <a:cubicBezTo>
                    <a:pt x="29357" y="134984"/>
                    <a:pt x="29608" y="134764"/>
                    <a:pt x="29640" y="134449"/>
                  </a:cubicBezTo>
                  <a:cubicBezTo>
                    <a:pt x="29703" y="134040"/>
                    <a:pt x="30993" y="124097"/>
                    <a:pt x="15135" y="116326"/>
                  </a:cubicBezTo>
                  <a:cubicBezTo>
                    <a:pt x="2329" y="110065"/>
                    <a:pt x="1228" y="102985"/>
                    <a:pt x="1259" y="100940"/>
                  </a:cubicBezTo>
                  <a:cubicBezTo>
                    <a:pt x="1259" y="98926"/>
                    <a:pt x="2329" y="91815"/>
                    <a:pt x="15135" y="85554"/>
                  </a:cubicBezTo>
                  <a:cubicBezTo>
                    <a:pt x="30552" y="78003"/>
                    <a:pt x="29766" y="68406"/>
                    <a:pt x="29640" y="67494"/>
                  </a:cubicBezTo>
                  <a:cubicBezTo>
                    <a:pt x="29766" y="66550"/>
                    <a:pt x="30552" y="56953"/>
                    <a:pt x="15135" y="49433"/>
                  </a:cubicBezTo>
                  <a:cubicBezTo>
                    <a:pt x="2329" y="43141"/>
                    <a:pt x="1228" y="36061"/>
                    <a:pt x="1259" y="34048"/>
                  </a:cubicBezTo>
                  <a:cubicBezTo>
                    <a:pt x="1259" y="32002"/>
                    <a:pt x="2329" y="24892"/>
                    <a:pt x="15135" y="18630"/>
                  </a:cubicBezTo>
                  <a:cubicBezTo>
                    <a:pt x="30993" y="10859"/>
                    <a:pt x="29703" y="916"/>
                    <a:pt x="29640" y="507"/>
                  </a:cubicBezTo>
                  <a:cubicBezTo>
                    <a:pt x="29584" y="157"/>
                    <a:pt x="29323" y="0"/>
                    <a:pt x="29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764350" y="31131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764350" y="3463175"/>
              <a:ext cx="515250" cy="29900"/>
            </a:xfrm>
            <a:custGeom>
              <a:avLst/>
              <a:gdLst/>
              <a:ahLst/>
              <a:cxnLst/>
              <a:rect l="l" t="t" r="r" b="b"/>
              <a:pathLst>
                <a:path w="20610" h="1196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668400" y="2975475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1"/>
                  </a:moveTo>
                  <a:cubicBezTo>
                    <a:pt x="0" y="1"/>
                    <a:pt x="0" y="1165"/>
                    <a:pt x="787" y="1165"/>
                  </a:cubicBezTo>
                  <a:lnTo>
                    <a:pt x="27437" y="1165"/>
                  </a:lnTo>
                  <a:cubicBezTo>
                    <a:pt x="28223" y="1165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651075" y="2837025"/>
              <a:ext cx="739425" cy="29925"/>
            </a:xfrm>
            <a:custGeom>
              <a:avLst/>
              <a:gdLst/>
              <a:ahLst/>
              <a:cxnLst/>
              <a:rect l="l" t="t" r="r" b="b"/>
              <a:pathLst>
                <a:path w="29577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28790" y="1197"/>
                  </a:lnTo>
                  <a:cubicBezTo>
                    <a:pt x="29577" y="1197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714000" y="269937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1"/>
                  </a:moveTo>
                  <a:cubicBezTo>
                    <a:pt x="1" y="1"/>
                    <a:pt x="1" y="1165"/>
                    <a:pt x="788" y="1165"/>
                  </a:cubicBezTo>
                  <a:lnTo>
                    <a:pt x="23788" y="1165"/>
                  </a:lnTo>
                  <a:cubicBezTo>
                    <a:pt x="24574" y="1165"/>
                    <a:pt x="24574" y="1"/>
                    <a:pt x="237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764350" y="1431375"/>
              <a:ext cx="515250" cy="29125"/>
            </a:xfrm>
            <a:custGeom>
              <a:avLst/>
              <a:gdLst/>
              <a:ahLst/>
              <a:cxnLst/>
              <a:rect l="l" t="t" r="r" b="b"/>
              <a:pathLst>
                <a:path w="20610" h="1165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19854" y="1165"/>
                  </a:lnTo>
                  <a:cubicBezTo>
                    <a:pt x="20609" y="1165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764350" y="63377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0"/>
                  </a:moveTo>
                  <a:cubicBezTo>
                    <a:pt x="1" y="0"/>
                    <a:pt x="1" y="1196"/>
                    <a:pt x="787" y="1196"/>
                  </a:cubicBezTo>
                  <a:lnTo>
                    <a:pt x="19854" y="1196"/>
                  </a:lnTo>
                  <a:cubicBezTo>
                    <a:pt x="20609" y="1196"/>
                    <a:pt x="20609" y="0"/>
                    <a:pt x="19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668400" y="1292950"/>
              <a:ext cx="705600" cy="29900"/>
            </a:xfrm>
            <a:custGeom>
              <a:avLst/>
              <a:gdLst/>
              <a:ahLst/>
              <a:cxnLst/>
              <a:rect l="l" t="t" r="r" b="b"/>
              <a:pathLst>
                <a:path w="28224" h="1196" extrusionOk="0">
                  <a:moveTo>
                    <a:pt x="787" y="0"/>
                  </a:moveTo>
                  <a:cubicBezTo>
                    <a:pt x="0" y="0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668400" y="497700"/>
              <a:ext cx="705600" cy="29125"/>
            </a:xfrm>
            <a:custGeom>
              <a:avLst/>
              <a:gdLst/>
              <a:ahLst/>
              <a:cxnLst/>
              <a:rect l="l" t="t" r="r" b="b"/>
              <a:pathLst>
                <a:path w="28224" h="1165" extrusionOk="0">
                  <a:moveTo>
                    <a:pt x="787" y="0"/>
                  </a:moveTo>
                  <a:cubicBezTo>
                    <a:pt x="0" y="0"/>
                    <a:pt x="0" y="1164"/>
                    <a:pt x="787" y="1164"/>
                  </a:cubicBezTo>
                  <a:lnTo>
                    <a:pt x="27437" y="1164"/>
                  </a:lnTo>
                  <a:cubicBezTo>
                    <a:pt x="28223" y="1164"/>
                    <a:pt x="28223" y="0"/>
                    <a:pt x="27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651075" y="1155275"/>
              <a:ext cx="739425" cy="29150"/>
            </a:xfrm>
            <a:custGeom>
              <a:avLst/>
              <a:gdLst/>
              <a:ahLst/>
              <a:cxnLst/>
              <a:rect l="l" t="t" r="r" b="b"/>
              <a:pathLst>
                <a:path w="29577" h="1166" extrusionOk="0">
                  <a:moveTo>
                    <a:pt x="787" y="1"/>
                  </a:moveTo>
                  <a:cubicBezTo>
                    <a:pt x="1" y="1"/>
                    <a:pt x="1" y="1165"/>
                    <a:pt x="787" y="1165"/>
                  </a:cubicBezTo>
                  <a:lnTo>
                    <a:pt x="28790" y="1165"/>
                  </a:lnTo>
                  <a:cubicBezTo>
                    <a:pt x="29577" y="1165"/>
                    <a:pt x="29577" y="1"/>
                    <a:pt x="2879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714000" y="1016850"/>
              <a:ext cx="597075" cy="29900"/>
            </a:xfrm>
            <a:custGeom>
              <a:avLst/>
              <a:gdLst/>
              <a:ahLst/>
              <a:cxnLst/>
              <a:rect l="l" t="t" r="r" b="b"/>
              <a:pathLst>
                <a:path w="23883" h="1196" extrusionOk="0">
                  <a:moveTo>
                    <a:pt x="788" y="0"/>
                  </a:moveTo>
                  <a:cubicBezTo>
                    <a:pt x="1" y="0"/>
                    <a:pt x="1" y="1196"/>
                    <a:pt x="788" y="1196"/>
                  </a:cubicBezTo>
                  <a:lnTo>
                    <a:pt x="23882" y="1196"/>
                  </a:lnTo>
                  <a:cubicBezTo>
                    <a:pt x="23536" y="787"/>
                    <a:pt x="23253" y="409"/>
                    <a:pt x="229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764350" y="2302925"/>
              <a:ext cx="515250" cy="29925"/>
            </a:xfrm>
            <a:custGeom>
              <a:avLst/>
              <a:gdLst/>
              <a:ahLst/>
              <a:cxnLst/>
              <a:rect l="l" t="t" r="r" b="b"/>
              <a:pathLst>
                <a:path w="20610" h="1197" extrusionOk="0">
                  <a:moveTo>
                    <a:pt x="787" y="1"/>
                  </a:moveTo>
                  <a:cubicBezTo>
                    <a:pt x="1" y="1"/>
                    <a:pt x="1" y="1197"/>
                    <a:pt x="787" y="1197"/>
                  </a:cubicBezTo>
                  <a:lnTo>
                    <a:pt x="19854" y="1197"/>
                  </a:lnTo>
                  <a:cubicBezTo>
                    <a:pt x="20609" y="1197"/>
                    <a:pt x="20609" y="1"/>
                    <a:pt x="1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668400" y="2165275"/>
              <a:ext cx="705600" cy="29925"/>
            </a:xfrm>
            <a:custGeom>
              <a:avLst/>
              <a:gdLst/>
              <a:ahLst/>
              <a:cxnLst/>
              <a:rect l="l" t="t" r="r" b="b"/>
              <a:pathLst>
                <a:path w="28224" h="1197" extrusionOk="0">
                  <a:moveTo>
                    <a:pt x="787" y="1"/>
                  </a:moveTo>
                  <a:cubicBezTo>
                    <a:pt x="0" y="1"/>
                    <a:pt x="0" y="1196"/>
                    <a:pt x="787" y="1196"/>
                  </a:cubicBezTo>
                  <a:lnTo>
                    <a:pt x="27437" y="1196"/>
                  </a:lnTo>
                  <a:cubicBezTo>
                    <a:pt x="28223" y="1196"/>
                    <a:pt x="28223" y="1"/>
                    <a:pt x="27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714000" y="1840425"/>
              <a:ext cx="614375" cy="29125"/>
            </a:xfrm>
            <a:custGeom>
              <a:avLst/>
              <a:gdLst/>
              <a:ahLst/>
              <a:cxnLst/>
              <a:rect l="l" t="t" r="r" b="b"/>
              <a:pathLst>
                <a:path w="24575" h="1165" extrusionOk="0">
                  <a:moveTo>
                    <a:pt x="788" y="0"/>
                  </a:moveTo>
                  <a:cubicBezTo>
                    <a:pt x="1" y="0"/>
                    <a:pt x="1" y="1164"/>
                    <a:pt x="788" y="1164"/>
                  </a:cubicBezTo>
                  <a:lnTo>
                    <a:pt x="23788" y="1164"/>
                  </a:lnTo>
                  <a:cubicBezTo>
                    <a:pt x="24574" y="1164"/>
                    <a:pt x="24574" y="0"/>
                    <a:pt x="237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618050" y="367900"/>
              <a:ext cx="774025" cy="3374525"/>
            </a:xfrm>
            <a:custGeom>
              <a:avLst/>
              <a:gdLst/>
              <a:ahLst/>
              <a:cxnLst/>
              <a:rect l="l" t="t" r="r" b="b"/>
              <a:pathLst>
                <a:path w="30961" h="134981" extrusionOk="0">
                  <a:moveTo>
                    <a:pt x="1926" y="0"/>
                  </a:moveTo>
                  <a:cubicBezTo>
                    <a:pt x="1666" y="0"/>
                    <a:pt x="1409" y="157"/>
                    <a:pt x="1353" y="504"/>
                  </a:cubicBezTo>
                  <a:cubicBezTo>
                    <a:pt x="1322" y="944"/>
                    <a:pt x="0" y="10887"/>
                    <a:pt x="15858" y="18627"/>
                  </a:cubicBezTo>
                  <a:cubicBezTo>
                    <a:pt x="28664" y="24920"/>
                    <a:pt x="29765" y="31999"/>
                    <a:pt x="29734" y="34013"/>
                  </a:cubicBezTo>
                  <a:cubicBezTo>
                    <a:pt x="29702" y="36058"/>
                    <a:pt x="28664" y="43169"/>
                    <a:pt x="15858" y="49430"/>
                  </a:cubicBezTo>
                  <a:cubicBezTo>
                    <a:pt x="441" y="56982"/>
                    <a:pt x="1227" y="66578"/>
                    <a:pt x="1353" y="67491"/>
                  </a:cubicBezTo>
                  <a:cubicBezTo>
                    <a:pt x="1227" y="68403"/>
                    <a:pt x="441" y="78000"/>
                    <a:pt x="15858" y="85551"/>
                  </a:cubicBezTo>
                  <a:cubicBezTo>
                    <a:pt x="28664" y="91812"/>
                    <a:pt x="29765" y="98923"/>
                    <a:pt x="29734" y="100937"/>
                  </a:cubicBezTo>
                  <a:cubicBezTo>
                    <a:pt x="29702" y="102982"/>
                    <a:pt x="28664" y="110062"/>
                    <a:pt x="15858" y="116354"/>
                  </a:cubicBezTo>
                  <a:cubicBezTo>
                    <a:pt x="0" y="124094"/>
                    <a:pt x="1322" y="134037"/>
                    <a:pt x="1353" y="134478"/>
                  </a:cubicBezTo>
                  <a:cubicBezTo>
                    <a:pt x="1385" y="134761"/>
                    <a:pt x="1636" y="134981"/>
                    <a:pt x="1951" y="134981"/>
                  </a:cubicBezTo>
                  <a:lnTo>
                    <a:pt x="2045" y="134981"/>
                  </a:lnTo>
                  <a:cubicBezTo>
                    <a:pt x="2360" y="134950"/>
                    <a:pt x="2580" y="134635"/>
                    <a:pt x="2517" y="134320"/>
                  </a:cubicBezTo>
                  <a:cubicBezTo>
                    <a:pt x="2517" y="134226"/>
                    <a:pt x="1353" y="124787"/>
                    <a:pt x="16393" y="117424"/>
                  </a:cubicBezTo>
                  <a:cubicBezTo>
                    <a:pt x="29797" y="110880"/>
                    <a:pt x="30961" y="103171"/>
                    <a:pt x="30929" y="100968"/>
                  </a:cubicBezTo>
                  <a:cubicBezTo>
                    <a:pt x="30898" y="98766"/>
                    <a:pt x="29797" y="91089"/>
                    <a:pt x="16393" y="84544"/>
                  </a:cubicBezTo>
                  <a:cubicBezTo>
                    <a:pt x="1353" y="77182"/>
                    <a:pt x="2517" y="67742"/>
                    <a:pt x="2517" y="67648"/>
                  </a:cubicBezTo>
                  <a:cubicBezTo>
                    <a:pt x="2517" y="67617"/>
                    <a:pt x="2517" y="67585"/>
                    <a:pt x="2517" y="67554"/>
                  </a:cubicBezTo>
                  <a:lnTo>
                    <a:pt x="2517" y="67491"/>
                  </a:lnTo>
                  <a:cubicBezTo>
                    <a:pt x="2517" y="67459"/>
                    <a:pt x="2517" y="67428"/>
                    <a:pt x="2517" y="67396"/>
                  </a:cubicBezTo>
                  <a:cubicBezTo>
                    <a:pt x="2517" y="67302"/>
                    <a:pt x="1353" y="57863"/>
                    <a:pt x="16393" y="50500"/>
                  </a:cubicBezTo>
                  <a:cubicBezTo>
                    <a:pt x="29797" y="43924"/>
                    <a:pt x="30961" y="36247"/>
                    <a:pt x="30929" y="34045"/>
                  </a:cubicBezTo>
                  <a:cubicBezTo>
                    <a:pt x="30898" y="31842"/>
                    <a:pt x="29797" y="24165"/>
                    <a:pt x="16393" y="17589"/>
                  </a:cubicBezTo>
                  <a:cubicBezTo>
                    <a:pt x="1353" y="10226"/>
                    <a:pt x="2517" y="787"/>
                    <a:pt x="2517" y="693"/>
                  </a:cubicBezTo>
                  <a:cubicBezTo>
                    <a:pt x="2588" y="253"/>
                    <a:pt x="2255" y="0"/>
                    <a:pt x="1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698275" y="9885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615675" y="1130125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0" y="2675"/>
                    <a:pt x="3430" y="1731"/>
                  </a:cubicBezTo>
                  <a:cubicBezTo>
                    <a:pt x="3430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4318900" y="4536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0"/>
                  </a:moveTo>
                  <a:cubicBezTo>
                    <a:pt x="787" y="0"/>
                    <a:pt x="1" y="755"/>
                    <a:pt x="1" y="1699"/>
                  </a:cubicBezTo>
                  <a:cubicBezTo>
                    <a:pt x="1" y="2643"/>
                    <a:pt x="787" y="3398"/>
                    <a:pt x="1731" y="3398"/>
                  </a:cubicBezTo>
                  <a:cubicBezTo>
                    <a:pt x="2675" y="3398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732100" y="1397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44"/>
                    <a:pt x="756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4225300" y="2278550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3"/>
                    <a:pt x="787" y="3430"/>
                    <a:pt x="1731" y="3430"/>
                  </a:cubicBezTo>
                  <a:cubicBezTo>
                    <a:pt x="2675" y="3430"/>
                    <a:pt x="3430" y="2643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633775" y="2950300"/>
              <a:ext cx="84975" cy="85775"/>
            </a:xfrm>
            <a:custGeom>
              <a:avLst/>
              <a:gdLst/>
              <a:ahLst/>
              <a:cxnLst/>
              <a:rect l="l" t="t" r="r" b="b"/>
              <a:pathLst>
                <a:path w="3399" h="3431" extrusionOk="0">
                  <a:moveTo>
                    <a:pt x="1700" y="1"/>
                  </a:moveTo>
                  <a:cubicBezTo>
                    <a:pt x="756" y="1"/>
                    <a:pt x="1" y="787"/>
                    <a:pt x="1" y="1731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399" y="2675"/>
                    <a:pt x="3399" y="1731"/>
                  </a:cubicBezTo>
                  <a:cubicBezTo>
                    <a:pt x="3399" y="787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4227650" y="604675"/>
              <a:ext cx="84975" cy="85750"/>
            </a:xfrm>
            <a:custGeom>
              <a:avLst/>
              <a:gdLst/>
              <a:ahLst/>
              <a:cxnLst/>
              <a:rect l="l" t="t" r="r" b="b"/>
              <a:pathLst>
                <a:path w="3399" h="3430" extrusionOk="0">
                  <a:moveTo>
                    <a:pt x="1700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00" y="3430"/>
                  </a:cubicBezTo>
                  <a:cubicBezTo>
                    <a:pt x="2644" y="3430"/>
                    <a:pt x="3399" y="2643"/>
                    <a:pt x="3399" y="1699"/>
                  </a:cubicBezTo>
                  <a:cubicBezTo>
                    <a:pt x="3399" y="755"/>
                    <a:pt x="2644" y="0"/>
                    <a:pt x="1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659725" y="126855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1" y="756"/>
                    <a:pt x="1" y="1700"/>
                  </a:cubicBezTo>
                  <a:cubicBezTo>
                    <a:pt x="1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4259125" y="1796375"/>
              <a:ext cx="85750" cy="84975"/>
            </a:xfrm>
            <a:custGeom>
              <a:avLst/>
              <a:gdLst/>
              <a:ahLst/>
              <a:cxnLst/>
              <a:rect l="l" t="t" r="r" b="b"/>
              <a:pathLst>
                <a:path w="3430" h="3399" extrusionOk="0">
                  <a:moveTo>
                    <a:pt x="1699" y="0"/>
                  </a:moveTo>
                  <a:cubicBezTo>
                    <a:pt x="756" y="0"/>
                    <a:pt x="0" y="755"/>
                    <a:pt x="0" y="1699"/>
                  </a:cubicBezTo>
                  <a:cubicBezTo>
                    <a:pt x="0" y="2643"/>
                    <a:pt x="756" y="3398"/>
                    <a:pt x="1699" y="3398"/>
                  </a:cubicBezTo>
                  <a:cubicBezTo>
                    <a:pt x="2643" y="3398"/>
                    <a:pt x="3430" y="2643"/>
                    <a:pt x="3430" y="1699"/>
                  </a:cubicBezTo>
                  <a:cubicBezTo>
                    <a:pt x="3430" y="755"/>
                    <a:pt x="2643" y="0"/>
                    <a:pt x="16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4322050" y="212910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87" y="0"/>
                    <a:pt x="1" y="787"/>
                    <a:pt x="1" y="1731"/>
                  </a:cubicBezTo>
                  <a:cubicBezTo>
                    <a:pt x="1" y="2675"/>
                    <a:pt x="787" y="3430"/>
                    <a:pt x="1731" y="3430"/>
                  </a:cubicBezTo>
                  <a:cubicBezTo>
                    <a:pt x="2675" y="3430"/>
                    <a:pt x="3430" y="2675"/>
                    <a:pt x="3430" y="1731"/>
                  </a:cubicBezTo>
                  <a:cubicBezTo>
                    <a:pt x="3430" y="787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703000" y="2674200"/>
              <a:ext cx="85750" cy="85775"/>
            </a:xfrm>
            <a:custGeom>
              <a:avLst/>
              <a:gdLst/>
              <a:ahLst/>
              <a:cxnLst/>
              <a:rect l="l" t="t" r="r" b="b"/>
              <a:pathLst>
                <a:path w="3430" h="3431" extrusionOk="0">
                  <a:moveTo>
                    <a:pt x="1699" y="1"/>
                  </a:moveTo>
                  <a:cubicBezTo>
                    <a:pt x="756" y="1"/>
                    <a:pt x="0" y="787"/>
                    <a:pt x="0" y="1731"/>
                  </a:cubicBezTo>
                  <a:cubicBezTo>
                    <a:pt x="0" y="2675"/>
                    <a:pt x="756" y="3430"/>
                    <a:pt x="1699" y="3430"/>
                  </a:cubicBezTo>
                  <a:cubicBezTo>
                    <a:pt x="2643" y="3430"/>
                    <a:pt x="3430" y="2675"/>
                    <a:pt x="3430" y="1731"/>
                  </a:cubicBezTo>
                  <a:cubicBezTo>
                    <a:pt x="3430" y="787"/>
                    <a:pt x="264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4225300" y="3419900"/>
              <a:ext cx="85775" cy="84975"/>
            </a:xfrm>
            <a:custGeom>
              <a:avLst/>
              <a:gdLst/>
              <a:ahLst/>
              <a:cxnLst/>
              <a:rect l="l" t="t" r="r" b="b"/>
              <a:pathLst>
                <a:path w="3431" h="3399" extrusionOk="0">
                  <a:moveTo>
                    <a:pt x="1731" y="1"/>
                  </a:moveTo>
                  <a:cubicBezTo>
                    <a:pt x="787" y="1"/>
                    <a:pt x="0" y="756"/>
                    <a:pt x="0" y="1700"/>
                  </a:cubicBezTo>
                  <a:cubicBezTo>
                    <a:pt x="0" y="2644"/>
                    <a:pt x="787" y="3399"/>
                    <a:pt x="1731" y="3399"/>
                  </a:cubicBezTo>
                  <a:cubicBezTo>
                    <a:pt x="2675" y="3399"/>
                    <a:pt x="3430" y="2644"/>
                    <a:pt x="3430" y="1700"/>
                  </a:cubicBezTo>
                  <a:cubicBezTo>
                    <a:pt x="3430" y="756"/>
                    <a:pt x="2675" y="1"/>
                    <a:pt x="17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627475" y="2813450"/>
              <a:ext cx="85775" cy="85750"/>
            </a:xfrm>
            <a:custGeom>
              <a:avLst/>
              <a:gdLst/>
              <a:ahLst/>
              <a:cxnLst/>
              <a:rect l="l" t="t" r="r" b="b"/>
              <a:pathLst>
                <a:path w="3431" h="3430" extrusionOk="0">
                  <a:moveTo>
                    <a:pt x="1731" y="0"/>
                  </a:moveTo>
                  <a:cubicBezTo>
                    <a:pt x="756" y="0"/>
                    <a:pt x="1" y="755"/>
                    <a:pt x="1" y="1699"/>
                  </a:cubicBezTo>
                  <a:cubicBezTo>
                    <a:pt x="1" y="2643"/>
                    <a:pt x="756" y="3430"/>
                    <a:pt x="1731" y="3430"/>
                  </a:cubicBezTo>
                  <a:cubicBezTo>
                    <a:pt x="2675" y="3430"/>
                    <a:pt x="3430" y="2643"/>
                    <a:pt x="3430" y="1699"/>
                  </a:cubicBezTo>
                  <a:cubicBezTo>
                    <a:pt x="3430" y="755"/>
                    <a:pt x="2675" y="0"/>
                    <a:pt x="17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734450" y="3084025"/>
              <a:ext cx="85775" cy="85775"/>
            </a:xfrm>
            <a:custGeom>
              <a:avLst/>
              <a:gdLst/>
              <a:ahLst/>
              <a:cxnLst/>
              <a:rect l="l" t="t" r="r" b="b"/>
              <a:pathLst>
                <a:path w="3431" h="3431" extrusionOk="0">
                  <a:moveTo>
                    <a:pt x="1700" y="1"/>
                  </a:moveTo>
                  <a:cubicBezTo>
                    <a:pt x="756" y="1"/>
                    <a:pt x="1" y="756"/>
                    <a:pt x="1" y="1700"/>
                  </a:cubicBezTo>
                  <a:cubicBezTo>
                    <a:pt x="1" y="2675"/>
                    <a:pt x="756" y="3430"/>
                    <a:pt x="1700" y="3430"/>
                  </a:cubicBezTo>
                  <a:cubicBezTo>
                    <a:pt x="2644" y="3430"/>
                    <a:pt x="3431" y="2675"/>
                    <a:pt x="3431" y="1700"/>
                  </a:cubicBezTo>
                  <a:cubicBezTo>
                    <a:pt x="3431" y="756"/>
                    <a:pt x="2644" y="1"/>
                    <a:pt x="17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7"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8" name="Google Shape;1388;p24"/>
          <p:cNvGrpSpPr/>
          <p:nvPr/>
        </p:nvGrpSpPr>
        <p:grpSpPr>
          <a:xfrm>
            <a:off x="26" y="-294805"/>
            <a:ext cx="9143984" cy="6027911"/>
            <a:chOff x="26" y="-294805"/>
            <a:chExt cx="9143984" cy="6027911"/>
          </a:xfrm>
        </p:grpSpPr>
        <p:grpSp>
          <p:nvGrpSpPr>
            <p:cNvPr id="1389" name="Google Shape;1389;p24"/>
            <p:cNvGrpSpPr/>
            <p:nvPr/>
          </p:nvGrpSpPr>
          <p:grpSpPr>
            <a:xfrm>
              <a:off x="26" y="-294805"/>
              <a:ext cx="9143984" cy="6027911"/>
              <a:chOff x="26" y="-294805"/>
              <a:chExt cx="9143984" cy="6027911"/>
            </a:xfrm>
          </p:grpSpPr>
          <p:sp>
            <p:nvSpPr>
              <p:cNvPr id="1390" name="Google Shape;1390;p24"/>
              <p:cNvSpPr/>
              <p:nvPr/>
            </p:nvSpPr>
            <p:spPr>
              <a:xfrm>
                <a:off x="4709662" y="4009249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91" name="Google Shape;1391;p24"/>
              <p:cNvGrpSpPr/>
              <p:nvPr/>
            </p:nvGrpSpPr>
            <p:grpSpPr>
              <a:xfrm>
                <a:off x="783924" y="4009249"/>
                <a:ext cx="4360695" cy="1723858"/>
                <a:chOff x="791415" y="4009249"/>
                <a:chExt cx="4360695" cy="1723858"/>
              </a:xfrm>
            </p:grpSpPr>
            <p:sp>
              <p:nvSpPr>
                <p:cNvPr id="1392" name="Google Shape;1392;p24"/>
                <p:cNvSpPr/>
                <p:nvPr/>
              </p:nvSpPr>
              <p:spPr>
                <a:xfrm>
                  <a:off x="791415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3" name="Google Shape;1393;p24"/>
                <p:cNvSpPr/>
                <p:nvPr/>
              </p:nvSpPr>
              <p:spPr>
                <a:xfrm>
                  <a:off x="1785333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24"/>
                <p:cNvSpPr/>
                <p:nvPr/>
              </p:nvSpPr>
              <p:spPr>
                <a:xfrm>
                  <a:off x="2744296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24"/>
                <p:cNvSpPr/>
                <p:nvPr/>
              </p:nvSpPr>
              <p:spPr>
                <a:xfrm>
                  <a:off x="3748202" y="4009249"/>
                  <a:ext cx="1403907" cy="1723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78" h="39143" extrusionOk="0">
                      <a:moveTo>
                        <a:pt x="20961" y="0"/>
                      </a:moveTo>
                      <a:lnTo>
                        <a:pt x="0" y="25756"/>
                      </a:lnTo>
                      <a:lnTo>
                        <a:pt x="0" y="39142"/>
                      </a:lnTo>
                      <a:lnTo>
                        <a:pt x="3187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7D2E4">
                        <a:alpha val="18431"/>
                      </a:srgbClr>
                    </a:gs>
                    <a:gs pos="84000">
                      <a:srgbClr val="87D2E4">
                        <a:alpha val="0"/>
                      </a:srgbClr>
                    </a:gs>
                    <a:gs pos="100000">
                      <a:srgbClr val="87D2E4">
                        <a:alpha val="0"/>
                      </a:srgbClr>
                    </a:gs>
                  </a:gsLst>
                  <a:lin ang="18900044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96" name="Google Shape;1396;p24"/>
              <p:cNvSpPr/>
              <p:nvPr/>
            </p:nvSpPr>
            <p:spPr>
              <a:xfrm>
                <a:off x="26" y="3754386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4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24"/>
              <p:cNvSpPr/>
              <p:nvPr/>
            </p:nvSpPr>
            <p:spPr>
              <a:xfrm>
                <a:off x="7011514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24"/>
              <p:cNvSpPr/>
              <p:nvPr/>
            </p:nvSpPr>
            <p:spPr>
              <a:xfrm>
                <a:off x="7773661" y="-294805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82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24"/>
              <p:cNvSpPr/>
              <p:nvPr/>
            </p:nvSpPr>
            <p:spPr>
              <a:xfrm>
                <a:off x="6008337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68000">
                    <a:srgbClr val="87D2E4">
                      <a:alpha val="0"/>
                    </a:srgbClr>
                  </a:gs>
                  <a:gs pos="100000">
                    <a:srgbClr val="87D2E4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24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1" name="Google Shape;1401;p24"/>
            <p:cNvSpPr/>
            <p:nvPr/>
          </p:nvSpPr>
          <p:spPr>
            <a:xfrm>
              <a:off x="5727999" y="957482"/>
              <a:ext cx="3408520" cy="4186046"/>
            </a:xfrm>
            <a:custGeom>
              <a:avLst/>
              <a:gdLst/>
              <a:ahLst/>
              <a:cxnLst/>
              <a:rect l="l" t="t" r="r" b="b"/>
              <a:pathLst>
                <a:path w="77396" h="95051" extrusionOk="0">
                  <a:moveTo>
                    <a:pt x="77395" y="1"/>
                  </a:moveTo>
                  <a:lnTo>
                    <a:pt x="0" y="95051"/>
                  </a:lnTo>
                  <a:lnTo>
                    <a:pt x="10916" y="95051"/>
                  </a:lnTo>
                  <a:lnTo>
                    <a:pt x="77395" y="13406"/>
                  </a:lnTo>
                  <a:lnTo>
                    <a:pt x="77395" y="1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29000">
                  <a:srgbClr val="87D2E4">
                    <a:alpha val="0"/>
                  </a:srgbClr>
                </a:gs>
                <a:gs pos="75000">
                  <a:srgbClr val="87D2E4">
                    <a:alpha val="0"/>
                  </a:srgbClr>
                </a:gs>
                <a:gs pos="100000">
                  <a:srgbClr val="87D2E4">
                    <a:alpha val="18431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2" name="Google Shape;1402;p24"/>
          <p:cNvGrpSpPr/>
          <p:nvPr/>
        </p:nvGrpSpPr>
        <p:grpSpPr>
          <a:xfrm>
            <a:off x="7655642" y="-593456"/>
            <a:ext cx="2161745" cy="6330274"/>
            <a:chOff x="7655642" y="-593456"/>
            <a:chExt cx="2161745" cy="6330274"/>
          </a:xfrm>
        </p:grpSpPr>
        <p:grpSp>
          <p:nvGrpSpPr>
            <p:cNvPr id="1403" name="Google Shape;1403;p24"/>
            <p:cNvGrpSpPr/>
            <p:nvPr/>
          </p:nvGrpSpPr>
          <p:grpSpPr>
            <a:xfrm rot="-1799999">
              <a:off x="8370438" y="-615088"/>
              <a:ext cx="732152" cy="3055365"/>
              <a:chOff x="3615675" y="367825"/>
              <a:chExt cx="808650" cy="3374600"/>
            </a:xfrm>
          </p:grpSpPr>
          <p:sp>
            <p:nvSpPr>
              <p:cNvPr id="1404" name="Google Shape;1404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5" name="Google Shape;1435;p24"/>
            <p:cNvGrpSpPr/>
            <p:nvPr/>
          </p:nvGrpSpPr>
          <p:grpSpPr>
            <a:xfrm rot="-9000001" flipH="1">
              <a:off x="8370439" y="2703086"/>
              <a:ext cx="732152" cy="3055365"/>
              <a:chOff x="3615675" y="367825"/>
              <a:chExt cx="808650" cy="3374600"/>
            </a:xfrm>
          </p:grpSpPr>
          <p:sp>
            <p:nvSpPr>
              <p:cNvPr id="1436" name="Google Shape;1436;p24"/>
              <p:cNvSpPr/>
              <p:nvPr/>
            </p:nvSpPr>
            <p:spPr>
              <a:xfrm>
                <a:off x="3663733" y="2002850"/>
                <a:ext cx="714802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4"/>
              <p:cNvSpPr/>
              <p:nvPr/>
            </p:nvSpPr>
            <p:spPr>
              <a:xfrm>
                <a:off x="3649500" y="367825"/>
                <a:ext cx="774825" cy="3374600"/>
              </a:xfrm>
              <a:custGeom>
                <a:avLst/>
                <a:gdLst/>
                <a:ahLst/>
                <a:cxnLst/>
                <a:rect l="l" t="t" r="r" b="b"/>
                <a:pathLst>
                  <a:path w="30993" h="134984" extrusionOk="0">
                    <a:moveTo>
                      <a:pt x="29058" y="0"/>
                    </a:moveTo>
                    <a:cubicBezTo>
                      <a:pt x="28728" y="0"/>
                      <a:pt x="28392" y="245"/>
                      <a:pt x="28444" y="664"/>
                    </a:cubicBezTo>
                    <a:cubicBezTo>
                      <a:pt x="28476" y="790"/>
                      <a:pt x="29640" y="10229"/>
                      <a:pt x="14600" y="17592"/>
                    </a:cubicBezTo>
                    <a:cubicBezTo>
                      <a:pt x="1196" y="24136"/>
                      <a:pt x="1" y="31845"/>
                      <a:pt x="32" y="34048"/>
                    </a:cubicBezTo>
                    <a:cubicBezTo>
                      <a:pt x="95" y="36250"/>
                      <a:pt x="1196" y="43927"/>
                      <a:pt x="14600" y="50503"/>
                    </a:cubicBezTo>
                    <a:cubicBezTo>
                      <a:pt x="29640" y="57866"/>
                      <a:pt x="28444" y="67305"/>
                      <a:pt x="28444" y="67399"/>
                    </a:cubicBezTo>
                    <a:cubicBezTo>
                      <a:pt x="28444" y="67399"/>
                      <a:pt x="28444" y="67431"/>
                      <a:pt x="28444" y="67462"/>
                    </a:cubicBezTo>
                    <a:lnTo>
                      <a:pt x="28444" y="67525"/>
                    </a:lnTo>
                    <a:cubicBezTo>
                      <a:pt x="28444" y="67557"/>
                      <a:pt x="28444" y="67588"/>
                      <a:pt x="28444" y="67620"/>
                    </a:cubicBezTo>
                    <a:cubicBezTo>
                      <a:pt x="28476" y="67714"/>
                      <a:pt x="29640" y="77153"/>
                      <a:pt x="14600" y="84516"/>
                    </a:cubicBezTo>
                    <a:cubicBezTo>
                      <a:pt x="1196" y="91060"/>
                      <a:pt x="1" y="98769"/>
                      <a:pt x="32" y="100971"/>
                    </a:cubicBezTo>
                    <a:cubicBezTo>
                      <a:pt x="95" y="103174"/>
                      <a:pt x="1196" y="110851"/>
                      <a:pt x="14600" y="117427"/>
                    </a:cubicBezTo>
                    <a:cubicBezTo>
                      <a:pt x="29640" y="124758"/>
                      <a:pt x="28444" y="134197"/>
                      <a:pt x="28444" y="134292"/>
                    </a:cubicBezTo>
                    <a:cubicBezTo>
                      <a:pt x="28413" y="134638"/>
                      <a:pt x="28633" y="134921"/>
                      <a:pt x="28948" y="134984"/>
                    </a:cubicBezTo>
                    <a:lnTo>
                      <a:pt x="29042" y="134984"/>
                    </a:lnTo>
                    <a:cubicBezTo>
                      <a:pt x="29357" y="134984"/>
                      <a:pt x="29608" y="134764"/>
                      <a:pt x="29640" y="134449"/>
                    </a:cubicBezTo>
                    <a:cubicBezTo>
                      <a:pt x="29703" y="134040"/>
                      <a:pt x="30993" y="124097"/>
                      <a:pt x="15135" y="116326"/>
                    </a:cubicBezTo>
                    <a:cubicBezTo>
                      <a:pt x="2329" y="110065"/>
                      <a:pt x="1228" y="102985"/>
                      <a:pt x="1259" y="100940"/>
                    </a:cubicBezTo>
                    <a:cubicBezTo>
                      <a:pt x="1259" y="98926"/>
                      <a:pt x="2329" y="91815"/>
                      <a:pt x="15135" y="85554"/>
                    </a:cubicBezTo>
                    <a:cubicBezTo>
                      <a:pt x="30552" y="78003"/>
                      <a:pt x="29766" y="68406"/>
                      <a:pt x="29640" y="67494"/>
                    </a:cubicBezTo>
                    <a:cubicBezTo>
                      <a:pt x="29766" y="66550"/>
                      <a:pt x="30552" y="56953"/>
                      <a:pt x="15135" y="49433"/>
                    </a:cubicBezTo>
                    <a:cubicBezTo>
                      <a:pt x="2329" y="43141"/>
                      <a:pt x="1228" y="36061"/>
                      <a:pt x="1259" y="34048"/>
                    </a:cubicBezTo>
                    <a:cubicBezTo>
                      <a:pt x="1259" y="32002"/>
                      <a:pt x="2329" y="24892"/>
                      <a:pt x="15135" y="18630"/>
                    </a:cubicBezTo>
                    <a:cubicBezTo>
                      <a:pt x="30993" y="10859"/>
                      <a:pt x="29703" y="916"/>
                      <a:pt x="29640" y="507"/>
                    </a:cubicBezTo>
                    <a:cubicBezTo>
                      <a:pt x="29584" y="157"/>
                      <a:pt x="29323" y="0"/>
                      <a:pt x="290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4"/>
              <p:cNvSpPr/>
              <p:nvPr/>
            </p:nvSpPr>
            <p:spPr>
              <a:xfrm>
                <a:off x="3764350" y="31131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4"/>
              <p:cNvSpPr/>
              <p:nvPr/>
            </p:nvSpPr>
            <p:spPr>
              <a:xfrm>
                <a:off x="3764350" y="3463175"/>
                <a:ext cx="51525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6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4"/>
              <p:cNvSpPr/>
              <p:nvPr/>
            </p:nvSpPr>
            <p:spPr>
              <a:xfrm>
                <a:off x="3668400" y="2975475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1"/>
                    </a:moveTo>
                    <a:cubicBezTo>
                      <a:pt x="0" y="1"/>
                      <a:pt x="0" y="1165"/>
                      <a:pt x="787" y="1165"/>
                    </a:cubicBezTo>
                    <a:lnTo>
                      <a:pt x="27437" y="1165"/>
                    </a:lnTo>
                    <a:cubicBezTo>
                      <a:pt x="28223" y="1165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4"/>
              <p:cNvSpPr/>
              <p:nvPr/>
            </p:nvSpPr>
            <p:spPr>
              <a:xfrm>
                <a:off x="3651075" y="2837025"/>
                <a:ext cx="739425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28790" y="1197"/>
                    </a:lnTo>
                    <a:cubicBezTo>
                      <a:pt x="29577" y="1197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3714000" y="269937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1"/>
                    </a:moveTo>
                    <a:cubicBezTo>
                      <a:pt x="1" y="1"/>
                      <a:pt x="1" y="1165"/>
                      <a:pt x="788" y="1165"/>
                    </a:cubicBezTo>
                    <a:lnTo>
                      <a:pt x="23788" y="1165"/>
                    </a:lnTo>
                    <a:cubicBezTo>
                      <a:pt x="24574" y="1165"/>
                      <a:pt x="24574" y="1"/>
                      <a:pt x="237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3764350" y="1431375"/>
                <a:ext cx="51525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65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19854" y="1165"/>
                    </a:lnTo>
                    <a:cubicBezTo>
                      <a:pt x="20609" y="1165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3764350" y="63377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0"/>
                    </a:moveTo>
                    <a:cubicBezTo>
                      <a:pt x="1" y="0"/>
                      <a:pt x="1" y="1196"/>
                      <a:pt x="787" y="1196"/>
                    </a:cubicBezTo>
                    <a:lnTo>
                      <a:pt x="19854" y="1196"/>
                    </a:lnTo>
                    <a:cubicBezTo>
                      <a:pt x="20609" y="1196"/>
                      <a:pt x="20609" y="0"/>
                      <a:pt x="19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3668400" y="1292950"/>
                <a:ext cx="705600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6" extrusionOk="0">
                    <a:moveTo>
                      <a:pt x="787" y="0"/>
                    </a:moveTo>
                    <a:cubicBezTo>
                      <a:pt x="0" y="0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3668400" y="497700"/>
                <a:ext cx="705600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65" extrusionOk="0">
                    <a:moveTo>
                      <a:pt x="787" y="0"/>
                    </a:moveTo>
                    <a:cubicBezTo>
                      <a:pt x="0" y="0"/>
                      <a:pt x="0" y="1164"/>
                      <a:pt x="787" y="1164"/>
                    </a:cubicBezTo>
                    <a:lnTo>
                      <a:pt x="27437" y="1164"/>
                    </a:lnTo>
                    <a:cubicBezTo>
                      <a:pt x="28223" y="1164"/>
                      <a:pt x="28223" y="0"/>
                      <a:pt x="2743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3651075" y="1155275"/>
                <a:ext cx="739425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1166" extrusionOk="0">
                    <a:moveTo>
                      <a:pt x="787" y="1"/>
                    </a:moveTo>
                    <a:cubicBezTo>
                      <a:pt x="1" y="1"/>
                      <a:pt x="1" y="1165"/>
                      <a:pt x="787" y="1165"/>
                    </a:cubicBezTo>
                    <a:lnTo>
                      <a:pt x="28790" y="1165"/>
                    </a:lnTo>
                    <a:cubicBezTo>
                      <a:pt x="29577" y="1165"/>
                      <a:pt x="29577" y="1"/>
                      <a:pt x="2879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4"/>
              <p:cNvSpPr/>
              <p:nvPr/>
            </p:nvSpPr>
            <p:spPr>
              <a:xfrm>
                <a:off x="3714000" y="1016850"/>
                <a:ext cx="597075" cy="29900"/>
              </a:xfrm>
              <a:custGeom>
                <a:avLst/>
                <a:gdLst/>
                <a:ahLst/>
                <a:cxnLst/>
                <a:rect l="l" t="t" r="r" b="b"/>
                <a:pathLst>
                  <a:path w="23883" h="1196" extrusionOk="0">
                    <a:moveTo>
                      <a:pt x="788" y="0"/>
                    </a:moveTo>
                    <a:cubicBezTo>
                      <a:pt x="1" y="0"/>
                      <a:pt x="1" y="1196"/>
                      <a:pt x="788" y="1196"/>
                    </a:cubicBezTo>
                    <a:lnTo>
                      <a:pt x="23882" y="1196"/>
                    </a:lnTo>
                    <a:cubicBezTo>
                      <a:pt x="23536" y="787"/>
                      <a:pt x="23253" y="409"/>
                      <a:pt x="229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4"/>
              <p:cNvSpPr/>
              <p:nvPr/>
            </p:nvSpPr>
            <p:spPr>
              <a:xfrm>
                <a:off x="3764350" y="2302925"/>
                <a:ext cx="51525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0610" h="1197" extrusionOk="0">
                    <a:moveTo>
                      <a:pt x="787" y="1"/>
                    </a:moveTo>
                    <a:cubicBezTo>
                      <a:pt x="1" y="1"/>
                      <a:pt x="1" y="1197"/>
                      <a:pt x="787" y="1197"/>
                    </a:cubicBezTo>
                    <a:lnTo>
                      <a:pt x="19854" y="1197"/>
                    </a:lnTo>
                    <a:cubicBezTo>
                      <a:pt x="20609" y="1197"/>
                      <a:pt x="20609" y="1"/>
                      <a:pt x="198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3668400" y="2165275"/>
                <a:ext cx="705600" cy="29925"/>
              </a:xfrm>
              <a:custGeom>
                <a:avLst/>
                <a:gdLst/>
                <a:ahLst/>
                <a:cxnLst/>
                <a:rect l="l" t="t" r="r" b="b"/>
                <a:pathLst>
                  <a:path w="28224" h="1197" extrusionOk="0">
                    <a:moveTo>
                      <a:pt x="787" y="1"/>
                    </a:moveTo>
                    <a:cubicBezTo>
                      <a:pt x="0" y="1"/>
                      <a:pt x="0" y="1196"/>
                      <a:pt x="787" y="1196"/>
                    </a:cubicBezTo>
                    <a:lnTo>
                      <a:pt x="27437" y="1196"/>
                    </a:lnTo>
                    <a:cubicBezTo>
                      <a:pt x="28223" y="1196"/>
                      <a:pt x="28223" y="1"/>
                      <a:pt x="274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3714000" y="1840425"/>
                <a:ext cx="614375" cy="29125"/>
              </a:xfrm>
              <a:custGeom>
                <a:avLst/>
                <a:gdLst/>
                <a:ahLst/>
                <a:cxnLst/>
                <a:rect l="l" t="t" r="r" b="b"/>
                <a:pathLst>
                  <a:path w="24575" h="1165" extrusionOk="0">
                    <a:moveTo>
                      <a:pt x="788" y="0"/>
                    </a:moveTo>
                    <a:cubicBezTo>
                      <a:pt x="1" y="0"/>
                      <a:pt x="1" y="1164"/>
                      <a:pt x="788" y="1164"/>
                    </a:cubicBezTo>
                    <a:lnTo>
                      <a:pt x="23788" y="1164"/>
                    </a:lnTo>
                    <a:cubicBezTo>
                      <a:pt x="24574" y="1164"/>
                      <a:pt x="24574" y="0"/>
                      <a:pt x="23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3618050" y="367900"/>
                <a:ext cx="774025" cy="3374525"/>
              </a:xfrm>
              <a:custGeom>
                <a:avLst/>
                <a:gdLst/>
                <a:ahLst/>
                <a:cxnLst/>
                <a:rect l="l" t="t" r="r" b="b"/>
                <a:pathLst>
                  <a:path w="30961" h="134981" extrusionOk="0">
                    <a:moveTo>
                      <a:pt x="1926" y="0"/>
                    </a:moveTo>
                    <a:cubicBezTo>
                      <a:pt x="1666" y="0"/>
                      <a:pt x="1409" y="157"/>
                      <a:pt x="1353" y="504"/>
                    </a:cubicBezTo>
                    <a:cubicBezTo>
                      <a:pt x="1322" y="944"/>
                      <a:pt x="0" y="10887"/>
                      <a:pt x="15858" y="18627"/>
                    </a:cubicBezTo>
                    <a:cubicBezTo>
                      <a:pt x="28664" y="24920"/>
                      <a:pt x="29765" y="31999"/>
                      <a:pt x="29734" y="34013"/>
                    </a:cubicBezTo>
                    <a:cubicBezTo>
                      <a:pt x="29702" y="36058"/>
                      <a:pt x="28664" y="43169"/>
                      <a:pt x="15858" y="49430"/>
                    </a:cubicBezTo>
                    <a:cubicBezTo>
                      <a:pt x="441" y="56982"/>
                      <a:pt x="1227" y="66578"/>
                      <a:pt x="1353" y="67491"/>
                    </a:cubicBezTo>
                    <a:cubicBezTo>
                      <a:pt x="1227" y="68403"/>
                      <a:pt x="441" y="78000"/>
                      <a:pt x="15858" y="85551"/>
                    </a:cubicBezTo>
                    <a:cubicBezTo>
                      <a:pt x="28664" y="91812"/>
                      <a:pt x="29765" y="98923"/>
                      <a:pt x="29734" y="100937"/>
                    </a:cubicBezTo>
                    <a:cubicBezTo>
                      <a:pt x="29702" y="102982"/>
                      <a:pt x="28664" y="110062"/>
                      <a:pt x="15858" y="116354"/>
                    </a:cubicBezTo>
                    <a:cubicBezTo>
                      <a:pt x="0" y="124094"/>
                      <a:pt x="1322" y="134037"/>
                      <a:pt x="1353" y="134478"/>
                    </a:cubicBezTo>
                    <a:cubicBezTo>
                      <a:pt x="1385" y="134761"/>
                      <a:pt x="1636" y="134981"/>
                      <a:pt x="1951" y="134981"/>
                    </a:cubicBezTo>
                    <a:lnTo>
                      <a:pt x="2045" y="134981"/>
                    </a:lnTo>
                    <a:cubicBezTo>
                      <a:pt x="2360" y="134950"/>
                      <a:pt x="2580" y="134635"/>
                      <a:pt x="2517" y="134320"/>
                    </a:cubicBezTo>
                    <a:cubicBezTo>
                      <a:pt x="2517" y="134226"/>
                      <a:pt x="1353" y="124787"/>
                      <a:pt x="16393" y="117424"/>
                    </a:cubicBezTo>
                    <a:cubicBezTo>
                      <a:pt x="29797" y="110880"/>
                      <a:pt x="30961" y="103171"/>
                      <a:pt x="30929" y="100968"/>
                    </a:cubicBezTo>
                    <a:cubicBezTo>
                      <a:pt x="30898" y="98766"/>
                      <a:pt x="29797" y="91089"/>
                      <a:pt x="16393" y="84544"/>
                    </a:cubicBezTo>
                    <a:cubicBezTo>
                      <a:pt x="1353" y="77182"/>
                      <a:pt x="2517" y="67742"/>
                      <a:pt x="2517" y="67648"/>
                    </a:cubicBezTo>
                    <a:cubicBezTo>
                      <a:pt x="2517" y="67617"/>
                      <a:pt x="2517" y="67585"/>
                      <a:pt x="2517" y="67554"/>
                    </a:cubicBezTo>
                    <a:lnTo>
                      <a:pt x="2517" y="67491"/>
                    </a:lnTo>
                    <a:cubicBezTo>
                      <a:pt x="2517" y="67459"/>
                      <a:pt x="2517" y="67428"/>
                      <a:pt x="2517" y="67396"/>
                    </a:cubicBezTo>
                    <a:cubicBezTo>
                      <a:pt x="2517" y="67302"/>
                      <a:pt x="1353" y="57863"/>
                      <a:pt x="16393" y="50500"/>
                    </a:cubicBezTo>
                    <a:cubicBezTo>
                      <a:pt x="29797" y="43924"/>
                      <a:pt x="30961" y="36247"/>
                      <a:pt x="30929" y="34045"/>
                    </a:cubicBezTo>
                    <a:cubicBezTo>
                      <a:pt x="30898" y="31842"/>
                      <a:pt x="29797" y="24165"/>
                      <a:pt x="16393" y="17589"/>
                    </a:cubicBezTo>
                    <a:cubicBezTo>
                      <a:pt x="1353" y="10226"/>
                      <a:pt x="2517" y="787"/>
                      <a:pt x="2517" y="693"/>
                    </a:cubicBezTo>
                    <a:cubicBezTo>
                      <a:pt x="2588" y="253"/>
                      <a:pt x="2255" y="0"/>
                      <a:pt x="192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3698275" y="9885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>
                <a:off x="3615675" y="1130125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0" y="2675"/>
                      <a:pt x="3430" y="1731"/>
                    </a:cubicBezTo>
                    <a:cubicBezTo>
                      <a:pt x="3430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>
                <a:off x="4318900" y="4536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0"/>
                    </a:moveTo>
                    <a:cubicBezTo>
                      <a:pt x="787" y="0"/>
                      <a:pt x="1" y="755"/>
                      <a:pt x="1" y="1699"/>
                    </a:cubicBezTo>
                    <a:cubicBezTo>
                      <a:pt x="1" y="2643"/>
                      <a:pt x="787" y="3398"/>
                      <a:pt x="1731" y="3398"/>
                    </a:cubicBezTo>
                    <a:cubicBezTo>
                      <a:pt x="2675" y="3398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4"/>
              <p:cNvSpPr/>
              <p:nvPr/>
            </p:nvSpPr>
            <p:spPr>
              <a:xfrm>
                <a:off x="3732100" y="1397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44"/>
                      <a:pt x="756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4"/>
              <p:cNvSpPr/>
              <p:nvPr/>
            </p:nvSpPr>
            <p:spPr>
              <a:xfrm>
                <a:off x="4225300" y="2278550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3"/>
                      <a:pt x="787" y="3430"/>
                      <a:pt x="1731" y="3430"/>
                    </a:cubicBezTo>
                    <a:cubicBezTo>
                      <a:pt x="2675" y="3430"/>
                      <a:pt x="3430" y="2643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3633775" y="2950300"/>
                <a:ext cx="849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1" extrusionOk="0">
                    <a:moveTo>
                      <a:pt x="1700" y="1"/>
                    </a:moveTo>
                    <a:cubicBezTo>
                      <a:pt x="756" y="1"/>
                      <a:pt x="1" y="787"/>
                      <a:pt x="1" y="1731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399" y="2675"/>
                      <a:pt x="3399" y="1731"/>
                    </a:cubicBezTo>
                    <a:cubicBezTo>
                      <a:pt x="3399" y="787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4227650" y="604675"/>
                <a:ext cx="849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399" h="3430" extrusionOk="0">
                    <a:moveTo>
                      <a:pt x="1700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00" y="3430"/>
                    </a:cubicBezTo>
                    <a:cubicBezTo>
                      <a:pt x="2644" y="3430"/>
                      <a:pt x="3399" y="2643"/>
                      <a:pt x="3399" y="1699"/>
                    </a:cubicBezTo>
                    <a:cubicBezTo>
                      <a:pt x="3399" y="755"/>
                      <a:pt x="2644" y="0"/>
                      <a:pt x="17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3659725" y="126855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1" y="756"/>
                      <a:pt x="1" y="1700"/>
                    </a:cubicBezTo>
                    <a:cubicBezTo>
                      <a:pt x="1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4"/>
              <p:cNvSpPr/>
              <p:nvPr/>
            </p:nvSpPr>
            <p:spPr>
              <a:xfrm>
                <a:off x="4259125" y="1796375"/>
                <a:ext cx="85750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399" extrusionOk="0">
                    <a:moveTo>
                      <a:pt x="1699" y="0"/>
                    </a:moveTo>
                    <a:cubicBezTo>
                      <a:pt x="756" y="0"/>
                      <a:pt x="0" y="755"/>
                      <a:pt x="0" y="1699"/>
                    </a:cubicBezTo>
                    <a:cubicBezTo>
                      <a:pt x="0" y="2643"/>
                      <a:pt x="756" y="3398"/>
                      <a:pt x="1699" y="3398"/>
                    </a:cubicBezTo>
                    <a:cubicBezTo>
                      <a:pt x="2643" y="3398"/>
                      <a:pt x="3430" y="2643"/>
                      <a:pt x="3430" y="1699"/>
                    </a:cubicBezTo>
                    <a:cubicBezTo>
                      <a:pt x="3430" y="755"/>
                      <a:pt x="2643" y="0"/>
                      <a:pt x="16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4"/>
              <p:cNvSpPr/>
              <p:nvPr/>
            </p:nvSpPr>
            <p:spPr>
              <a:xfrm>
                <a:off x="4322050" y="212910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87" y="0"/>
                      <a:pt x="1" y="787"/>
                      <a:pt x="1" y="1731"/>
                    </a:cubicBezTo>
                    <a:cubicBezTo>
                      <a:pt x="1" y="2675"/>
                      <a:pt x="787" y="3430"/>
                      <a:pt x="1731" y="3430"/>
                    </a:cubicBezTo>
                    <a:cubicBezTo>
                      <a:pt x="2675" y="3430"/>
                      <a:pt x="3430" y="2675"/>
                      <a:pt x="3430" y="1731"/>
                    </a:cubicBezTo>
                    <a:cubicBezTo>
                      <a:pt x="3430" y="787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4"/>
              <p:cNvSpPr/>
              <p:nvPr/>
            </p:nvSpPr>
            <p:spPr>
              <a:xfrm>
                <a:off x="3703000" y="2674200"/>
                <a:ext cx="85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0" h="3431" extrusionOk="0">
                    <a:moveTo>
                      <a:pt x="1699" y="1"/>
                    </a:moveTo>
                    <a:cubicBezTo>
                      <a:pt x="756" y="1"/>
                      <a:pt x="0" y="787"/>
                      <a:pt x="0" y="1731"/>
                    </a:cubicBezTo>
                    <a:cubicBezTo>
                      <a:pt x="0" y="2675"/>
                      <a:pt x="756" y="3430"/>
                      <a:pt x="1699" y="3430"/>
                    </a:cubicBezTo>
                    <a:cubicBezTo>
                      <a:pt x="2643" y="3430"/>
                      <a:pt x="3430" y="2675"/>
                      <a:pt x="3430" y="1731"/>
                    </a:cubicBezTo>
                    <a:cubicBezTo>
                      <a:pt x="3430" y="787"/>
                      <a:pt x="2643" y="1"/>
                      <a:pt x="16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4"/>
              <p:cNvSpPr/>
              <p:nvPr/>
            </p:nvSpPr>
            <p:spPr>
              <a:xfrm>
                <a:off x="4225300" y="3419900"/>
                <a:ext cx="857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399" extrusionOk="0">
                    <a:moveTo>
                      <a:pt x="1731" y="1"/>
                    </a:moveTo>
                    <a:cubicBezTo>
                      <a:pt x="787" y="1"/>
                      <a:pt x="0" y="756"/>
                      <a:pt x="0" y="1700"/>
                    </a:cubicBezTo>
                    <a:cubicBezTo>
                      <a:pt x="0" y="2644"/>
                      <a:pt x="787" y="3399"/>
                      <a:pt x="1731" y="3399"/>
                    </a:cubicBezTo>
                    <a:cubicBezTo>
                      <a:pt x="2675" y="3399"/>
                      <a:pt x="3430" y="2644"/>
                      <a:pt x="3430" y="1700"/>
                    </a:cubicBezTo>
                    <a:cubicBezTo>
                      <a:pt x="3430" y="756"/>
                      <a:pt x="2675" y="1"/>
                      <a:pt x="1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4"/>
              <p:cNvSpPr/>
              <p:nvPr/>
            </p:nvSpPr>
            <p:spPr>
              <a:xfrm>
                <a:off x="3627475" y="2813450"/>
                <a:ext cx="85775" cy="85750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0" extrusionOk="0">
                    <a:moveTo>
                      <a:pt x="1731" y="0"/>
                    </a:moveTo>
                    <a:cubicBezTo>
                      <a:pt x="756" y="0"/>
                      <a:pt x="1" y="755"/>
                      <a:pt x="1" y="1699"/>
                    </a:cubicBezTo>
                    <a:cubicBezTo>
                      <a:pt x="1" y="2643"/>
                      <a:pt x="756" y="3430"/>
                      <a:pt x="1731" y="3430"/>
                    </a:cubicBezTo>
                    <a:cubicBezTo>
                      <a:pt x="2675" y="3430"/>
                      <a:pt x="3430" y="2643"/>
                      <a:pt x="3430" y="1699"/>
                    </a:cubicBezTo>
                    <a:cubicBezTo>
                      <a:pt x="3430" y="755"/>
                      <a:pt x="2675" y="0"/>
                      <a:pt x="17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4"/>
              <p:cNvSpPr/>
              <p:nvPr/>
            </p:nvSpPr>
            <p:spPr>
              <a:xfrm>
                <a:off x="3734450" y="3084025"/>
                <a:ext cx="85775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3431" extrusionOk="0">
                    <a:moveTo>
                      <a:pt x="1700" y="1"/>
                    </a:moveTo>
                    <a:cubicBezTo>
                      <a:pt x="756" y="1"/>
                      <a:pt x="1" y="756"/>
                      <a:pt x="1" y="1700"/>
                    </a:cubicBezTo>
                    <a:cubicBezTo>
                      <a:pt x="1" y="2675"/>
                      <a:pt x="756" y="3430"/>
                      <a:pt x="1700" y="3430"/>
                    </a:cubicBezTo>
                    <a:cubicBezTo>
                      <a:pt x="2644" y="3430"/>
                      <a:pt x="3431" y="2675"/>
                      <a:pt x="3431" y="1700"/>
                    </a:cubicBezTo>
                    <a:cubicBezTo>
                      <a:pt x="3431" y="756"/>
                      <a:pt x="2644" y="1"/>
                      <a:pt x="17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7" name="Google Shape;1467;p24"/>
          <p:cNvSpPr txBox="1">
            <a:spLocks noGrp="1"/>
          </p:cNvSpPr>
          <p:nvPr>
            <p:ph type="body" idx="1"/>
          </p:nvPr>
        </p:nvSpPr>
        <p:spPr>
          <a:xfrm>
            <a:off x="720000" y="1714631"/>
            <a:ext cx="6505800" cy="2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68" name="Google Shape;1468;p24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●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○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 Medium"/>
              <a:buChar char="■"/>
              <a:defRPr sz="1500">
                <a:solidFill>
                  <a:schemeClr val="lt1"/>
                </a:solidFill>
                <a:latin typeface="Spartan Medium"/>
                <a:ea typeface="Spartan Medium"/>
                <a:cs typeface="Spartan Medium"/>
                <a:sym typeface="Sparta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6" r:id="rId4"/>
    <p:sldLayoutId id="2147483658" r:id="rId5"/>
    <p:sldLayoutId id="2147483659" r:id="rId6"/>
    <p:sldLayoutId id="2147483660" r:id="rId7"/>
    <p:sldLayoutId id="2147483662" r:id="rId8"/>
    <p:sldLayoutId id="2147483670" r:id="rId9"/>
    <p:sldLayoutId id="2147483672" r:id="rId10"/>
    <p:sldLayoutId id="2147483675" r:id="rId11"/>
    <p:sldLayoutId id="214748367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7"/>
          <p:cNvSpPr txBox="1">
            <a:spLocks noGrp="1"/>
          </p:cNvSpPr>
          <p:nvPr>
            <p:ph type="title"/>
          </p:nvPr>
        </p:nvSpPr>
        <p:spPr>
          <a:xfrm>
            <a:off x="632178" y="1693333"/>
            <a:ext cx="5023555" cy="1207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b="1" i="0" dirty="0">
                <a:solidFill>
                  <a:srgbClr val="FFFFFF"/>
                </a:solidFill>
                <a:effectLst/>
                <a:latin typeface="zeitung"/>
              </a:rPr>
            </a:br>
            <a:endParaRPr dirty="0">
              <a:solidFill>
                <a:schemeClr val="lt2"/>
              </a:solidFill>
            </a:endParaRPr>
          </a:p>
        </p:txBody>
      </p:sp>
      <p:pic>
        <p:nvPicPr>
          <p:cNvPr id="98" name="Google Shape;1855;p42">
            <a:extLst>
              <a:ext uri="{FF2B5EF4-FFF2-40B4-BE49-F238E27FC236}">
                <a16:creationId xmlns:a16="http://schemas.microsoft.com/office/drawing/2014/main" id="{69247093-5254-45B4-9322-AE8887B763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655733" y="742950"/>
            <a:ext cx="3194756" cy="343393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B53DDD2-FFBF-408D-9FEB-22F782B6F073}"/>
              </a:ext>
            </a:extLst>
          </p:cNvPr>
          <p:cNvSpPr txBox="1"/>
          <p:nvPr/>
        </p:nvSpPr>
        <p:spPr>
          <a:xfrm>
            <a:off x="1253066" y="1385555"/>
            <a:ext cx="42672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600" b="1" i="0" dirty="0">
                <a:solidFill>
                  <a:srgbClr val="FFFFFF"/>
                </a:solidFill>
                <a:effectLst/>
                <a:latin typeface="zeitung"/>
              </a:rPr>
              <a:t>COVID-19 World Vaccination Progress EAD</a:t>
            </a:r>
          </a:p>
        </p:txBody>
      </p:sp>
      <p:sp>
        <p:nvSpPr>
          <p:cNvPr id="101" name="Google Shape;2714;p59">
            <a:extLst>
              <a:ext uri="{FF2B5EF4-FFF2-40B4-BE49-F238E27FC236}">
                <a16:creationId xmlns:a16="http://schemas.microsoft.com/office/drawing/2014/main" id="{5752FC60-57D3-439E-95C6-BDE0B9E433D0}"/>
              </a:ext>
            </a:extLst>
          </p:cNvPr>
          <p:cNvSpPr txBox="1">
            <a:spLocks/>
          </p:cNvSpPr>
          <p:nvPr/>
        </p:nvSpPr>
        <p:spPr>
          <a:xfrm>
            <a:off x="869245" y="3302312"/>
            <a:ext cx="77040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Spartan ExtraBold"/>
              <a:buNone/>
              <a:defRPr sz="85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</a:rPr>
              <a:t>•</a:t>
            </a:r>
            <a:r>
              <a:rPr lang="en-US" sz="2000" dirty="0">
                <a:solidFill>
                  <a:schemeClr val="accent5"/>
                </a:solidFill>
              </a:rPr>
              <a:t>Afnan </a:t>
            </a:r>
            <a:r>
              <a:rPr lang="en-US" sz="2000" dirty="0" err="1">
                <a:solidFill>
                  <a:schemeClr val="accent5"/>
                </a:solidFill>
              </a:rPr>
              <a:t>Alshehri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431069" y="2347384"/>
            <a:ext cx="3876273" cy="1257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/>
              <a:t> </a:t>
            </a:r>
            <a:r>
              <a:rPr lang="en" dirty="0">
                <a:solidFill>
                  <a:schemeClr val="accent5"/>
                </a:solidFill>
              </a:rPr>
              <a:t>•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1162757" y="1258526"/>
            <a:ext cx="2235200" cy="908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308984" y="2359378"/>
            <a:ext cx="4120444" cy="1785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most of the people are getting vaccine</a:t>
            </a:r>
            <a:endParaRPr dirty="0">
              <a:latin typeface="Arial Black" panose="020B0A040201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14C4A3-0869-45CF-9B87-A55DB66B0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00" y="1258526"/>
            <a:ext cx="4058216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8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2F3D5-64AD-4BD2-96FC-F7152D89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1016000"/>
            <a:ext cx="3578577" cy="2856089"/>
          </a:xfrm>
        </p:spPr>
        <p:txBody>
          <a:bodyPr/>
          <a:lstStyle/>
          <a:p>
            <a:r>
              <a:rPr lang="en-US" sz="4400" dirty="0"/>
              <a:t>       </a:t>
            </a:r>
            <a:endParaRPr lang="ar-SA" sz="4000" dirty="0">
              <a:solidFill>
                <a:schemeClr val="bg2"/>
              </a:solidFill>
              <a:highlight>
                <a:srgbClr val="FFFF00"/>
              </a:highlight>
              <a:latin typeface="Arial Black" panose="020B0A04020102020204" pitchFamily="34" charset="0"/>
              <a:ea typeface="Yu Gothic" panose="020B0400000000000000" pitchFamily="34" charset="-128"/>
            </a:endParaRPr>
          </a:p>
        </p:txBody>
      </p:sp>
      <p:sp>
        <p:nvSpPr>
          <p:cNvPr id="4" name="Google Shape;1940;p35">
            <a:extLst>
              <a:ext uri="{FF2B5EF4-FFF2-40B4-BE49-F238E27FC236}">
                <a16:creationId xmlns:a16="http://schemas.microsoft.com/office/drawing/2014/main" id="{CA47AF7A-AA46-492F-9729-D0AA5985163E}"/>
              </a:ext>
            </a:extLst>
          </p:cNvPr>
          <p:cNvSpPr txBox="1">
            <a:spLocks/>
          </p:cNvSpPr>
          <p:nvPr/>
        </p:nvSpPr>
        <p:spPr>
          <a:xfrm>
            <a:off x="914399" y="2444044"/>
            <a:ext cx="7326489" cy="67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r>
              <a:rPr lang="en-US" sz="4400" dirty="0">
                <a:solidFill>
                  <a:schemeClr val="bg2"/>
                </a:solidFill>
                <a:highlight>
                  <a:srgbClr val="FFFF00"/>
                </a:highlight>
              </a:rPr>
              <a:t>Conclusions</a:t>
            </a:r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5824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5"/>
          <p:cNvSpPr txBox="1">
            <a:spLocks noGrp="1"/>
          </p:cNvSpPr>
          <p:nvPr>
            <p:ph type="title"/>
          </p:nvPr>
        </p:nvSpPr>
        <p:spPr>
          <a:xfrm>
            <a:off x="2935111" y="914401"/>
            <a:ext cx="3224627" cy="11401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tx2"/>
                </a:solidFill>
              </a:rPr>
              <a:t>Conclusions</a:t>
            </a:r>
            <a:br>
              <a:rPr lang="en" sz="2400" dirty="0">
                <a:solidFill>
                  <a:schemeClr val="lt2"/>
                </a:solidFill>
              </a:rPr>
            </a:br>
            <a:br>
              <a:rPr lang="en" sz="2400" dirty="0">
                <a:solidFill>
                  <a:schemeClr val="lt2"/>
                </a:solidFill>
              </a:rPr>
            </a:br>
            <a:endParaRPr sz="2400" dirty="0"/>
          </a:p>
        </p:txBody>
      </p:sp>
      <p:sp>
        <p:nvSpPr>
          <p:cNvPr id="27" name="Google Shape;1940;p35">
            <a:extLst>
              <a:ext uri="{FF2B5EF4-FFF2-40B4-BE49-F238E27FC236}">
                <a16:creationId xmlns:a16="http://schemas.microsoft.com/office/drawing/2014/main" id="{37FC5A48-1C5F-43E2-95EB-E9A0C5010B22}"/>
              </a:ext>
            </a:extLst>
          </p:cNvPr>
          <p:cNvSpPr txBox="1">
            <a:spLocks/>
          </p:cNvSpPr>
          <p:nvPr/>
        </p:nvSpPr>
        <p:spPr>
          <a:xfrm>
            <a:off x="112890" y="1521777"/>
            <a:ext cx="1298222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  <p:sp>
        <p:nvSpPr>
          <p:cNvPr id="29" name="Google Shape;1940;p35">
            <a:extLst>
              <a:ext uri="{FF2B5EF4-FFF2-40B4-BE49-F238E27FC236}">
                <a16:creationId xmlns:a16="http://schemas.microsoft.com/office/drawing/2014/main" id="{B3CFF803-A337-4814-815E-28530CC64D0C}"/>
              </a:ext>
            </a:extLst>
          </p:cNvPr>
          <p:cNvSpPr txBox="1">
            <a:spLocks/>
          </p:cNvSpPr>
          <p:nvPr/>
        </p:nvSpPr>
        <p:spPr>
          <a:xfrm>
            <a:off x="7732888" y="1686773"/>
            <a:ext cx="847878" cy="367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  <p:sp>
        <p:nvSpPr>
          <p:cNvPr id="30" name="Google Shape;1940;p35">
            <a:extLst>
              <a:ext uri="{FF2B5EF4-FFF2-40B4-BE49-F238E27FC236}">
                <a16:creationId xmlns:a16="http://schemas.microsoft.com/office/drawing/2014/main" id="{6E9A71F4-9F32-4683-82BE-F8871F3E6E57}"/>
              </a:ext>
            </a:extLst>
          </p:cNvPr>
          <p:cNvSpPr txBox="1">
            <a:spLocks/>
          </p:cNvSpPr>
          <p:nvPr/>
        </p:nvSpPr>
        <p:spPr>
          <a:xfrm>
            <a:off x="7349067" y="3657599"/>
            <a:ext cx="1356205" cy="64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  <p:grpSp>
        <p:nvGrpSpPr>
          <p:cNvPr id="47" name="Google Shape;1995;p49">
            <a:extLst>
              <a:ext uri="{FF2B5EF4-FFF2-40B4-BE49-F238E27FC236}">
                <a16:creationId xmlns:a16="http://schemas.microsoft.com/office/drawing/2014/main" id="{F1758019-69D5-4BDE-B2BA-9F4E7F552103}"/>
              </a:ext>
            </a:extLst>
          </p:cNvPr>
          <p:cNvGrpSpPr/>
          <p:nvPr/>
        </p:nvGrpSpPr>
        <p:grpSpPr>
          <a:xfrm>
            <a:off x="1141701" y="1993250"/>
            <a:ext cx="6331543" cy="907473"/>
            <a:chOff x="2942850" y="2516071"/>
            <a:chExt cx="3258300" cy="780600"/>
          </a:xfrm>
        </p:grpSpPr>
        <p:cxnSp>
          <p:nvCxnSpPr>
            <p:cNvPr id="49" name="Google Shape;1997;p49">
              <a:extLst>
                <a:ext uri="{FF2B5EF4-FFF2-40B4-BE49-F238E27FC236}">
                  <a16:creationId xmlns:a16="http://schemas.microsoft.com/office/drawing/2014/main" id="{0C3F3827-B05D-43EC-AE4E-0B4BEFB53F3A}"/>
                </a:ext>
              </a:extLst>
            </p:cNvPr>
            <p:cNvCxnSpPr/>
            <p:nvPr/>
          </p:nvCxnSpPr>
          <p:spPr>
            <a:xfrm>
              <a:off x="3024900" y="2516071"/>
              <a:ext cx="0" cy="7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1998;p49">
              <a:extLst>
                <a:ext uri="{FF2B5EF4-FFF2-40B4-BE49-F238E27FC236}">
                  <a16:creationId xmlns:a16="http://schemas.microsoft.com/office/drawing/2014/main" id="{74CA474C-4268-44A8-91A5-C079768D24E0}"/>
                </a:ext>
              </a:extLst>
            </p:cNvPr>
            <p:cNvCxnSpPr/>
            <p:nvPr/>
          </p:nvCxnSpPr>
          <p:spPr>
            <a:xfrm>
              <a:off x="4572000" y="2516071"/>
              <a:ext cx="0" cy="7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1999;p49">
              <a:extLst>
                <a:ext uri="{FF2B5EF4-FFF2-40B4-BE49-F238E27FC236}">
                  <a16:creationId xmlns:a16="http://schemas.microsoft.com/office/drawing/2014/main" id="{37FFCD62-E62F-4BBC-84BC-9288E1B86CD2}"/>
                </a:ext>
              </a:extLst>
            </p:cNvPr>
            <p:cNvCxnSpPr/>
            <p:nvPr/>
          </p:nvCxnSpPr>
          <p:spPr>
            <a:xfrm>
              <a:off x="6119100" y="2516071"/>
              <a:ext cx="0" cy="7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2004;p49">
              <a:extLst>
                <a:ext uri="{FF2B5EF4-FFF2-40B4-BE49-F238E27FC236}">
                  <a16:creationId xmlns:a16="http://schemas.microsoft.com/office/drawing/2014/main" id="{ECC6CBE8-6D80-42CE-B9D3-FAC00541237F}"/>
                </a:ext>
              </a:extLst>
            </p:cNvPr>
            <p:cNvSpPr/>
            <p:nvPr/>
          </p:nvSpPr>
          <p:spPr>
            <a:xfrm>
              <a:off x="2942850" y="2827200"/>
              <a:ext cx="164100" cy="1641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005;p49">
              <a:extLst>
                <a:ext uri="{FF2B5EF4-FFF2-40B4-BE49-F238E27FC236}">
                  <a16:creationId xmlns:a16="http://schemas.microsoft.com/office/drawing/2014/main" id="{3C75EC9A-B67D-4903-8599-660EF13DF5B0}"/>
                </a:ext>
              </a:extLst>
            </p:cNvPr>
            <p:cNvSpPr/>
            <p:nvPr/>
          </p:nvSpPr>
          <p:spPr>
            <a:xfrm>
              <a:off x="4489950" y="2827200"/>
              <a:ext cx="164100" cy="1641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006;p49">
              <a:extLst>
                <a:ext uri="{FF2B5EF4-FFF2-40B4-BE49-F238E27FC236}">
                  <a16:creationId xmlns:a16="http://schemas.microsoft.com/office/drawing/2014/main" id="{FE1282E8-CE94-43D9-BAC6-E65E3EB69C84}"/>
                </a:ext>
              </a:extLst>
            </p:cNvPr>
            <p:cNvSpPr/>
            <p:nvPr/>
          </p:nvSpPr>
          <p:spPr>
            <a:xfrm>
              <a:off x="6037050" y="2827200"/>
              <a:ext cx="164100" cy="1641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1940;p35">
            <a:extLst>
              <a:ext uri="{FF2B5EF4-FFF2-40B4-BE49-F238E27FC236}">
                <a16:creationId xmlns:a16="http://schemas.microsoft.com/office/drawing/2014/main" id="{42F65007-54F8-403E-9886-DF423515DF24}"/>
              </a:ext>
            </a:extLst>
          </p:cNvPr>
          <p:cNvSpPr txBox="1">
            <a:spLocks/>
          </p:cNvSpPr>
          <p:nvPr/>
        </p:nvSpPr>
        <p:spPr>
          <a:xfrm>
            <a:off x="3409776" y="1517728"/>
            <a:ext cx="1980273" cy="67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  <p:sp>
        <p:nvSpPr>
          <p:cNvPr id="61" name="Google Shape;1940;p35">
            <a:extLst>
              <a:ext uri="{FF2B5EF4-FFF2-40B4-BE49-F238E27FC236}">
                <a16:creationId xmlns:a16="http://schemas.microsoft.com/office/drawing/2014/main" id="{668196B3-081B-4FE1-B321-1C75A6435EAD}"/>
              </a:ext>
            </a:extLst>
          </p:cNvPr>
          <p:cNvSpPr txBox="1">
            <a:spLocks/>
          </p:cNvSpPr>
          <p:nvPr/>
        </p:nvSpPr>
        <p:spPr>
          <a:xfrm>
            <a:off x="-2211660" y="713014"/>
            <a:ext cx="4203786" cy="1542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br>
              <a:rPr lang="en-US" sz="2400" dirty="0">
                <a:solidFill>
                  <a:schemeClr val="lt2"/>
                </a:solidFill>
              </a:rPr>
            </a:br>
            <a:br>
              <a:rPr lang="en-US" sz="2400" dirty="0">
                <a:solidFill>
                  <a:schemeClr val="lt2"/>
                </a:solidFill>
              </a:rPr>
            </a:br>
            <a:endParaRPr lang="en-US" sz="24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7705D69-595D-4AD4-90B9-6A165627E951}"/>
              </a:ext>
            </a:extLst>
          </p:cNvPr>
          <p:cNvSpPr/>
          <p:nvPr/>
        </p:nvSpPr>
        <p:spPr>
          <a:xfrm>
            <a:off x="31775" y="3160779"/>
            <a:ext cx="2567662" cy="970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err="1"/>
              <a:t>america</a:t>
            </a:r>
            <a:r>
              <a:rPr lang="en-US" sz="1600" dirty="0"/>
              <a:t> is the most country showed an interest in vaccine then </a:t>
            </a:r>
            <a:r>
              <a:rPr lang="en-US" sz="1600" dirty="0" err="1"/>
              <a:t>india</a:t>
            </a:r>
            <a:r>
              <a:rPr lang="en-US" sz="1600" dirty="0"/>
              <a:t> </a:t>
            </a:r>
            <a:endParaRPr lang="ar-SA" sz="16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BA2B46E-52BB-4F66-85F2-F51CBC8A024E}"/>
              </a:ext>
            </a:extLst>
          </p:cNvPr>
          <p:cNvSpPr/>
          <p:nvPr/>
        </p:nvSpPr>
        <p:spPr>
          <a:xfrm>
            <a:off x="5949243" y="3160779"/>
            <a:ext cx="2856087" cy="1038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most of the people are getting vaccine</a:t>
            </a:r>
            <a:endParaRPr lang="ar-SA" sz="1600" dirty="0"/>
          </a:p>
        </p:txBody>
      </p:sp>
      <p:sp>
        <p:nvSpPr>
          <p:cNvPr id="1920" name="Rectangle: Rounded Corners 1919">
            <a:extLst>
              <a:ext uri="{FF2B5EF4-FFF2-40B4-BE49-F238E27FC236}">
                <a16:creationId xmlns:a16="http://schemas.microsoft.com/office/drawing/2014/main" id="{87F249CF-E193-404D-8291-0DF10F44ADA2}"/>
              </a:ext>
            </a:extLst>
          </p:cNvPr>
          <p:cNvSpPr/>
          <p:nvPr/>
        </p:nvSpPr>
        <p:spPr>
          <a:xfrm>
            <a:off x="2856095" y="3160779"/>
            <a:ext cx="2856085" cy="970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/>
              <a:t>most of the data comes from government of jersey then public health agency of </a:t>
            </a:r>
            <a:r>
              <a:rPr lang="en-US" sz="1600" dirty="0" err="1"/>
              <a:t>sweeden</a:t>
            </a:r>
            <a:endParaRPr lang="ar-SA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" name="Google Shape;2258;p47"/>
          <p:cNvSpPr txBox="1">
            <a:spLocks noGrp="1"/>
          </p:cNvSpPr>
          <p:nvPr>
            <p:ph type="title"/>
          </p:nvPr>
        </p:nvSpPr>
        <p:spPr>
          <a:xfrm>
            <a:off x="632178" y="1693333"/>
            <a:ext cx="5023555" cy="12079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b="1" i="0" dirty="0">
                <a:solidFill>
                  <a:srgbClr val="FFFFFF"/>
                </a:solidFill>
                <a:effectLst/>
                <a:latin typeface="zeitung"/>
              </a:rPr>
            </a:br>
            <a:endParaRPr dirty="0">
              <a:solidFill>
                <a:schemeClr val="lt2"/>
              </a:solidFill>
            </a:endParaRPr>
          </a:p>
        </p:txBody>
      </p:sp>
      <p:pic>
        <p:nvPicPr>
          <p:cNvPr id="98" name="Google Shape;1855;p42">
            <a:extLst>
              <a:ext uri="{FF2B5EF4-FFF2-40B4-BE49-F238E27FC236}">
                <a16:creationId xmlns:a16="http://schemas.microsoft.com/office/drawing/2014/main" id="{69247093-5254-45B4-9322-AE8887B763B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6568" r="7777"/>
          <a:stretch/>
        </p:blipFill>
        <p:spPr>
          <a:xfrm>
            <a:off x="5655733" y="742950"/>
            <a:ext cx="3194756" cy="3433939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EB53DDD2-FFBF-408D-9FEB-22F782B6F073}"/>
              </a:ext>
            </a:extLst>
          </p:cNvPr>
          <p:cNvSpPr txBox="1"/>
          <p:nvPr/>
        </p:nvSpPr>
        <p:spPr>
          <a:xfrm>
            <a:off x="616230" y="1774069"/>
            <a:ext cx="5023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200" b="1" dirty="0">
                <a:solidFill>
                  <a:srgbClr val="FFFFFF"/>
                </a:solidFill>
                <a:latin typeface="+mj-lt"/>
                <a:ea typeface="MS UI Gothic" panose="020B0600070205080204" pitchFamily="34" charset="-128"/>
              </a:rPr>
              <a:t>Thank you for listening</a:t>
            </a:r>
            <a:endParaRPr lang="en-US" sz="3200" b="1" i="0" dirty="0">
              <a:solidFill>
                <a:srgbClr val="FFFFFF"/>
              </a:solidFill>
              <a:effectLst/>
              <a:latin typeface="+mj-lt"/>
              <a:ea typeface="MS UI Gothic" panose="020B0600070205080204" pitchFamily="34" charset="-128"/>
            </a:endParaRPr>
          </a:p>
        </p:txBody>
      </p:sp>
      <p:sp>
        <p:nvSpPr>
          <p:cNvPr id="101" name="Google Shape;2714;p59">
            <a:extLst>
              <a:ext uri="{FF2B5EF4-FFF2-40B4-BE49-F238E27FC236}">
                <a16:creationId xmlns:a16="http://schemas.microsoft.com/office/drawing/2014/main" id="{5752FC60-57D3-439E-95C6-BDE0B9E433D0}"/>
              </a:ext>
            </a:extLst>
          </p:cNvPr>
          <p:cNvSpPr txBox="1">
            <a:spLocks/>
          </p:cNvSpPr>
          <p:nvPr/>
        </p:nvSpPr>
        <p:spPr>
          <a:xfrm>
            <a:off x="869245" y="3302312"/>
            <a:ext cx="7704000" cy="1207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500"/>
              <a:buFont typeface="Spartan ExtraBold"/>
              <a:buNone/>
              <a:defRPr sz="85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pPr algn="l"/>
            <a:r>
              <a:rPr lang="en-US" dirty="0">
                <a:solidFill>
                  <a:schemeClr val="accent5"/>
                </a:solidFill>
              </a:rPr>
              <a:t>•</a:t>
            </a:r>
            <a:r>
              <a:rPr lang="en-US" sz="2000" dirty="0">
                <a:solidFill>
                  <a:schemeClr val="accent5"/>
                </a:solidFill>
              </a:rPr>
              <a:t>Afnan </a:t>
            </a:r>
            <a:r>
              <a:rPr lang="en-US" sz="2000" dirty="0" err="1">
                <a:solidFill>
                  <a:schemeClr val="accent5"/>
                </a:solidFill>
              </a:rPr>
              <a:t>Alshehri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809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36"/>
          <p:cNvSpPr txBox="1">
            <a:spLocks noGrp="1"/>
          </p:cNvSpPr>
          <p:nvPr>
            <p:ph type="subTitle" idx="1"/>
          </p:nvPr>
        </p:nvSpPr>
        <p:spPr>
          <a:xfrm>
            <a:off x="1828800" y="1113368"/>
            <a:ext cx="2797476" cy="83010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Methodology</a:t>
            </a:r>
            <a:endParaRPr sz="3200" dirty="0"/>
          </a:p>
        </p:txBody>
      </p:sp>
      <p:sp>
        <p:nvSpPr>
          <p:cNvPr id="1948" name="Google Shape;1948;p36"/>
          <p:cNvSpPr txBox="1">
            <a:spLocks noGrp="1"/>
          </p:cNvSpPr>
          <p:nvPr>
            <p:ph type="title" idx="6"/>
          </p:nvPr>
        </p:nvSpPr>
        <p:spPr>
          <a:xfrm>
            <a:off x="1843454" y="3274363"/>
            <a:ext cx="2728546" cy="12901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950" name="Google Shape;1950;p36"/>
          <p:cNvSpPr txBox="1">
            <a:spLocks noGrp="1"/>
          </p:cNvSpPr>
          <p:nvPr>
            <p:ph type="title"/>
          </p:nvPr>
        </p:nvSpPr>
        <p:spPr>
          <a:xfrm>
            <a:off x="349956" y="767645"/>
            <a:ext cx="2032000" cy="14224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951" name="Google Shape;1951;p36"/>
          <p:cNvSpPr txBox="1">
            <a:spLocks noGrp="1"/>
          </p:cNvSpPr>
          <p:nvPr>
            <p:ph type="title" idx="3"/>
          </p:nvPr>
        </p:nvSpPr>
        <p:spPr>
          <a:xfrm>
            <a:off x="1828799" y="2420011"/>
            <a:ext cx="1478845" cy="4473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952" name="Google Shape;1952;p36"/>
          <p:cNvSpPr txBox="1">
            <a:spLocks noGrp="1"/>
          </p:cNvSpPr>
          <p:nvPr>
            <p:ph type="subTitle" idx="4"/>
          </p:nvPr>
        </p:nvSpPr>
        <p:spPr>
          <a:xfrm>
            <a:off x="3093156" y="2334961"/>
            <a:ext cx="2302932" cy="6772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Findings</a:t>
            </a:r>
            <a:endParaRPr sz="3200" dirty="0"/>
          </a:p>
        </p:txBody>
      </p:sp>
      <p:sp>
        <p:nvSpPr>
          <p:cNvPr id="1954" name="Google Shape;1954;p36"/>
          <p:cNvSpPr txBox="1">
            <a:spLocks noGrp="1"/>
          </p:cNvSpPr>
          <p:nvPr>
            <p:ph type="subTitle" idx="7"/>
          </p:nvPr>
        </p:nvSpPr>
        <p:spPr>
          <a:xfrm>
            <a:off x="3725334" y="3419197"/>
            <a:ext cx="2427110" cy="9239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Conclusion</a:t>
            </a:r>
            <a:endParaRPr sz="3200" dirty="0"/>
          </a:p>
        </p:txBody>
      </p:sp>
      <p:sp>
        <p:nvSpPr>
          <p:cNvPr id="1958" name="Google Shape;1958;p36"/>
          <p:cNvSpPr txBox="1">
            <a:spLocks noGrp="1"/>
          </p:cNvSpPr>
          <p:nvPr>
            <p:ph type="title" idx="15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/>
              <a:t> Table of contents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2" name="Google Shape;2482;p51"/>
          <p:cNvGrpSpPr/>
          <p:nvPr/>
        </p:nvGrpSpPr>
        <p:grpSpPr>
          <a:xfrm>
            <a:off x="4074438" y="2042450"/>
            <a:ext cx="995124" cy="1773000"/>
            <a:chOff x="4074438" y="2042450"/>
            <a:chExt cx="995124" cy="1773000"/>
          </a:xfrm>
        </p:grpSpPr>
        <p:cxnSp>
          <p:nvCxnSpPr>
            <p:cNvPr id="2483" name="Google Shape;2483;p51"/>
            <p:cNvCxnSpPr>
              <a:stCxn id="2484" idx="6"/>
              <a:endCxn id="2485" idx="2"/>
            </p:cNvCxnSpPr>
            <p:nvPr/>
          </p:nvCxnSpPr>
          <p:spPr>
            <a:xfrm>
              <a:off x="4074438" y="2042450"/>
              <a:ext cx="995100" cy="1773000"/>
            </a:xfrm>
            <a:prstGeom prst="curvedConnector3">
              <a:avLst>
                <a:gd name="adj1" fmla="val 50001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6" name="Google Shape;2486;p51"/>
            <p:cNvCxnSpPr>
              <a:stCxn id="2487" idx="2"/>
              <a:endCxn id="2488" idx="6"/>
            </p:cNvCxnSpPr>
            <p:nvPr/>
          </p:nvCxnSpPr>
          <p:spPr>
            <a:xfrm flipH="1">
              <a:off x="4074462" y="2042450"/>
              <a:ext cx="995100" cy="1773000"/>
            </a:xfrm>
            <a:prstGeom prst="curvedConnector3">
              <a:avLst>
                <a:gd name="adj1" fmla="val 50001"/>
              </a:avLst>
            </a:prstGeom>
            <a:noFill/>
            <a:ln w="2857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89" name="Google Shape;2489;p5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3"/>
                </a:solidFill>
              </a:rPr>
              <a:t>Methodology</a:t>
            </a:r>
            <a:endParaRPr dirty="0"/>
          </a:p>
        </p:txBody>
      </p:sp>
      <p:sp>
        <p:nvSpPr>
          <p:cNvPr id="2487" name="Google Shape;2487;p51"/>
          <p:cNvSpPr/>
          <p:nvPr/>
        </p:nvSpPr>
        <p:spPr>
          <a:xfrm>
            <a:off x="5069562" y="1638800"/>
            <a:ext cx="807300" cy="807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5" name="Google Shape;2485;p51"/>
          <p:cNvSpPr/>
          <p:nvPr/>
        </p:nvSpPr>
        <p:spPr>
          <a:xfrm>
            <a:off x="5069562" y="3411725"/>
            <a:ext cx="807300" cy="807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4" name="Google Shape;2484;p51"/>
          <p:cNvSpPr/>
          <p:nvPr/>
        </p:nvSpPr>
        <p:spPr>
          <a:xfrm>
            <a:off x="3267138" y="1638800"/>
            <a:ext cx="807300" cy="807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8" name="Google Shape;2488;p51"/>
          <p:cNvSpPr/>
          <p:nvPr/>
        </p:nvSpPr>
        <p:spPr>
          <a:xfrm>
            <a:off x="3267138" y="3411725"/>
            <a:ext cx="807300" cy="80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0" name="Google Shape;2490;p51"/>
          <p:cNvSpPr txBox="1">
            <a:spLocks noGrp="1"/>
          </p:cNvSpPr>
          <p:nvPr>
            <p:ph type="subTitle" idx="4294967295"/>
          </p:nvPr>
        </p:nvSpPr>
        <p:spPr>
          <a:xfrm flipH="1">
            <a:off x="1000280" y="1727200"/>
            <a:ext cx="2140914" cy="844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/>
              <a:t>Problem understanding</a:t>
            </a:r>
            <a:endParaRPr sz="20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493" name="Google Shape;2493;p51"/>
          <p:cNvSpPr txBox="1">
            <a:spLocks noGrp="1"/>
          </p:cNvSpPr>
          <p:nvPr>
            <p:ph type="subTitle" idx="4294967295"/>
          </p:nvPr>
        </p:nvSpPr>
        <p:spPr>
          <a:xfrm flipH="1">
            <a:off x="1000279" y="3499557"/>
            <a:ext cx="2052839" cy="80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Data </a:t>
            </a:r>
            <a:r>
              <a:rPr lang="en-US" sz="2000" dirty="0"/>
              <a:t>preparation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498" name="Google Shape;2498;p51"/>
          <p:cNvSpPr txBox="1">
            <a:spLocks noGrp="1"/>
          </p:cNvSpPr>
          <p:nvPr>
            <p:ph type="subTitle" idx="4294967295"/>
          </p:nvPr>
        </p:nvSpPr>
        <p:spPr>
          <a:xfrm flipH="1">
            <a:off x="5876838" y="1879944"/>
            <a:ext cx="1780238" cy="7365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buNone/>
            </a:pPr>
            <a:r>
              <a:rPr lang="en-US" sz="2000" dirty="0"/>
              <a:t>Exploratory</a:t>
            </a:r>
            <a:endParaRPr lang="ar-SA"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sp>
        <p:nvSpPr>
          <p:cNvPr id="2500" name="Google Shape;2500;p51"/>
          <p:cNvSpPr txBox="1">
            <a:spLocks noGrp="1"/>
          </p:cNvSpPr>
          <p:nvPr>
            <p:ph type="subTitle" idx="4294967295"/>
          </p:nvPr>
        </p:nvSpPr>
        <p:spPr>
          <a:xfrm flipH="1">
            <a:off x="6090880" y="3742122"/>
            <a:ext cx="2635430" cy="8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r">
              <a:buNone/>
            </a:pPr>
            <a:endParaRPr lang="en-US" sz="2000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Spartan ExtraBold"/>
              <a:ea typeface="Spartan ExtraBold"/>
              <a:cs typeface="Spartan ExtraBold"/>
              <a:sym typeface="Spartan ExtraBold"/>
            </a:endParaRPr>
          </a:p>
        </p:txBody>
      </p:sp>
      <p:grpSp>
        <p:nvGrpSpPr>
          <p:cNvPr id="2502" name="Google Shape;2502;p51"/>
          <p:cNvGrpSpPr/>
          <p:nvPr/>
        </p:nvGrpSpPr>
        <p:grpSpPr>
          <a:xfrm>
            <a:off x="5252212" y="3594602"/>
            <a:ext cx="442000" cy="441546"/>
            <a:chOff x="2497275" y="2744159"/>
            <a:chExt cx="370930" cy="370549"/>
          </a:xfrm>
        </p:grpSpPr>
        <p:sp>
          <p:nvSpPr>
            <p:cNvPr id="2503" name="Google Shape;2503;p51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51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1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1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1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1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9" name="Google Shape;2509;p51"/>
          <p:cNvGrpSpPr/>
          <p:nvPr/>
        </p:nvGrpSpPr>
        <p:grpSpPr>
          <a:xfrm>
            <a:off x="3443582" y="1822812"/>
            <a:ext cx="454412" cy="439276"/>
            <a:chOff x="4675986" y="2745684"/>
            <a:chExt cx="381346" cy="368644"/>
          </a:xfrm>
        </p:grpSpPr>
        <p:sp>
          <p:nvSpPr>
            <p:cNvPr id="2510" name="Google Shape;2510;p51"/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1"/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2" name="Google Shape;2512;p51"/>
          <p:cNvGrpSpPr/>
          <p:nvPr/>
        </p:nvGrpSpPr>
        <p:grpSpPr>
          <a:xfrm>
            <a:off x="3501363" y="3610362"/>
            <a:ext cx="338851" cy="410026"/>
            <a:chOff x="5864861" y="2772517"/>
            <a:chExt cx="284366" cy="344097"/>
          </a:xfrm>
        </p:grpSpPr>
        <p:sp>
          <p:nvSpPr>
            <p:cNvPr id="2513" name="Google Shape;2513;p51"/>
            <p:cNvSpPr/>
            <p:nvPr/>
          </p:nvSpPr>
          <p:spPr>
            <a:xfrm>
              <a:off x="6089464" y="3014490"/>
              <a:ext cx="15147" cy="15147"/>
            </a:xfrm>
            <a:custGeom>
              <a:avLst/>
              <a:gdLst/>
              <a:ahLst/>
              <a:cxnLst/>
              <a:rect l="l" t="t" r="r" b="b"/>
              <a:pathLst>
                <a:path w="477" h="477" extrusionOk="0">
                  <a:moveTo>
                    <a:pt x="238" y="1"/>
                  </a:moveTo>
                  <a:cubicBezTo>
                    <a:pt x="107" y="1"/>
                    <a:pt x="0" y="108"/>
                    <a:pt x="0" y="239"/>
                  </a:cubicBezTo>
                  <a:cubicBezTo>
                    <a:pt x="0" y="382"/>
                    <a:pt x="107" y="477"/>
                    <a:pt x="238" y="477"/>
                  </a:cubicBezTo>
                  <a:cubicBezTo>
                    <a:pt x="369" y="477"/>
                    <a:pt x="476" y="382"/>
                    <a:pt x="476" y="239"/>
                  </a:cubicBezTo>
                  <a:cubicBezTo>
                    <a:pt x="476" y="108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1"/>
            <p:cNvSpPr/>
            <p:nvPr/>
          </p:nvSpPr>
          <p:spPr>
            <a:xfrm>
              <a:off x="6051644" y="3070823"/>
              <a:ext cx="13274" cy="13274"/>
            </a:xfrm>
            <a:custGeom>
              <a:avLst/>
              <a:gdLst/>
              <a:ahLst/>
              <a:cxnLst/>
              <a:rect l="l" t="t" r="r" b="b"/>
              <a:pathLst>
                <a:path w="418" h="418" extrusionOk="0">
                  <a:moveTo>
                    <a:pt x="203" y="1"/>
                  </a:moveTo>
                  <a:cubicBezTo>
                    <a:pt x="84" y="1"/>
                    <a:pt x="0" y="96"/>
                    <a:pt x="0" y="215"/>
                  </a:cubicBezTo>
                  <a:cubicBezTo>
                    <a:pt x="0" y="322"/>
                    <a:pt x="84" y="417"/>
                    <a:pt x="203" y="417"/>
                  </a:cubicBezTo>
                  <a:cubicBezTo>
                    <a:pt x="334" y="417"/>
                    <a:pt x="417" y="334"/>
                    <a:pt x="417" y="215"/>
                  </a:cubicBezTo>
                  <a:cubicBezTo>
                    <a:pt x="417" y="96"/>
                    <a:pt x="334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1"/>
            <p:cNvSpPr/>
            <p:nvPr/>
          </p:nvSpPr>
          <p:spPr>
            <a:xfrm>
              <a:off x="5943518" y="3005789"/>
              <a:ext cx="13242" cy="12893"/>
            </a:xfrm>
            <a:custGeom>
              <a:avLst/>
              <a:gdLst/>
              <a:ahLst/>
              <a:cxnLst/>
              <a:rect l="l" t="t" r="r" b="b"/>
              <a:pathLst>
                <a:path w="417" h="406" extrusionOk="0">
                  <a:moveTo>
                    <a:pt x="203" y="1"/>
                  </a:moveTo>
                  <a:cubicBezTo>
                    <a:pt x="84" y="1"/>
                    <a:pt x="0" y="84"/>
                    <a:pt x="0" y="203"/>
                  </a:cubicBezTo>
                  <a:cubicBezTo>
                    <a:pt x="0" y="322"/>
                    <a:pt x="84" y="406"/>
                    <a:pt x="203" y="406"/>
                  </a:cubicBezTo>
                  <a:cubicBezTo>
                    <a:pt x="322" y="406"/>
                    <a:pt x="417" y="322"/>
                    <a:pt x="417" y="203"/>
                  </a:cubicBezTo>
                  <a:cubicBezTo>
                    <a:pt x="417" y="84"/>
                    <a:pt x="322" y="1"/>
                    <a:pt x="2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1"/>
            <p:cNvSpPr/>
            <p:nvPr/>
          </p:nvSpPr>
          <p:spPr>
            <a:xfrm>
              <a:off x="5965429" y="3070823"/>
              <a:ext cx="13655" cy="13274"/>
            </a:xfrm>
            <a:custGeom>
              <a:avLst/>
              <a:gdLst/>
              <a:ahLst/>
              <a:cxnLst/>
              <a:rect l="l" t="t" r="r" b="b"/>
              <a:pathLst>
                <a:path w="430" h="418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22"/>
                    <a:pt x="96" y="417"/>
                    <a:pt x="215" y="417"/>
                  </a:cubicBezTo>
                  <a:cubicBezTo>
                    <a:pt x="334" y="417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1"/>
            <p:cNvSpPr/>
            <p:nvPr/>
          </p:nvSpPr>
          <p:spPr>
            <a:xfrm>
              <a:off x="6004392" y="3019412"/>
              <a:ext cx="16290" cy="15909"/>
            </a:xfrm>
            <a:custGeom>
              <a:avLst/>
              <a:gdLst/>
              <a:ahLst/>
              <a:cxnLst/>
              <a:rect l="l" t="t" r="r" b="b"/>
              <a:pathLst>
                <a:path w="513" h="501" extrusionOk="0">
                  <a:moveTo>
                    <a:pt x="250" y="0"/>
                  </a:moveTo>
                  <a:cubicBezTo>
                    <a:pt x="119" y="0"/>
                    <a:pt x="0" y="119"/>
                    <a:pt x="0" y="250"/>
                  </a:cubicBezTo>
                  <a:cubicBezTo>
                    <a:pt x="0" y="381"/>
                    <a:pt x="119" y="500"/>
                    <a:pt x="250" y="500"/>
                  </a:cubicBezTo>
                  <a:cubicBezTo>
                    <a:pt x="393" y="500"/>
                    <a:pt x="512" y="381"/>
                    <a:pt x="512" y="250"/>
                  </a:cubicBezTo>
                  <a:cubicBezTo>
                    <a:pt x="512" y="119"/>
                    <a:pt x="405" y="0"/>
                    <a:pt x="2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1"/>
            <p:cNvSpPr/>
            <p:nvPr/>
          </p:nvSpPr>
          <p:spPr>
            <a:xfrm>
              <a:off x="5864861" y="2772517"/>
              <a:ext cx="284366" cy="344097"/>
            </a:xfrm>
            <a:custGeom>
              <a:avLst/>
              <a:gdLst/>
              <a:ahLst/>
              <a:cxnLst/>
              <a:rect l="l" t="t" r="r" b="b"/>
              <a:pathLst>
                <a:path w="8955" h="10836" extrusionOk="0">
                  <a:moveTo>
                    <a:pt x="2983" y="6406"/>
                  </a:moveTo>
                  <a:cubicBezTo>
                    <a:pt x="3566" y="6406"/>
                    <a:pt x="4114" y="6556"/>
                    <a:pt x="4632" y="6871"/>
                  </a:cubicBezTo>
                  <a:cubicBezTo>
                    <a:pt x="5211" y="7197"/>
                    <a:pt x="5769" y="7306"/>
                    <a:pt x="6260" y="7306"/>
                  </a:cubicBezTo>
                  <a:cubicBezTo>
                    <a:pt x="6628" y="7306"/>
                    <a:pt x="6957" y="7245"/>
                    <a:pt x="7228" y="7168"/>
                  </a:cubicBezTo>
                  <a:cubicBezTo>
                    <a:pt x="7645" y="7049"/>
                    <a:pt x="7966" y="6871"/>
                    <a:pt x="8145" y="6751"/>
                  </a:cubicBezTo>
                  <a:lnTo>
                    <a:pt x="8145" y="6751"/>
                  </a:lnTo>
                  <a:cubicBezTo>
                    <a:pt x="8514" y="7954"/>
                    <a:pt x="8204" y="9276"/>
                    <a:pt x="7299" y="10216"/>
                  </a:cubicBezTo>
                  <a:cubicBezTo>
                    <a:pt x="7109" y="10407"/>
                    <a:pt x="6835" y="10526"/>
                    <a:pt x="6561" y="10526"/>
                  </a:cubicBezTo>
                  <a:lnTo>
                    <a:pt x="2906" y="10526"/>
                  </a:lnTo>
                  <a:cubicBezTo>
                    <a:pt x="2644" y="10526"/>
                    <a:pt x="2370" y="10407"/>
                    <a:pt x="2180" y="10228"/>
                  </a:cubicBezTo>
                  <a:cubicBezTo>
                    <a:pt x="1346" y="9383"/>
                    <a:pt x="941" y="8133"/>
                    <a:pt x="1275" y="6823"/>
                  </a:cubicBezTo>
                  <a:cubicBezTo>
                    <a:pt x="1406" y="6751"/>
                    <a:pt x="1775" y="6573"/>
                    <a:pt x="2263" y="6478"/>
                  </a:cubicBezTo>
                  <a:cubicBezTo>
                    <a:pt x="2509" y="6430"/>
                    <a:pt x="2748" y="6406"/>
                    <a:pt x="2983" y="6406"/>
                  </a:cubicBezTo>
                  <a:close/>
                  <a:moveTo>
                    <a:pt x="3239" y="1"/>
                  </a:moveTo>
                  <a:cubicBezTo>
                    <a:pt x="3001" y="1"/>
                    <a:pt x="2823" y="191"/>
                    <a:pt x="2823" y="417"/>
                  </a:cubicBezTo>
                  <a:lnTo>
                    <a:pt x="2823" y="786"/>
                  </a:lnTo>
                  <a:cubicBezTo>
                    <a:pt x="2823" y="1036"/>
                    <a:pt x="3013" y="1203"/>
                    <a:pt x="3239" y="1203"/>
                  </a:cubicBezTo>
                  <a:lnTo>
                    <a:pt x="3454" y="1203"/>
                  </a:lnTo>
                  <a:lnTo>
                    <a:pt x="3454" y="2525"/>
                  </a:lnTo>
                  <a:cubicBezTo>
                    <a:pt x="3454" y="2608"/>
                    <a:pt x="3537" y="2680"/>
                    <a:pt x="3620" y="2680"/>
                  </a:cubicBezTo>
                  <a:cubicBezTo>
                    <a:pt x="3704" y="2680"/>
                    <a:pt x="3787" y="2608"/>
                    <a:pt x="3787" y="2525"/>
                  </a:cubicBezTo>
                  <a:lnTo>
                    <a:pt x="3787" y="1203"/>
                  </a:lnTo>
                  <a:lnTo>
                    <a:pt x="5692" y="1203"/>
                  </a:lnTo>
                  <a:lnTo>
                    <a:pt x="5692" y="3858"/>
                  </a:lnTo>
                  <a:cubicBezTo>
                    <a:pt x="5692" y="4096"/>
                    <a:pt x="5835" y="4311"/>
                    <a:pt x="6049" y="4394"/>
                  </a:cubicBezTo>
                  <a:cubicBezTo>
                    <a:pt x="6978" y="4763"/>
                    <a:pt x="7692" y="5513"/>
                    <a:pt x="8049" y="6418"/>
                  </a:cubicBezTo>
                  <a:cubicBezTo>
                    <a:pt x="7907" y="6525"/>
                    <a:pt x="7573" y="6716"/>
                    <a:pt x="7133" y="6847"/>
                  </a:cubicBezTo>
                  <a:cubicBezTo>
                    <a:pt x="6830" y="6934"/>
                    <a:pt x="6535" y="6978"/>
                    <a:pt x="6245" y="6978"/>
                  </a:cubicBezTo>
                  <a:cubicBezTo>
                    <a:pt x="5748" y="6978"/>
                    <a:pt x="5270" y="6848"/>
                    <a:pt x="4811" y="6585"/>
                  </a:cubicBezTo>
                  <a:cubicBezTo>
                    <a:pt x="4225" y="6246"/>
                    <a:pt x="3592" y="6086"/>
                    <a:pt x="2961" y="6086"/>
                  </a:cubicBezTo>
                  <a:cubicBezTo>
                    <a:pt x="2437" y="6086"/>
                    <a:pt x="1914" y="6196"/>
                    <a:pt x="1418" y="6406"/>
                  </a:cubicBezTo>
                  <a:cubicBezTo>
                    <a:pt x="1775" y="5501"/>
                    <a:pt x="2477" y="4763"/>
                    <a:pt x="3430" y="4394"/>
                  </a:cubicBezTo>
                  <a:cubicBezTo>
                    <a:pt x="3656" y="4311"/>
                    <a:pt x="3787" y="4096"/>
                    <a:pt x="3787" y="3858"/>
                  </a:cubicBezTo>
                  <a:lnTo>
                    <a:pt x="3787" y="3322"/>
                  </a:lnTo>
                  <a:cubicBezTo>
                    <a:pt x="3787" y="3239"/>
                    <a:pt x="3716" y="3156"/>
                    <a:pt x="3620" y="3156"/>
                  </a:cubicBezTo>
                  <a:cubicBezTo>
                    <a:pt x="3537" y="3156"/>
                    <a:pt x="3454" y="3239"/>
                    <a:pt x="3454" y="3322"/>
                  </a:cubicBezTo>
                  <a:lnTo>
                    <a:pt x="3454" y="3858"/>
                  </a:lnTo>
                  <a:cubicBezTo>
                    <a:pt x="3454" y="3965"/>
                    <a:pt x="3394" y="4049"/>
                    <a:pt x="3299" y="4096"/>
                  </a:cubicBezTo>
                  <a:cubicBezTo>
                    <a:pt x="703" y="5120"/>
                    <a:pt x="1" y="8478"/>
                    <a:pt x="1942" y="10442"/>
                  </a:cubicBezTo>
                  <a:cubicBezTo>
                    <a:pt x="2192" y="10692"/>
                    <a:pt x="2537" y="10835"/>
                    <a:pt x="2894" y="10835"/>
                  </a:cubicBezTo>
                  <a:lnTo>
                    <a:pt x="6549" y="10835"/>
                  </a:lnTo>
                  <a:cubicBezTo>
                    <a:pt x="6906" y="10835"/>
                    <a:pt x="7252" y="10692"/>
                    <a:pt x="7502" y="10442"/>
                  </a:cubicBezTo>
                  <a:cubicBezTo>
                    <a:pt x="8907" y="9026"/>
                    <a:pt x="8954" y="6930"/>
                    <a:pt x="7907" y="5466"/>
                  </a:cubicBezTo>
                  <a:cubicBezTo>
                    <a:pt x="7478" y="4858"/>
                    <a:pt x="6871" y="4370"/>
                    <a:pt x="6168" y="4096"/>
                  </a:cubicBezTo>
                  <a:cubicBezTo>
                    <a:pt x="6061" y="4049"/>
                    <a:pt x="6002" y="3965"/>
                    <a:pt x="6002" y="3858"/>
                  </a:cubicBezTo>
                  <a:lnTo>
                    <a:pt x="6002" y="1203"/>
                  </a:lnTo>
                  <a:lnTo>
                    <a:pt x="6228" y="1203"/>
                  </a:lnTo>
                  <a:cubicBezTo>
                    <a:pt x="6466" y="1203"/>
                    <a:pt x="6644" y="1013"/>
                    <a:pt x="6644" y="786"/>
                  </a:cubicBezTo>
                  <a:lnTo>
                    <a:pt x="6644" y="417"/>
                  </a:lnTo>
                  <a:cubicBezTo>
                    <a:pt x="6644" y="179"/>
                    <a:pt x="6454" y="1"/>
                    <a:pt x="6228" y="1"/>
                  </a:cubicBezTo>
                  <a:lnTo>
                    <a:pt x="5394" y="1"/>
                  </a:lnTo>
                  <a:cubicBezTo>
                    <a:pt x="5299" y="1"/>
                    <a:pt x="5228" y="72"/>
                    <a:pt x="5228" y="167"/>
                  </a:cubicBezTo>
                  <a:cubicBezTo>
                    <a:pt x="5228" y="263"/>
                    <a:pt x="5299" y="334"/>
                    <a:pt x="5394" y="334"/>
                  </a:cubicBezTo>
                  <a:lnTo>
                    <a:pt x="6228" y="334"/>
                  </a:lnTo>
                  <a:cubicBezTo>
                    <a:pt x="6287" y="334"/>
                    <a:pt x="6335" y="382"/>
                    <a:pt x="6335" y="441"/>
                  </a:cubicBezTo>
                  <a:lnTo>
                    <a:pt x="6335" y="810"/>
                  </a:lnTo>
                  <a:cubicBezTo>
                    <a:pt x="6335" y="870"/>
                    <a:pt x="6287" y="905"/>
                    <a:pt x="6228" y="905"/>
                  </a:cubicBezTo>
                  <a:lnTo>
                    <a:pt x="3239" y="905"/>
                  </a:lnTo>
                  <a:cubicBezTo>
                    <a:pt x="3168" y="905"/>
                    <a:pt x="3132" y="870"/>
                    <a:pt x="3132" y="810"/>
                  </a:cubicBezTo>
                  <a:lnTo>
                    <a:pt x="3132" y="441"/>
                  </a:lnTo>
                  <a:cubicBezTo>
                    <a:pt x="3132" y="382"/>
                    <a:pt x="3168" y="334"/>
                    <a:pt x="3239" y="334"/>
                  </a:cubicBezTo>
                  <a:lnTo>
                    <a:pt x="4609" y="334"/>
                  </a:lnTo>
                  <a:cubicBezTo>
                    <a:pt x="4692" y="334"/>
                    <a:pt x="4763" y="263"/>
                    <a:pt x="4763" y="167"/>
                  </a:cubicBezTo>
                  <a:cubicBezTo>
                    <a:pt x="4763" y="72"/>
                    <a:pt x="4692" y="1"/>
                    <a:pt x="46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51"/>
          <p:cNvGrpSpPr/>
          <p:nvPr/>
        </p:nvGrpSpPr>
        <p:grpSpPr>
          <a:xfrm>
            <a:off x="5280818" y="1835185"/>
            <a:ext cx="384787" cy="414529"/>
            <a:chOff x="6896644" y="3216007"/>
            <a:chExt cx="322917" cy="347876"/>
          </a:xfrm>
        </p:grpSpPr>
        <p:sp>
          <p:nvSpPr>
            <p:cNvPr id="2520" name="Google Shape;2520;p51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1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1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1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1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1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1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026F247-7EC0-43A9-AD41-88871361E298}"/>
              </a:ext>
            </a:extLst>
          </p:cNvPr>
          <p:cNvSpPr txBox="1"/>
          <p:nvPr/>
        </p:nvSpPr>
        <p:spPr>
          <a:xfrm>
            <a:off x="6273530" y="3665954"/>
            <a:ext cx="33594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Findings</a:t>
            </a:r>
            <a:r>
              <a:rPr lang="en-US" sz="1400" dirty="0"/>
              <a:t> </a:t>
            </a:r>
            <a:r>
              <a:rPr lang="en-US" sz="2000" dirty="0">
                <a:solidFill>
                  <a:schemeClr val="bg1"/>
                </a:solidFill>
              </a:rPr>
              <a:t>and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" name="Google Shape;2223;p43"/>
          <p:cNvSpPr txBox="1">
            <a:spLocks noGrp="1"/>
          </p:cNvSpPr>
          <p:nvPr>
            <p:ph type="body" idx="1"/>
          </p:nvPr>
        </p:nvSpPr>
        <p:spPr>
          <a:xfrm>
            <a:off x="720000" y="1377245"/>
            <a:ext cx="3411733" cy="32173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20040" lvl="0" indent="-18669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US" sz="1800" dirty="0"/>
              <a:t>those days all the world is interested in covid-19 vaccines , does it works ? does people show interest in it ? which country showed most on interest in vaccine , does the information we have about vaccine is trusted ? using the dataset </a:t>
            </a:r>
            <a:r>
              <a:rPr lang="en-US" sz="1800" dirty="0" err="1"/>
              <a:t>i</a:t>
            </a:r>
            <a:r>
              <a:rPr lang="en-US" sz="1800" dirty="0"/>
              <a:t> have from </a:t>
            </a:r>
            <a:r>
              <a:rPr lang="en-US" sz="1800" dirty="0" err="1"/>
              <a:t>kaggle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am trying to answer those questions using an EDA for the </a:t>
            </a:r>
            <a:r>
              <a:rPr lang="en-US" sz="1800" dirty="0" err="1"/>
              <a:t>datase</a:t>
            </a:r>
            <a:endParaRPr sz="1800" dirty="0"/>
          </a:p>
        </p:txBody>
      </p:sp>
      <p:sp>
        <p:nvSpPr>
          <p:cNvPr id="2224" name="Google Shape;2224;p43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3"/>
                </a:solidFill>
              </a:rPr>
              <a:t>• </a:t>
            </a:r>
            <a:r>
              <a:rPr lang="en-US" sz="2800" dirty="0">
                <a:latin typeface="Bahnschrift" panose="020B0502040204020203" pitchFamily="34" charset="0"/>
                <a:cs typeface="MV Boli" panose="02000500030200090000" pitchFamily="2" charset="0"/>
              </a:rPr>
              <a:t>Problem </a:t>
            </a:r>
            <a:r>
              <a:rPr lang="en-US" sz="2800" dirty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understanding</a:t>
            </a:r>
            <a:br>
              <a:rPr lang="en-US" sz="2800" dirty="0">
                <a:latin typeface="Spartan ExtraBold"/>
                <a:ea typeface="Spartan ExtraBold"/>
                <a:cs typeface="Spartan ExtraBold"/>
                <a:sym typeface="Spartan ExtraBold"/>
              </a:rPr>
            </a:br>
            <a:endParaRPr dirty="0"/>
          </a:p>
        </p:txBody>
      </p:sp>
      <p:pic>
        <p:nvPicPr>
          <p:cNvPr id="4" name="Google Shape;2458;p69">
            <a:extLst>
              <a:ext uri="{FF2B5EF4-FFF2-40B4-BE49-F238E27FC236}">
                <a16:creationId xmlns:a16="http://schemas.microsoft.com/office/drawing/2014/main" id="{CBD6EEEC-A362-4527-85F8-7CC4C530657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8544" t="-1009" r="14271" b="-1010"/>
          <a:stretch/>
        </p:blipFill>
        <p:spPr>
          <a:xfrm flipH="1">
            <a:off x="4921954" y="564444"/>
            <a:ext cx="3984973" cy="4167181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59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•</a:t>
            </a:r>
            <a:r>
              <a:rPr lang="en" sz="3200" dirty="0">
                <a:solidFill>
                  <a:schemeClr val="accent5"/>
                </a:solidFill>
              </a:rPr>
              <a:t>Dataset</a:t>
            </a:r>
            <a:endParaRPr sz="3200" dirty="0"/>
          </a:p>
        </p:txBody>
      </p:sp>
      <p:sp>
        <p:nvSpPr>
          <p:cNvPr id="2716" name="Google Shape;2716;p59"/>
          <p:cNvSpPr txBox="1">
            <a:spLocks noGrp="1"/>
          </p:cNvSpPr>
          <p:nvPr>
            <p:ph type="subTitle" idx="2"/>
          </p:nvPr>
        </p:nvSpPr>
        <p:spPr>
          <a:xfrm>
            <a:off x="777775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C000"/>
                </a:solidFill>
              </a:rPr>
              <a:t>Rows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2718" name="Google Shape;2718;p59"/>
          <p:cNvSpPr txBox="1">
            <a:spLocks noGrp="1"/>
          </p:cNvSpPr>
          <p:nvPr>
            <p:ph type="subTitle" idx="4"/>
          </p:nvPr>
        </p:nvSpPr>
        <p:spPr>
          <a:xfrm>
            <a:off x="6078423" y="2947425"/>
            <a:ext cx="2287800" cy="88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C000"/>
                </a:solidFill>
              </a:rPr>
              <a:t>Columns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2720" name="Google Shape;2720;p59"/>
          <p:cNvSpPr txBox="1">
            <a:spLocks noGrp="1"/>
          </p:cNvSpPr>
          <p:nvPr>
            <p:ph type="title" idx="6"/>
          </p:nvPr>
        </p:nvSpPr>
        <p:spPr>
          <a:xfrm>
            <a:off x="6640623" y="1866769"/>
            <a:ext cx="1163400" cy="69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15</a:t>
            </a:r>
            <a:endParaRPr dirty="0">
              <a:solidFill>
                <a:schemeClr val="tx2"/>
              </a:solidFill>
            </a:endParaRPr>
          </a:p>
        </p:txBody>
      </p:sp>
      <p:grpSp>
        <p:nvGrpSpPr>
          <p:cNvPr id="2721" name="Google Shape;2721;p59"/>
          <p:cNvGrpSpPr/>
          <p:nvPr/>
        </p:nvGrpSpPr>
        <p:grpSpPr>
          <a:xfrm>
            <a:off x="3428114" y="1401512"/>
            <a:ext cx="2287744" cy="4036918"/>
            <a:chOff x="3428114" y="1401512"/>
            <a:chExt cx="2287744" cy="4036918"/>
          </a:xfrm>
        </p:grpSpPr>
        <p:sp>
          <p:nvSpPr>
            <p:cNvPr id="2722" name="Google Shape;2722;p59"/>
            <p:cNvSpPr/>
            <p:nvPr/>
          </p:nvSpPr>
          <p:spPr>
            <a:xfrm>
              <a:off x="3571002" y="2510412"/>
              <a:ext cx="150310" cy="186101"/>
            </a:xfrm>
            <a:custGeom>
              <a:avLst/>
              <a:gdLst/>
              <a:ahLst/>
              <a:cxnLst/>
              <a:rect l="l" t="t" r="r" b="b"/>
              <a:pathLst>
                <a:path w="2566" h="3177" extrusionOk="0">
                  <a:moveTo>
                    <a:pt x="1433" y="0"/>
                  </a:moveTo>
                  <a:cubicBezTo>
                    <a:pt x="1191" y="0"/>
                    <a:pt x="941" y="27"/>
                    <a:pt x="726" y="54"/>
                  </a:cubicBezTo>
                  <a:cubicBezTo>
                    <a:pt x="84" y="138"/>
                    <a:pt x="1" y="862"/>
                    <a:pt x="29" y="1058"/>
                  </a:cubicBezTo>
                  <a:cubicBezTo>
                    <a:pt x="84" y="1253"/>
                    <a:pt x="642" y="3176"/>
                    <a:pt x="642" y="3176"/>
                  </a:cubicBezTo>
                  <a:lnTo>
                    <a:pt x="2259" y="3176"/>
                  </a:lnTo>
                  <a:cubicBezTo>
                    <a:pt x="2259" y="3176"/>
                    <a:pt x="2565" y="1336"/>
                    <a:pt x="2482" y="612"/>
                  </a:cubicBezTo>
                  <a:cubicBezTo>
                    <a:pt x="2425" y="120"/>
                    <a:pt x="1945" y="0"/>
                    <a:pt x="1433" y="0"/>
                  </a:cubicBezTo>
                  <a:close/>
                </a:path>
              </a:pathLst>
            </a:custGeom>
            <a:solidFill>
              <a:srgbClr val="CFA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59"/>
            <p:cNvSpPr/>
            <p:nvPr/>
          </p:nvSpPr>
          <p:spPr>
            <a:xfrm>
              <a:off x="5422747" y="2510412"/>
              <a:ext cx="150251" cy="186101"/>
            </a:xfrm>
            <a:custGeom>
              <a:avLst/>
              <a:gdLst/>
              <a:ahLst/>
              <a:cxnLst/>
              <a:rect l="l" t="t" r="r" b="b"/>
              <a:pathLst>
                <a:path w="2565" h="3177" extrusionOk="0">
                  <a:moveTo>
                    <a:pt x="1133" y="0"/>
                  </a:moveTo>
                  <a:cubicBezTo>
                    <a:pt x="621" y="0"/>
                    <a:pt x="141" y="120"/>
                    <a:pt x="84" y="612"/>
                  </a:cubicBezTo>
                  <a:cubicBezTo>
                    <a:pt x="0" y="1336"/>
                    <a:pt x="307" y="3176"/>
                    <a:pt x="307" y="3176"/>
                  </a:cubicBezTo>
                  <a:lnTo>
                    <a:pt x="1952" y="3176"/>
                  </a:lnTo>
                  <a:cubicBezTo>
                    <a:pt x="1952" y="3176"/>
                    <a:pt x="2509" y="1253"/>
                    <a:pt x="2537" y="1058"/>
                  </a:cubicBezTo>
                  <a:cubicBezTo>
                    <a:pt x="2565" y="862"/>
                    <a:pt x="2481" y="138"/>
                    <a:pt x="1840" y="54"/>
                  </a:cubicBezTo>
                  <a:cubicBezTo>
                    <a:pt x="1625" y="27"/>
                    <a:pt x="1375" y="0"/>
                    <a:pt x="1133" y="0"/>
                  </a:cubicBezTo>
                  <a:close/>
                </a:path>
              </a:pathLst>
            </a:custGeom>
            <a:solidFill>
              <a:srgbClr val="CFA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59"/>
            <p:cNvSpPr/>
            <p:nvPr/>
          </p:nvSpPr>
          <p:spPr>
            <a:xfrm>
              <a:off x="3428114" y="1401512"/>
              <a:ext cx="2287744" cy="1201893"/>
            </a:xfrm>
            <a:custGeom>
              <a:avLst/>
              <a:gdLst/>
              <a:ahLst/>
              <a:cxnLst/>
              <a:rect l="l" t="t" r="r" b="b"/>
              <a:pathLst>
                <a:path w="39055" h="20518" extrusionOk="0">
                  <a:moveTo>
                    <a:pt x="1" y="1"/>
                  </a:moveTo>
                  <a:lnTo>
                    <a:pt x="1" y="20517"/>
                  </a:lnTo>
                  <a:lnTo>
                    <a:pt x="39054" y="20517"/>
                  </a:lnTo>
                  <a:lnTo>
                    <a:pt x="39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59"/>
            <p:cNvSpPr/>
            <p:nvPr/>
          </p:nvSpPr>
          <p:spPr>
            <a:xfrm>
              <a:off x="3608551" y="2696459"/>
              <a:ext cx="106201" cy="40829"/>
            </a:xfrm>
            <a:custGeom>
              <a:avLst/>
              <a:gdLst/>
              <a:ahLst/>
              <a:cxnLst/>
              <a:rect l="l" t="t" r="r" b="b"/>
              <a:pathLst>
                <a:path w="1813" h="697" extrusionOk="0">
                  <a:moveTo>
                    <a:pt x="1" y="0"/>
                  </a:moveTo>
                  <a:cubicBezTo>
                    <a:pt x="1" y="0"/>
                    <a:pt x="29" y="279"/>
                    <a:pt x="57" y="697"/>
                  </a:cubicBezTo>
                  <a:lnTo>
                    <a:pt x="1813" y="697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59"/>
            <p:cNvSpPr/>
            <p:nvPr/>
          </p:nvSpPr>
          <p:spPr>
            <a:xfrm>
              <a:off x="3618392" y="2799324"/>
              <a:ext cx="762562" cy="811591"/>
            </a:xfrm>
            <a:custGeom>
              <a:avLst/>
              <a:gdLst/>
              <a:ahLst/>
              <a:cxnLst/>
              <a:rect l="l" t="t" r="r" b="b"/>
              <a:pathLst>
                <a:path w="13018" h="13855" extrusionOk="0">
                  <a:moveTo>
                    <a:pt x="0" y="0"/>
                  </a:moveTo>
                  <a:cubicBezTo>
                    <a:pt x="335" y="2927"/>
                    <a:pt x="1004" y="8558"/>
                    <a:pt x="1478" y="8976"/>
                  </a:cubicBezTo>
                  <a:cubicBezTo>
                    <a:pt x="2119" y="9589"/>
                    <a:pt x="10119" y="13854"/>
                    <a:pt x="10119" y="13854"/>
                  </a:cubicBezTo>
                  <a:lnTo>
                    <a:pt x="13018" y="10565"/>
                  </a:lnTo>
                  <a:cubicBezTo>
                    <a:pt x="13018" y="10565"/>
                    <a:pt x="4237" y="7304"/>
                    <a:pt x="4154" y="7136"/>
                  </a:cubicBezTo>
                  <a:cubicBezTo>
                    <a:pt x="4042" y="6969"/>
                    <a:pt x="2732" y="2565"/>
                    <a:pt x="1951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59"/>
            <p:cNvSpPr/>
            <p:nvPr/>
          </p:nvSpPr>
          <p:spPr>
            <a:xfrm>
              <a:off x="3572642" y="2732368"/>
              <a:ext cx="749558" cy="903031"/>
            </a:xfrm>
            <a:custGeom>
              <a:avLst/>
              <a:gdLst/>
              <a:ahLst/>
              <a:cxnLst/>
              <a:rect l="l" t="t" r="r" b="b"/>
              <a:pathLst>
                <a:path w="12796" h="15416" extrusionOk="0">
                  <a:moveTo>
                    <a:pt x="1" y="0"/>
                  </a:moveTo>
                  <a:cubicBezTo>
                    <a:pt x="1" y="0"/>
                    <a:pt x="1255" y="9840"/>
                    <a:pt x="1729" y="10537"/>
                  </a:cubicBezTo>
                  <a:cubicBezTo>
                    <a:pt x="2231" y="11262"/>
                    <a:pt x="10788" y="15415"/>
                    <a:pt x="10788" y="15415"/>
                  </a:cubicBezTo>
                  <a:lnTo>
                    <a:pt x="12795" y="11290"/>
                  </a:lnTo>
                  <a:lnTo>
                    <a:pt x="5213" y="7833"/>
                  </a:lnTo>
                  <a:lnTo>
                    <a:pt x="31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59"/>
            <p:cNvSpPr/>
            <p:nvPr/>
          </p:nvSpPr>
          <p:spPr>
            <a:xfrm>
              <a:off x="5429249" y="2696459"/>
              <a:ext cx="107841" cy="40829"/>
            </a:xfrm>
            <a:custGeom>
              <a:avLst/>
              <a:gdLst/>
              <a:ahLst/>
              <a:cxnLst/>
              <a:rect l="l" t="t" r="r" b="b"/>
              <a:pathLst>
                <a:path w="1841" h="697" extrusionOk="0">
                  <a:moveTo>
                    <a:pt x="224" y="0"/>
                  </a:moveTo>
                  <a:lnTo>
                    <a:pt x="1" y="697"/>
                  </a:lnTo>
                  <a:lnTo>
                    <a:pt x="1757" y="697"/>
                  </a:lnTo>
                  <a:cubicBezTo>
                    <a:pt x="1813" y="251"/>
                    <a:pt x="1841" y="0"/>
                    <a:pt x="1841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59"/>
            <p:cNvSpPr/>
            <p:nvPr/>
          </p:nvSpPr>
          <p:spPr>
            <a:xfrm>
              <a:off x="4821842" y="2734008"/>
              <a:ext cx="749558" cy="904671"/>
            </a:xfrm>
            <a:custGeom>
              <a:avLst/>
              <a:gdLst/>
              <a:ahLst/>
              <a:cxnLst/>
              <a:rect l="l" t="t" r="r" b="b"/>
              <a:pathLst>
                <a:path w="12796" h="15444" extrusionOk="0">
                  <a:moveTo>
                    <a:pt x="9617" y="0"/>
                  </a:moveTo>
                  <a:lnTo>
                    <a:pt x="7582" y="7861"/>
                  </a:lnTo>
                  <a:lnTo>
                    <a:pt x="0" y="11318"/>
                  </a:lnTo>
                  <a:lnTo>
                    <a:pt x="1979" y="15443"/>
                  </a:lnTo>
                  <a:cubicBezTo>
                    <a:pt x="1979" y="15443"/>
                    <a:pt x="10537" y="11262"/>
                    <a:pt x="11039" y="10565"/>
                  </a:cubicBezTo>
                  <a:cubicBezTo>
                    <a:pt x="11541" y="9868"/>
                    <a:pt x="12795" y="0"/>
                    <a:pt x="127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59"/>
            <p:cNvSpPr/>
            <p:nvPr/>
          </p:nvSpPr>
          <p:spPr>
            <a:xfrm>
              <a:off x="4426667" y="3183016"/>
              <a:ext cx="311925" cy="560997"/>
            </a:xfrm>
            <a:custGeom>
              <a:avLst/>
              <a:gdLst/>
              <a:ahLst/>
              <a:cxnLst/>
              <a:rect l="l" t="t" r="r" b="b"/>
              <a:pathLst>
                <a:path w="5325" h="9577" extrusionOk="0">
                  <a:moveTo>
                    <a:pt x="1" y="1"/>
                  </a:moveTo>
                  <a:lnTo>
                    <a:pt x="196" y="2900"/>
                  </a:lnTo>
                  <a:lnTo>
                    <a:pt x="56" y="2956"/>
                  </a:lnTo>
                  <a:cubicBezTo>
                    <a:pt x="28" y="4489"/>
                    <a:pt x="530" y="6329"/>
                    <a:pt x="1088" y="7722"/>
                  </a:cubicBezTo>
                  <a:cubicBezTo>
                    <a:pt x="1415" y="8569"/>
                    <a:pt x="2128" y="9576"/>
                    <a:pt x="2877" y="9576"/>
                  </a:cubicBezTo>
                  <a:cubicBezTo>
                    <a:pt x="3213" y="9576"/>
                    <a:pt x="3556" y="9374"/>
                    <a:pt x="3875" y="8865"/>
                  </a:cubicBezTo>
                  <a:cubicBezTo>
                    <a:pt x="4934" y="7249"/>
                    <a:pt x="5102" y="5046"/>
                    <a:pt x="5325" y="3067"/>
                  </a:cubicBezTo>
                  <a:cubicBezTo>
                    <a:pt x="5018" y="2956"/>
                    <a:pt x="4795" y="2900"/>
                    <a:pt x="4795" y="2900"/>
                  </a:cubicBezTo>
                  <a:lnTo>
                    <a:pt x="4990" y="1"/>
                  </a:lnTo>
                  <a:lnTo>
                    <a:pt x="4990" y="1"/>
                  </a:lnTo>
                  <a:lnTo>
                    <a:pt x="2509" y="2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59"/>
            <p:cNvSpPr/>
            <p:nvPr/>
          </p:nvSpPr>
          <p:spPr>
            <a:xfrm>
              <a:off x="4434810" y="3388804"/>
              <a:ext cx="302143" cy="355214"/>
            </a:xfrm>
            <a:custGeom>
              <a:avLst/>
              <a:gdLst/>
              <a:ahLst/>
              <a:cxnLst/>
              <a:rect l="l" t="t" r="r" b="b"/>
              <a:pathLst>
                <a:path w="5158" h="6064" extrusionOk="0">
                  <a:moveTo>
                    <a:pt x="5158" y="0"/>
                  </a:moveTo>
                  <a:cubicBezTo>
                    <a:pt x="4489" y="725"/>
                    <a:pt x="3597" y="1255"/>
                    <a:pt x="2649" y="1450"/>
                  </a:cubicBezTo>
                  <a:cubicBezTo>
                    <a:pt x="2448" y="1496"/>
                    <a:pt x="2245" y="1518"/>
                    <a:pt x="2045" y="1518"/>
                  </a:cubicBezTo>
                  <a:cubicBezTo>
                    <a:pt x="1273" y="1518"/>
                    <a:pt x="532" y="1189"/>
                    <a:pt x="1" y="613"/>
                  </a:cubicBezTo>
                  <a:lnTo>
                    <a:pt x="1" y="613"/>
                  </a:lnTo>
                  <a:cubicBezTo>
                    <a:pt x="168" y="1840"/>
                    <a:pt x="503" y="3039"/>
                    <a:pt x="949" y="4209"/>
                  </a:cubicBezTo>
                  <a:cubicBezTo>
                    <a:pt x="1295" y="5056"/>
                    <a:pt x="2014" y="6063"/>
                    <a:pt x="2765" y="6063"/>
                  </a:cubicBezTo>
                  <a:cubicBezTo>
                    <a:pt x="3102" y="6063"/>
                    <a:pt x="3445" y="5861"/>
                    <a:pt x="3764" y="5352"/>
                  </a:cubicBezTo>
                  <a:cubicBezTo>
                    <a:pt x="4740" y="3847"/>
                    <a:pt x="4963" y="1840"/>
                    <a:pt x="5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59"/>
            <p:cNvSpPr/>
            <p:nvPr/>
          </p:nvSpPr>
          <p:spPr>
            <a:xfrm>
              <a:off x="4428307" y="3183016"/>
              <a:ext cx="290720" cy="125180"/>
            </a:xfrm>
            <a:custGeom>
              <a:avLst/>
              <a:gdLst/>
              <a:ahLst/>
              <a:cxnLst/>
              <a:rect l="l" t="t" r="r" b="b"/>
              <a:pathLst>
                <a:path w="4963" h="2137" extrusionOk="0">
                  <a:moveTo>
                    <a:pt x="0" y="1"/>
                  </a:moveTo>
                  <a:cubicBezTo>
                    <a:pt x="0" y="1"/>
                    <a:pt x="0" y="29"/>
                    <a:pt x="0" y="29"/>
                  </a:cubicBezTo>
                  <a:cubicBezTo>
                    <a:pt x="0" y="1412"/>
                    <a:pt x="1013" y="2136"/>
                    <a:pt x="2259" y="2136"/>
                  </a:cubicBezTo>
                  <a:cubicBezTo>
                    <a:pt x="2368" y="2136"/>
                    <a:pt x="2480" y="2131"/>
                    <a:pt x="2593" y="2119"/>
                  </a:cubicBezTo>
                  <a:cubicBezTo>
                    <a:pt x="3429" y="2064"/>
                    <a:pt x="4265" y="1785"/>
                    <a:pt x="4683" y="1032"/>
                  </a:cubicBezTo>
                  <a:cubicBezTo>
                    <a:pt x="4795" y="865"/>
                    <a:pt x="4879" y="670"/>
                    <a:pt x="4934" y="475"/>
                  </a:cubicBezTo>
                  <a:lnTo>
                    <a:pt x="4962" y="1"/>
                  </a:lnTo>
                  <a:lnTo>
                    <a:pt x="2481" y="2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1E23">
                <a:alpha val="2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59"/>
            <p:cNvSpPr/>
            <p:nvPr/>
          </p:nvSpPr>
          <p:spPr>
            <a:xfrm>
              <a:off x="4096808" y="3352837"/>
              <a:ext cx="929156" cy="2085593"/>
            </a:xfrm>
            <a:custGeom>
              <a:avLst/>
              <a:gdLst/>
              <a:ahLst/>
              <a:cxnLst/>
              <a:rect l="l" t="t" r="r" b="b"/>
              <a:pathLst>
                <a:path w="15862" h="35604" extrusionOk="0">
                  <a:moveTo>
                    <a:pt x="10426" y="1"/>
                  </a:moveTo>
                  <a:lnTo>
                    <a:pt x="8224" y="6998"/>
                  </a:lnTo>
                  <a:lnTo>
                    <a:pt x="5548" y="85"/>
                  </a:lnTo>
                  <a:cubicBezTo>
                    <a:pt x="5548" y="85"/>
                    <a:pt x="2342" y="809"/>
                    <a:pt x="1980" y="2147"/>
                  </a:cubicBezTo>
                  <a:lnTo>
                    <a:pt x="1" y="35040"/>
                  </a:lnTo>
                  <a:cubicBezTo>
                    <a:pt x="1" y="35040"/>
                    <a:pt x="1820" y="35603"/>
                    <a:pt x="3530" y="35603"/>
                  </a:cubicBezTo>
                  <a:cubicBezTo>
                    <a:pt x="3760" y="35603"/>
                    <a:pt x="3988" y="35593"/>
                    <a:pt x="4210" y="35570"/>
                  </a:cubicBezTo>
                  <a:cubicBezTo>
                    <a:pt x="5500" y="35413"/>
                    <a:pt x="5954" y="34955"/>
                    <a:pt x="7206" y="34955"/>
                  </a:cubicBezTo>
                  <a:cubicBezTo>
                    <a:pt x="7740" y="34955"/>
                    <a:pt x="8418" y="35038"/>
                    <a:pt x="9367" y="35263"/>
                  </a:cubicBezTo>
                  <a:cubicBezTo>
                    <a:pt x="10064" y="35428"/>
                    <a:pt x="10769" y="35493"/>
                    <a:pt x="11443" y="35493"/>
                  </a:cubicBezTo>
                  <a:cubicBezTo>
                    <a:pt x="13841" y="35493"/>
                    <a:pt x="15862" y="34678"/>
                    <a:pt x="15862" y="34678"/>
                  </a:cubicBezTo>
                  <a:lnTo>
                    <a:pt x="14273" y="2147"/>
                  </a:lnTo>
                  <a:cubicBezTo>
                    <a:pt x="14273" y="2147"/>
                    <a:pt x="13938" y="531"/>
                    <a:pt x="10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59"/>
            <p:cNvSpPr/>
            <p:nvPr/>
          </p:nvSpPr>
          <p:spPr>
            <a:xfrm>
              <a:off x="4513189" y="3793761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59"/>
            <p:cNvSpPr/>
            <p:nvPr/>
          </p:nvSpPr>
          <p:spPr>
            <a:xfrm>
              <a:off x="4513189" y="3793761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59"/>
            <p:cNvSpPr/>
            <p:nvPr/>
          </p:nvSpPr>
          <p:spPr>
            <a:xfrm>
              <a:off x="4513189" y="4103995"/>
              <a:ext cx="44167" cy="36435"/>
            </a:xfrm>
            <a:custGeom>
              <a:avLst/>
              <a:gdLst/>
              <a:ahLst/>
              <a:cxnLst/>
              <a:rect l="l" t="t" r="r" b="b"/>
              <a:pathLst>
                <a:path w="754" h="622" extrusionOk="0">
                  <a:moveTo>
                    <a:pt x="447" y="1"/>
                  </a:moveTo>
                  <a:cubicBezTo>
                    <a:pt x="140" y="1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1"/>
                    <a:pt x="4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59"/>
            <p:cNvSpPr/>
            <p:nvPr/>
          </p:nvSpPr>
          <p:spPr>
            <a:xfrm>
              <a:off x="4519750" y="4414230"/>
              <a:ext cx="37607" cy="36025"/>
            </a:xfrm>
            <a:custGeom>
              <a:avLst/>
              <a:gdLst/>
              <a:ahLst/>
              <a:cxnLst/>
              <a:rect l="l" t="t" r="r" b="b"/>
              <a:pathLst>
                <a:path w="642" h="615" extrusionOk="0">
                  <a:moveTo>
                    <a:pt x="335" y="1"/>
                  </a:moveTo>
                  <a:cubicBezTo>
                    <a:pt x="140" y="1"/>
                    <a:pt x="0" y="140"/>
                    <a:pt x="0" y="308"/>
                  </a:cubicBezTo>
                  <a:cubicBezTo>
                    <a:pt x="0" y="475"/>
                    <a:pt x="140" y="614"/>
                    <a:pt x="335" y="614"/>
                  </a:cubicBezTo>
                  <a:cubicBezTo>
                    <a:pt x="502" y="614"/>
                    <a:pt x="642" y="475"/>
                    <a:pt x="642" y="308"/>
                  </a:cubicBezTo>
                  <a:cubicBezTo>
                    <a:pt x="642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59"/>
            <p:cNvSpPr/>
            <p:nvPr/>
          </p:nvSpPr>
          <p:spPr>
            <a:xfrm>
              <a:off x="4519750" y="4414230"/>
              <a:ext cx="37607" cy="36025"/>
            </a:xfrm>
            <a:custGeom>
              <a:avLst/>
              <a:gdLst/>
              <a:ahLst/>
              <a:cxnLst/>
              <a:rect l="l" t="t" r="r" b="b"/>
              <a:pathLst>
                <a:path w="642" h="615" extrusionOk="0">
                  <a:moveTo>
                    <a:pt x="335" y="1"/>
                  </a:moveTo>
                  <a:cubicBezTo>
                    <a:pt x="140" y="1"/>
                    <a:pt x="0" y="140"/>
                    <a:pt x="0" y="308"/>
                  </a:cubicBezTo>
                  <a:cubicBezTo>
                    <a:pt x="0" y="475"/>
                    <a:pt x="140" y="614"/>
                    <a:pt x="335" y="614"/>
                  </a:cubicBezTo>
                  <a:cubicBezTo>
                    <a:pt x="502" y="614"/>
                    <a:pt x="642" y="475"/>
                    <a:pt x="642" y="308"/>
                  </a:cubicBezTo>
                  <a:cubicBezTo>
                    <a:pt x="642" y="140"/>
                    <a:pt x="502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59"/>
            <p:cNvSpPr/>
            <p:nvPr/>
          </p:nvSpPr>
          <p:spPr>
            <a:xfrm>
              <a:off x="4519750" y="4724523"/>
              <a:ext cx="37607" cy="37607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35" y="0"/>
                  </a:moveTo>
                  <a:cubicBezTo>
                    <a:pt x="140" y="0"/>
                    <a:pt x="0" y="140"/>
                    <a:pt x="0" y="307"/>
                  </a:cubicBezTo>
                  <a:cubicBezTo>
                    <a:pt x="0" y="502"/>
                    <a:pt x="140" y="641"/>
                    <a:pt x="335" y="641"/>
                  </a:cubicBezTo>
                  <a:cubicBezTo>
                    <a:pt x="502" y="641"/>
                    <a:pt x="642" y="502"/>
                    <a:pt x="642" y="307"/>
                  </a:cubicBezTo>
                  <a:cubicBezTo>
                    <a:pt x="642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59"/>
            <p:cNvSpPr/>
            <p:nvPr/>
          </p:nvSpPr>
          <p:spPr>
            <a:xfrm>
              <a:off x="4519750" y="4724523"/>
              <a:ext cx="37607" cy="37607"/>
            </a:xfrm>
            <a:custGeom>
              <a:avLst/>
              <a:gdLst/>
              <a:ahLst/>
              <a:cxnLst/>
              <a:rect l="l" t="t" r="r" b="b"/>
              <a:pathLst>
                <a:path w="642" h="642" extrusionOk="0">
                  <a:moveTo>
                    <a:pt x="335" y="0"/>
                  </a:moveTo>
                  <a:cubicBezTo>
                    <a:pt x="140" y="0"/>
                    <a:pt x="0" y="140"/>
                    <a:pt x="0" y="307"/>
                  </a:cubicBezTo>
                  <a:cubicBezTo>
                    <a:pt x="0" y="502"/>
                    <a:pt x="140" y="641"/>
                    <a:pt x="335" y="641"/>
                  </a:cubicBezTo>
                  <a:cubicBezTo>
                    <a:pt x="502" y="641"/>
                    <a:pt x="642" y="502"/>
                    <a:pt x="642" y="307"/>
                  </a:cubicBezTo>
                  <a:cubicBezTo>
                    <a:pt x="642" y="140"/>
                    <a:pt x="502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59"/>
            <p:cNvSpPr/>
            <p:nvPr/>
          </p:nvSpPr>
          <p:spPr>
            <a:xfrm>
              <a:off x="4513189" y="5036397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rgbClr val="FB9F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59"/>
            <p:cNvSpPr/>
            <p:nvPr/>
          </p:nvSpPr>
          <p:spPr>
            <a:xfrm>
              <a:off x="4513189" y="5036397"/>
              <a:ext cx="44167" cy="36377"/>
            </a:xfrm>
            <a:custGeom>
              <a:avLst/>
              <a:gdLst/>
              <a:ahLst/>
              <a:cxnLst/>
              <a:rect l="l" t="t" r="r" b="b"/>
              <a:pathLst>
                <a:path w="754" h="621" extrusionOk="0">
                  <a:moveTo>
                    <a:pt x="447" y="0"/>
                  </a:moveTo>
                  <a:cubicBezTo>
                    <a:pt x="140" y="0"/>
                    <a:pt x="1" y="335"/>
                    <a:pt x="196" y="530"/>
                  </a:cubicBezTo>
                  <a:cubicBezTo>
                    <a:pt x="259" y="593"/>
                    <a:pt x="339" y="621"/>
                    <a:pt x="419" y="621"/>
                  </a:cubicBezTo>
                  <a:cubicBezTo>
                    <a:pt x="587" y="621"/>
                    <a:pt x="754" y="496"/>
                    <a:pt x="754" y="307"/>
                  </a:cubicBezTo>
                  <a:cubicBezTo>
                    <a:pt x="754" y="140"/>
                    <a:pt x="614" y="0"/>
                    <a:pt x="4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59"/>
            <p:cNvSpPr/>
            <p:nvPr/>
          </p:nvSpPr>
          <p:spPr>
            <a:xfrm>
              <a:off x="4264989" y="3285940"/>
              <a:ext cx="311984" cy="475181"/>
            </a:xfrm>
            <a:custGeom>
              <a:avLst/>
              <a:gdLst/>
              <a:ahLst/>
              <a:cxnLst/>
              <a:rect l="l" t="t" r="r" b="b"/>
              <a:pathLst>
                <a:path w="5326" h="8112" extrusionOk="0">
                  <a:moveTo>
                    <a:pt x="2900" y="0"/>
                  </a:moveTo>
                  <a:cubicBezTo>
                    <a:pt x="2900" y="0"/>
                    <a:pt x="475" y="1617"/>
                    <a:pt x="280" y="1896"/>
                  </a:cubicBezTo>
                  <a:cubicBezTo>
                    <a:pt x="140" y="2258"/>
                    <a:pt x="29" y="2676"/>
                    <a:pt x="1" y="3066"/>
                  </a:cubicBezTo>
                  <a:lnTo>
                    <a:pt x="1450" y="2843"/>
                  </a:lnTo>
                  <a:lnTo>
                    <a:pt x="1450" y="2843"/>
                  </a:lnTo>
                  <a:cubicBezTo>
                    <a:pt x="1450" y="2843"/>
                    <a:pt x="1060" y="3707"/>
                    <a:pt x="1144" y="3930"/>
                  </a:cubicBezTo>
                  <a:cubicBezTo>
                    <a:pt x="1227" y="4181"/>
                    <a:pt x="5325" y="8112"/>
                    <a:pt x="5325" y="8112"/>
                  </a:cubicBezTo>
                  <a:cubicBezTo>
                    <a:pt x="5325" y="8112"/>
                    <a:pt x="5102" y="3875"/>
                    <a:pt x="2956" y="1115"/>
                  </a:cubicBezTo>
                  <a:lnTo>
                    <a:pt x="2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59"/>
            <p:cNvSpPr/>
            <p:nvPr/>
          </p:nvSpPr>
          <p:spPr>
            <a:xfrm>
              <a:off x="4580145" y="3285940"/>
              <a:ext cx="311925" cy="475181"/>
            </a:xfrm>
            <a:custGeom>
              <a:avLst/>
              <a:gdLst/>
              <a:ahLst/>
              <a:cxnLst/>
              <a:rect l="l" t="t" r="r" b="b"/>
              <a:pathLst>
                <a:path w="5325" h="8112" extrusionOk="0">
                  <a:moveTo>
                    <a:pt x="2259" y="0"/>
                  </a:moveTo>
                  <a:lnTo>
                    <a:pt x="2203" y="1115"/>
                  </a:lnTo>
                  <a:cubicBezTo>
                    <a:pt x="84" y="3875"/>
                    <a:pt x="1" y="8112"/>
                    <a:pt x="1" y="8112"/>
                  </a:cubicBezTo>
                  <a:cubicBezTo>
                    <a:pt x="1" y="8112"/>
                    <a:pt x="4071" y="4181"/>
                    <a:pt x="4182" y="3930"/>
                  </a:cubicBezTo>
                  <a:cubicBezTo>
                    <a:pt x="4266" y="3707"/>
                    <a:pt x="3875" y="2843"/>
                    <a:pt x="3875" y="2843"/>
                  </a:cubicBezTo>
                  <a:lnTo>
                    <a:pt x="3875" y="2843"/>
                  </a:lnTo>
                  <a:lnTo>
                    <a:pt x="5325" y="3066"/>
                  </a:lnTo>
                  <a:cubicBezTo>
                    <a:pt x="5269" y="2676"/>
                    <a:pt x="5186" y="2258"/>
                    <a:pt x="5046" y="1896"/>
                  </a:cubicBezTo>
                  <a:cubicBezTo>
                    <a:pt x="4851" y="1617"/>
                    <a:pt x="2259" y="0"/>
                    <a:pt x="2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59"/>
            <p:cNvSpPr/>
            <p:nvPr/>
          </p:nvSpPr>
          <p:spPr>
            <a:xfrm>
              <a:off x="4379335" y="2734008"/>
              <a:ext cx="385381" cy="516009"/>
            </a:xfrm>
            <a:custGeom>
              <a:avLst/>
              <a:gdLst/>
              <a:ahLst/>
              <a:cxnLst/>
              <a:rect l="l" t="t" r="r" b="b"/>
              <a:pathLst>
                <a:path w="6579" h="8809" extrusionOk="0">
                  <a:moveTo>
                    <a:pt x="3122" y="0"/>
                  </a:moveTo>
                  <a:cubicBezTo>
                    <a:pt x="1422" y="0"/>
                    <a:pt x="28" y="1394"/>
                    <a:pt x="28" y="3094"/>
                  </a:cubicBezTo>
                  <a:lnTo>
                    <a:pt x="28" y="5547"/>
                  </a:lnTo>
                  <a:cubicBezTo>
                    <a:pt x="0" y="7276"/>
                    <a:pt x="1366" y="8697"/>
                    <a:pt x="3094" y="8809"/>
                  </a:cubicBezTo>
                  <a:lnTo>
                    <a:pt x="3485" y="8809"/>
                  </a:lnTo>
                  <a:cubicBezTo>
                    <a:pt x="5241" y="8697"/>
                    <a:pt x="6579" y="7276"/>
                    <a:pt x="6579" y="5547"/>
                  </a:cubicBezTo>
                  <a:lnTo>
                    <a:pt x="6579" y="3094"/>
                  </a:lnTo>
                  <a:cubicBezTo>
                    <a:pt x="6551" y="1394"/>
                    <a:pt x="5185" y="0"/>
                    <a:pt x="345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59"/>
            <p:cNvSpPr/>
            <p:nvPr/>
          </p:nvSpPr>
          <p:spPr>
            <a:xfrm>
              <a:off x="4380917" y="2734008"/>
              <a:ext cx="383800" cy="213925"/>
            </a:xfrm>
            <a:custGeom>
              <a:avLst/>
              <a:gdLst/>
              <a:ahLst/>
              <a:cxnLst/>
              <a:rect l="l" t="t" r="r" b="b"/>
              <a:pathLst>
                <a:path w="6552" h="3652" extrusionOk="0">
                  <a:moveTo>
                    <a:pt x="3095" y="0"/>
                  </a:moveTo>
                  <a:cubicBezTo>
                    <a:pt x="1395" y="0"/>
                    <a:pt x="1" y="1394"/>
                    <a:pt x="1" y="3094"/>
                  </a:cubicBezTo>
                  <a:lnTo>
                    <a:pt x="1" y="3652"/>
                  </a:lnTo>
                  <a:cubicBezTo>
                    <a:pt x="57" y="3373"/>
                    <a:pt x="224" y="3122"/>
                    <a:pt x="447" y="2983"/>
                  </a:cubicBezTo>
                  <a:cubicBezTo>
                    <a:pt x="642" y="2899"/>
                    <a:pt x="837" y="2871"/>
                    <a:pt x="1032" y="2788"/>
                  </a:cubicBezTo>
                  <a:cubicBezTo>
                    <a:pt x="1116" y="2732"/>
                    <a:pt x="1200" y="2648"/>
                    <a:pt x="1200" y="2565"/>
                  </a:cubicBezTo>
                  <a:cubicBezTo>
                    <a:pt x="1200" y="2481"/>
                    <a:pt x="1172" y="2425"/>
                    <a:pt x="1116" y="2370"/>
                  </a:cubicBezTo>
                  <a:lnTo>
                    <a:pt x="893" y="2063"/>
                  </a:lnTo>
                  <a:cubicBezTo>
                    <a:pt x="837" y="2007"/>
                    <a:pt x="782" y="1924"/>
                    <a:pt x="754" y="1812"/>
                  </a:cubicBezTo>
                  <a:cubicBezTo>
                    <a:pt x="698" y="1728"/>
                    <a:pt x="726" y="1617"/>
                    <a:pt x="782" y="1533"/>
                  </a:cubicBezTo>
                  <a:cubicBezTo>
                    <a:pt x="854" y="1479"/>
                    <a:pt x="949" y="1449"/>
                    <a:pt x="1045" y="1449"/>
                  </a:cubicBezTo>
                  <a:cubicBezTo>
                    <a:pt x="1097" y="1449"/>
                    <a:pt x="1150" y="1458"/>
                    <a:pt x="1200" y="1478"/>
                  </a:cubicBezTo>
                  <a:cubicBezTo>
                    <a:pt x="1534" y="1589"/>
                    <a:pt x="1869" y="1728"/>
                    <a:pt x="2175" y="1924"/>
                  </a:cubicBezTo>
                  <a:cubicBezTo>
                    <a:pt x="2510" y="2119"/>
                    <a:pt x="2872" y="2230"/>
                    <a:pt x="3262" y="2286"/>
                  </a:cubicBezTo>
                  <a:cubicBezTo>
                    <a:pt x="3653" y="2258"/>
                    <a:pt x="4015" y="2119"/>
                    <a:pt x="4350" y="1924"/>
                  </a:cubicBezTo>
                  <a:cubicBezTo>
                    <a:pt x="4656" y="1728"/>
                    <a:pt x="4991" y="1589"/>
                    <a:pt x="5353" y="1478"/>
                  </a:cubicBezTo>
                  <a:cubicBezTo>
                    <a:pt x="5402" y="1458"/>
                    <a:pt x="5452" y="1449"/>
                    <a:pt x="5500" y="1449"/>
                  </a:cubicBezTo>
                  <a:cubicBezTo>
                    <a:pt x="5588" y="1449"/>
                    <a:pt x="5671" y="1479"/>
                    <a:pt x="5743" y="1533"/>
                  </a:cubicBezTo>
                  <a:cubicBezTo>
                    <a:pt x="5799" y="1617"/>
                    <a:pt x="5827" y="1728"/>
                    <a:pt x="5799" y="1812"/>
                  </a:cubicBezTo>
                  <a:cubicBezTo>
                    <a:pt x="5743" y="1924"/>
                    <a:pt x="5715" y="2007"/>
                    <a:pt x="5632" y="2063"/>
                  </a:cubicBezTo>
                  <a:lnTo>
                    <a:pt x="5409" y="2370"/>
                  </a:lnTo>
                  <a:cubicBezTo>
                    <a:pt x="5381" y="2425"/>
                    <a:pt x="5353" y="2481"/>
                    <a:pt x="5325" y="2565"/>
                  </a:cubicBezTo>
                  <a:cubicBezTo>
                    <a:pt x="5353" y="2648"/>
                    <a:pt x="5409" y="2732"/>
                    <a:pt x="5492" y="2788"/>
                  </a:cubicBezTo>
                  <a:cubicBezTo>
                    <a:pt x="5688" y="2871"/>
                    <a:pt x="5883" y="2899"/>
                    <a:pt x="6078" y="2983"/>
                  </a:cubicBezTo>
                  <a:cubicBezTo>
                    <a:pt x="6329" y="3122"/>
                    <a:pt x="6496" y="3373"/>
                    <a:pt x="6552" y="3652"/>
                  </a:cubicBezTo>
                  <a:lnTo>
                    <a:pt x="6552" y="3094"/>
                  </a:lnTo>
                  <a:cubicBezTo>
                    <a:pt x="6524" y="1394"/>
                    <a:pt x="5158" y="0"/>
                    <a:pt x="3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59"/>
            <p:cNvSpPr/>
            <p:nvPr/>
          </p:nvSpPr>
          <p:spPr>
            <a:xfrm>
              <a:off x="4296036" y="2909862"/>
              <a:ext cx="84937" cy="101808"/>
            </a:xfrm>
            <a:custGeom>
              <a:avLst/>
              <a:gdLst/>
              <a:ahLst/>
              <a:cxnLst/>
              <a:rect l="l" t="t" r="r" b="b"/>
              <a:pathLst>
                <a:path w="1450" h="1738" extrusionOk="0">
                  <a:moveTo>
                    <a:pt x="854" y="0"/>
                  </a:moveTo>
                  <a:cubicBezTo>
                    <a:pt x="822" y="0"/>
                    <a:pt x="788" y="3"/>
                    <a:pt x="753" y="9"/>
                  </a:cubicBezTo>
                  <a:cubicBezTo>
                    <a:pt x="84" y="120"/>
                    <a:pt x="0" y="1737"/>
                    <a:pt x="1450" y="1737"/>
                  </a:cubicBezTo>
                  <a:lnTo>
                    <a:pt x="1450" y="901"/>
                  </a:lnTo>
                  <a:cubicBezTo>
                    <a:pt x="1450" y="901"/>
                    <a:pt x="1425" y="0"/>
                    <a:pt x="854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59"/>
            <p:cNvSpPr/>
            <p:nvPr/>
          </p:nvSpPr>
          <p:spPr>
            <a:xfrm>
              <a:off x="4325443" y="2926675"/>
              <a:ext cx="45749" cy="65372"/>
            </a:xfrm>
            <a:custGeom>
              <a:avLst/>
              <a:gdLst/>
              <a:ahLst/>
              <a:cxnLst/>
              <a:rect l="l" t="t" r="r" b="b"/>
              <a:pathLst>
                <a:path w="781" h="1116" fill="none" extrusionOk="0">
                  <a:moveTo>
                    <a:pt x="502" y="0"/>
                  </a:moveTo>
                  <a:cubicBezTo>
                    <a:pt x="446" y="168"/>
                    <a:pt x="418" y="363"/>
                    <a:pt x="418" y="530"/>
                  </a:cubicBezTo>
                  <a:cubicBezTo>
                    <a:pt x="390" y="725"/>
                    <a:pt x="446" y="893"/>
                    <a:pt x="558" y="1060"/>
                  </a:cubicBezTo>
                  <a:cubicBezTo>
                    <a:pt x="586" y="1088"/>
                    <a:pt x="613" y="1116"/>
                    <a:pt x="641" y="1116"/>
                  </a:cubicBezTo>
                  <a:cubicBezTo>
                    <a:pt x="697" y="1116"/>
                    <a:pt x="725" y="1060"/>
                    <a:pt x="753" y="1032"/>
                  </a:cubicBezTo>
                  <a:cubicBezTo>
                    <a:pt x="781" y="893"/>
                    <a:pt x="753" y="781"/>
                    <a:pt x="669" y="670"/>
                  </a:cubicBezTo>
                  <a:cubicBezTo>
                    <a:pt x="530" y="419"/>
                    <a:pt x="279" y="251"/>
                    <a:pt x="0" y="19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59"/>
            <p:cNvSpPr/>
            <p:nvPr/>
          </p:nvSpPr>
          <p:spPr>
            <a:xfrm>
              <a:off x="4392398" y="3013196"/>
              <a:ext cx="106201" cy="138887"/>
            </a:xfrm>
            <a:custGeom>
              <a:avLst/>
              <a:gdLst/>
              <a:ahLst/>
              <a:cxnLst/>
              <a:rect l="l" t="t" r="r" b="b"/>
              <a:pathLst>
                <a:path w="1813" h="2371" fill="none" extrusionOk="0">
                  <a:moveTo>
                    <a:pt x="0" y="1"/>
                  </a:moveTo>
                  <a:cubicBezTo>
                    <a:pt x="363" y="949"/>
                    <a:pt x="976" y="1785"/>
                    <a:pt x="1812" y="237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59"/>
            <p:cNvSpPr/>
            <p:nvPr/>
          </p:nvSpPr>
          <p:spPr>
            <a:xfrm>
              <a:off x="4464216" y="3027556"/>
              <a:ext cx="22904" cy="21264"/>
            </a:xfrm>
            <a:custGeom>
              <a:avLst/>
              <a:gdLst/>
              <a:ahLst/>
              <a:cxnLst/>
              <a:rect l="l" t="t" r="r" b="b"/>
              <a:pathLst>
                <a:path w="391" h="363" fill="none" extrusionOk="0">
                  <a:moveTo>
                    <a:pt x="1" y="363"/>
                  </a:moveTo>
                  <a:lnTo>
                    <a:pt x="391" y="0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59"/>
            <p:cNvSpPr/>
            <p:nvPr/>
          </p:nvSpPr>
          <p:spPr>
            <a:xfrm>
              <a:off x="4438090" y="3025916"/>
              <a:ext cx="11481" cy="11481"/>
            </a:xfrm>
            <a:custGeom>
              <a:avLst/>
              <a:gdLst/>
              <a:ahLst/>
              <a:cxnLst/>
              <a:rect l="l" t="t" r="r" b="b"/>
              <a:pathLst>
                <a:path w="196" h="196" fill="none" extrusionOk="0">
                  <a:moveTo>
                    <a:pt x="1" y="196"/>
                  </a:moveTo>
                  <a:lnTo>
                    <a:pt x="196" y="1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59"/>
            <p:cNvSpPr/>
            <p:nvPr/>
          </p:nvSpPr>
          <p:spPr>
            <a:xfrm>
              <a:off x="4763029" y="2909862"/>
              <a:ext cx="84996" cy="101808"/>
            </a:xfrm>
            <a:custGeom>
              <a:avLst/>
              <a:gdLst/>
              <a:ahLst/>
              <a:cxnLst/>
              <a:rect l="l" t="t" r="r" b="b"/>
              <a:pathLst>
                <a:path w="1451" h="1738" extrusionOk="0">
                  <a:moveTo>
                    <a:pt x="597" y="0"/>
                  </a:moveTo>
                  <a:cubicBezTo>
                    <a:pt x="26" y="0"/>
                    <a:pt x="1" y="901"/>
                    <a:pt x="1" y="901"/>
                  </a:cubicBezTo>
                  <a:lnTo>
                    <a:pt x="1" y="1737"/>
                  </a:lnTo>
                  <a:cubicBezTo>
                    <a:pt x="1450" y="1737"/>
                    <a:pt x="1367" y="120"/>
                    <a:pt x="698" y="9"/>
                  </a:cubicBezTo>
                  <a:cubicBezTo>
                    <a:pt x="662" y="3"/>
                    <a:pt x="629" y="0"/>
                    <a:pt x="59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59"/>
            <p:cNvSpPr/>
            <p:nvPr/>
          </p:nvSpPr>
          <p:spPr>
            <a:xfrm>
              <a:off x="4774452" y="2926675"/>
              <a:ext cx="44167" cy="65372"/>
            </a:xfrm>
            <a:custGeom>
              <a:avLst/>
              <a:gdLst/>
              <a:ahLst/>
              <a:cxnLst/>
              <a:rect l="l" t="t" r="r" b="b"/>
              <a:pathLst>
                <a:path w="754" h="1116" fill="none" extrusionOk="0">
                  <a:moveTo>
                    <a:pt x="252" y="0"/>
                  </a:moveTo>
                  <a:cubicBezTo>
                    <a:pt x="308" y="168"/>
                    <a:pt x="335" y="363"/>
                    <a:pt x="335" y="530"/>
                  </a:cubicBezTo>
                  <a:cubicBezTo>
                    <a:pt x="363" y="725"/>
                    <a:pt x="308" y="893"/>
                    <a:pt x="196" y="1060"/>
                  </a:cubicBezTo>
                  <a:cubicBezTo>
                    <a:pt x="196" y="1088"/>
                    <a:pt x="140" y="1116"/>
                    <a:pt x="112" y="1116"/>
                  </a:cubicBezTo>
                  <a:cubicBezTo>
                    <a:pt x="57" y="1116"/>
                    <a:pt x="29" y="1060"/>
                    <a:pt x="29" y="1032"/>
                  </a:cubicBezTo>
                  <a:cubicBezTo>
                    <a:pt x="1" y="893"/>
                    <a:pt x="1" y="781"/>
                    <a:pt x="85" y="670"/>
                  </a:cubicBezTo>
                  <a:cubicBezTo>
                    <a:pt x="252" y="419"/>
                    <a:pt x="475" y="251"/>
                    <a:pt x="754" y="19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59"/>
            <p:cNvSpPr/>
            <p:nvPr/>
          </p:nvSpPr>
          <p:spPr>
            <a:xfrm>
              <a:off x="4472418" y="2954441"/>
              <a:ext cx="9841" cy="53950"/>
            </a:xfrm>
            <a:custGeom>
              <a:avLst/>
              <a:gdLst/>
              <a:ahLst/>
              <a:cxnLst/>
              <a:rect l="l" t="t" r="r" b="b"/>
              <a:pathLst>
                <a:path w="168" h="921" extrusionOk="0">
                  <a:moveTo>
                    <a:pt x="84" y="0"/>
                  </a:moveTo>
                  <a:cubicBezTo>
                    <a:pt x="28" y="0"/>
                    <a:pt x="0" y="196"/>
                    <a:pt x="0" y="474"/>
                  </a:cubicBezTo>
                  <a:cubicBezTo>
                    <a:pt x="0" y="725"/>
                    <a:pt x="28" y="920"/>
                    <a:pt x="84" y="920"/>
                  </a:cubicBezTo>
                  <a:cubicBezTo>
                    <a:pt x="139" y="920"/>
                    <a:pt x="167" y="725"/>
                    <a:pt x="167" y="474"/>
                  </a:cubicBezTo>
                  <a:cubicBezTo>
                    <a:pt x="167" y="196"/>
                    <a:pt x="139" y="0"/>
                    <a:pt x="84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59"/>
            <p:cNvSpPr/>
            <p:nvPr/>
          </p:nvSpPr>
          <p:spPr>
            <a:xfrm>
              <a:off x="4444651" y="2903126"/>
              <a:ext cx="52310" cy="23607"/>
            </a:xfrm>
            <a:custGeom>
              <a:avLst/>
              <a:gdLst/>
              <a:ahLst/>
              <a:cxnLst/>
              <a:rect l="l" t="t" r="r" b="b"/>
              <a:pathLst>
                <a:path w="893" h="403" extrusionOk="0">
                  <a:moveTo>
                    <a:pt x="553" y="1"/>
                  </a:moveTo>
                  <a:cubicBezTo>
                    <a:pt x="525" y="1"/>
                    <a:pt x="499" y="4"/>
                    <a:pt x="474" y="12"/>
                  </a:cubicBezTo>
                  <a:cubicBezTo>
                    <a:pt x="449" y="7"/>
                    <a:pt x="426" y="5"/>
                    <a:pt x="402" y="5"/>
                  </a:cubicBezTo>
                  <a:cubicBezTo>
                    <a:pt x="295" y="5"/>
                    <a:pt x="203" y="55"/>
                    <a:pt x="112" y="124"/>
                  </a:cubicBezTo>
                  <a:cubicBezTo>
                    <a:pt x="56" y="179"/>
                    <a:pt x="28" y="291"/>
                    <a:pt x="0" y="402"/>
                  </a:cubicBezTo>
                  <a:cubicBezTo>
                    <a:pt x="193" y="287"/>
                    <a:pt x="398" y="225"/>
                    <a:pt x="608" y="225"/>
                  </a:cubicBezTo>
                  <a:cubicBezTo>
                    <a:pt x="702" y="225"/>
                    <a:pt x="797" y="237"/>
                    <a:pt x="892" y="263"/>
                  </a:cubicBezTo>
                  <a:cubicBezTo>
                    <a:pt x="892" y="152"/>
                    <a:pt x="836" y="68"/>
                    <a:pt x="753" y="40"/>
                  </a:cubicBezTo>
                  <a:cubicBezTo>
                    <a:pt x="694" y="20"/>
                    <a:pt x="621" y="1"/>
                    <a:pt x="553" y="1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59"/>
            <p:cNvSpPr/>
            <p:nvPr/>
          </p:nvSpPr>
          <p:spPr>
            <a:xfrm>
              <a:off x="4663444" y="2954441"/>
              <a:ext cx="11481" cy="53950"/>
            </a:xfrm>
            <a:custGeom>
              <a:avLst/>
              <a:gdLst/>
              <a:ahLst/>
              <a:cxnLst/>
              <a:rect l="l" t="t" r="r" b="b"/>
              <a:pathLst>
                <a:path w="196" h="921" extrusionOk="0">
                  <a:moveTo>
                    <a:pt x="112" y="0"/>
                  </a:moveTo>
                  <a:cubicBezTo>
                    <a:pt x="56" y="0"/>
                    <a:pt x="0" y="196"/>
                    <a:pt x="0" y="474"/>
                  </a:cubicBezTo>
                  <a:cubicBezTo>
                    <a:pt x="0" y="725"/>
                    <a:pt x="56" y="920"/>
                    <a:pt x="112" y="920"/>
                  </a:cubicBezTo>
                  <a:cubicBezTo>
                    <a:pt x="140" y="920"/>
                    <a:pt x="196" y="725"/>
                    <a:pt x="196" y="474"/>
                  </a:cubicBezTo>
                  <a:cubicBezTo>
                    <a:pt x="196" y="196"/>
                    <a:pt x="140" y="0"/>
                    <a:pt x="112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59"/>
            <p:cNvSpPr/>
            <p:nvPr/>
          </p:nvSpPr>
          <p:spPr>
            <a:xfrm>
              <a:off x="4645460" y="2905879"/>
              <a:ext cx="50670" cy="27356"/>
            </a:xfrm>
            <a:custGeom>
              <a:avLst/>
              <a:gdLst/>
              <a:ahLst/>
              <a:cxnLst/>
              <a:rect l="l" t="t" r="r" b="b"/>
              <a:pathLst>
                <a:path w="865" h="467" extrusionOk="0">
                  <a:moveTo>
                    <a:pt x="307" y="0"/>
                  </a:moveTo>
                  <a:cubicBezTo>
                    <a:pt x="259" y="0"/>
                    <a:pt x="210" y="7"/>
                    <a:pt x="168" y="21"/>
                  </a:cubicBezTo>
                  <a:cubicBezTo>
                    <a:pt x="84" y="49"/>
                    <a:pt x="1" y="132"/>
                    <a:pt x="1" y="244"/>
                  </a:cubicBezTo>
                  <a:cubicBezTo>
                    <a:pt x="63" y="233"/>
                    <a:pt x="126" y="227"/>
                    <a:pt x="188" y="227"/>
                  </a:cubicBezTo>
                  <a:cubicBezTo>
                    <a:pt x="430" y="227"/>
                    <a:pt x="665" y="312"/>
                    <a:pt x="865" y="467"/>
                  </a:cubicBezTo>
                  <a:cubicBezTo>
                    <a:pt x="865" y="355"/>
                    <a:pt x="837" y="272"/>
                    <a:pt x="781" y="188"/>
                  </a:cubicBezTo>
                  <a:cubicBezTo>
                    <a:pt x="698" y="77"/>
                    <a:pt x="586" y="21"/>
                    <a:pt x="447" y="21"/>
                  </a:cubicBezTo>
                  <a:cubicBezTo>
                    <a:pt x="405" y="7"/>
                    <a:pt x="356" y="0"/>
                    <a:pt x="307" y="0"/>
                  </a:cubicBezTo>
                  <a:close/>
                </a:path>
              </a:pathLst>
            </a:custGeom>
            <a:solidFill>
              <a:srgbClr val="2A1F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59"/>
            <p:cNvSpPr/>
            <p:nvPr/>
          </p:nvSpPr>
          <p:spPr>
            <a:xfrm>
              <a:off x="4645460" y="3013196"/>
              <a:ext cx="106201" cy="138887"/>
            </a:xfrm>
            <a:custGeom>
              <a:avLst/>
              <a:gdLst/>
              <a:ahLst/>
              <a:cxnLst/>
              <a:rect l="l" t="t" r="r" b="b"/>
              <a:pathLst>
                <a:path w="1813" h="2371" fill="none" extrusionOk="0">
                  <a:moveTo>
                    <a:pt x="1813" y="1"/>
                  </a:moveTo>
                  <a:cubicBezTo>
                    <a:pt x="1450" y="949"/>
                    <a:pt x="837" y="1785"/>
                    <a:pt x="1" y="237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59"/>
            <p:cNvSpPr/>
            <p:nvPr/>
          </p:nvSpPr>
          <p:spPr>
            <a:xfrm>
              <a:off x="4684650" y="3024276"/>
              <a:ext cx="18042" cy="14762"/>
            </a:xfrm>
            <a:custGeom>
              <a:avLst/>
              <a:gdLst/>
              <a:ahLst/>
              <a:cxnLst/>
              <a:rect l="l" t="t" r="r" b="b"/>
              <a:pathLst>
                <a:path w="308" h="252" fill="none" extrusionOk="0">
                  <a:moveTo>
                    <a:pt x="307" y="252"/>
                  </a:move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59"/>
            <p:cNvSpPr/>
            <p:nvPr/>
          </p:nvSpPr>
          <p:spPr>
            <a:xfrm>
              <a:off x="4660164" y="3035699"/>
              <a:ext cx="11481" cy="11481"/>
            </a:xfrm>
            <a:custGeom>
              <a:avLst/>
              <a:gdLst/>
              <a:ahLst/>
              <a:cxnLst/>
              <a:rect l="l" t="t" r="r" b="b"/>
              <a:pathLst>
                <a:path w="196" h="196" fill="none" extrusionOk="0">
                  <a:moveTo>
                    <a:pt x="196" y="196"/>
                  </a:moveTo>
                  <a:cubicBezTo>
                    <a:pt x="140" y="112"/>
                    <a:pt x="56" y="57"/>
                    <a:pt x="1" y="1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59"/>
            <p:cNvSpPr/>
            <p:nvPr/>
          </p:nvSpPr>
          <p:spPr>
            <a:xfrm>
              <a:off x="4509967" y="2929955"/>
              <a:ext cx="140469" cy="192720"/>
            </a:xfrm>
            <a:custGeom>
              <a:avLst/>
              <a:gdLst/>
              <a:ahLst/>
              <a:cxnLst/>
              <a:rect l="l" t="t" r="r" b="b"/>
              <a:pathLst>
                <a:path w="2398" h="3290" fill="none" extrusionOk="0">
                  <a:moveTo>
                    <a:pt x="1115" y="0"/>
                  </a:moveTo>
                  <a:cubicBezTo>
                    <a:pt x="1115" y="0"/>
                    <a:pt x="976" y="1868"/>
                    <a:pt x="1032" y="1896"/>
                  </a:cubicBezTo>
                  <a:cubicBezTo>
                    <a:pt x="1115" y="1924"/>
                    <a:pt x="1450" y="1004"/>
                    <a:pt x="1924" y="1227"/>
                  </a:cubicBezTo>
                  <a:cubicBezTo>
                    <a:pt x="2397" y="1450"/>
                    <a:pt x="1617" y="2258"/>
                    <a:pt x="1032" y="2314"/>
                  </a:cubicBezTo>
                  <a:cubicBezTo>
                    <a:pt x="1032" y="2314"/>
                    <a:pt x="1227" y="2732"/>
                    <a:pt x="1505" y="2788"/>
                  </a:cubicBezTo>
                  <a:cubicBezTo>
                    <a:pt x="1338" y="3094"/>
                    <a:pt x="1032" y="3262"/>
                    <a:pt x="697" y="3262"/>
                  </a:cubicBezTo>
                  <a:cubicBezTo>
                    <a:pt x="390" y="3290"/>
                    <a:pt x="112" y="3094"/>
                    <a:pt x="0" y="2816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59"/>
            <p:cNvSpPr/>
            <p:nvPr/>
          </p:nvSpPr>
          <p:spPr>
            <a:xfrm>
              <a:off x="5396621" y="2506019"/>
              <a:ext cx="150251" cy="190494"/>
            </a:xfrm>
            <a:custGeom>
              <a:avLst/>
              <a:gdLst/>
              <a:ahLst/>
              <a:cxnLst/>
              <a:rect l="l" t="t" r="r" b="b"/>
              <a:pathLst>
                <a:path w="2565" h="3252" extrusionOk="0">
                  <a:moveTo>
                    <a:pt x="166" y="0"/>
                  </a:moveTo>
                  <a:cubicBezTo>
                    <a:pt x="128" y="0"/>
                    <a:pt x="100" y="26"/>
                    <a:pt x="84" y="73"/>
                  </a:cubicBezTo>
                  <a:cubicBezTo>
                    <a:pt x="0" y="324"/>
                    <a:pt x="781" y="3251"/>
                    <a:pt x="781" y="3251"/>
                  </a:cubicBezTo>
                  <a:lnTo>
                    <a:pt x="2398" y="3251"/>
                  </a:lnTo>
                  <a:cubicBezTo>
                    <a:pt x="2565" y="1802"/>
                    <a:pt x="1115" y="1662"/>
                    <a:pt x="1115" y="1662"/>
                  </a:cubicBezTo>
                  <a:cubicBezTo>
                    <a:pt x="686" y="465"/>
                    <a:pt x="330" y="0"/>
                    <a:pt x="166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59"/>
            <p:cNvSpPr/>
            <p:nvPr/>
          </p:nvSpPr>
          <p:spPr>
            <a:xfrm>
              <a:off x="3598768" y="2506019"/>
              <a:ext cx="150310" cy="190494"/>
            </a:xfrm>
            <a:custGeom>
              <a:avLst/>
              <a:gdLst/>
              <a:ahLst/>
              <a:cxnLst/>
              <a:rect l="l" t="t" r="r" b="b"/>
              <a:pathLst>
                <a:path w="2566" h="3252" extrusionOk="0">
                  <a:moveTo>
                    <a:pt x="2397" y="0"/>
                  </a:moveTo>
                  <a:cubicBezTo>
                    <a:pt x="2226" y="0"/>
                    <a:pt x="1851" y="465"/>
                    <a:pt x="1422" y="1662"/>
                  </a:cubicBezTo>
                  <a:cubicBezTo>
                    <a:pt x="1422" y="1662"/>
                    <a:pt x="1" y="1802"/>
                    <a:pt x="140" y="3251"/>
                  </a:cubicBezTo>
                  <a:lnTo>
                    <a:pt x="1757" y="3251"/>
                  </a:lnTo>
                  <a:cubicBezTo>
                    <a:pt x="1757" y="3251"/>
                    <a:pt x="2565" y="324"/>
                    <a:pt x="2482" y="73"/>
                  </a:cubicBezTo>
                  <a:cubicBezTo>
                    <a:pt x="2466" y="26"/>
                    <a:pt x="2437" y="0"/>
                    <a:pt x="2397" y="0"/>
                  </a:cubicBezTo>
                  <a:close/>
                </a:path>
              </a:pathLst>
            </a:custGeom>
            <a:solidFill>
              <a:srgbClr val="FBD0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59"/>
            <p:cNvSpPr/>
            <p:nvPr/>
          </p:nvSpPr>
          <p:spPr>
            <a:xfrm>
              <a:off x="4572002" y="3218984"/>
              <a:ext cx="16402" cy="8201"/>
            </a:xfrm>
            <a:custGeom>
              <a:avLst/>
              <a:gdLst/>
              <a:ahLst/>
              <a:cxnLst/>
              <a:rect l="l" t="t" r="r" b="b"/>
              <a:pathLst>
                <a:path w="280" h="140" fill="none" extrusionOk="0">
                  <a:moveTo>
                    <a:pt x="0" y="140"/>
                  </a:moveTo>
                  <a:cubicBezTo>
                    <a:pt x="84" y="56"/>
                    <a:pt x="168" y="0"/>
                    <a:pt x="279" y="0"/>
                  </a:cubicBezTo>
                </a:path>
              </a:pathLst>
            </a:custGeom>
            <a:noFill/>
            <a:ln w="9525" cap="rnd" cmpd="sng">
              <a:solidFill>
                <a:srgbClr val="CFA66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59"/>
            <p:cNvSpPr/>
            <p:nvPr/>
          </p:nvSpPr>
          <p:spPr>
            <a:xfrm>
              <a:off x="3609358" y="1401512"/>
              <a:ext cx="2104865" cy="59"/>
            </a:xfrm>
            <a:custGeom>
              <a:avLst/>
              <a:gdLst/>
              <a:ahLst/>
              <a:cxnLst/>
              <a:rect l="l" t="t" r="r" b="b"/>
              <a:pathLst>
                <a:path w="35933" h="1" fill="none" extrusionOk="0">
                  <a:moveTo>
                    <a:pt x="1" y="1"/>
                  </a:moveTo>
                  <a:lnTo>
                    <a:pt x="35932" y="1"/>
                  </a:lnTo>
                </a:path>
              </a:pathLst>
            </a:custGeom>
            <a:noFill/>
            <a:ln w="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6" name="Google Shape;2766;p59"/>
            <p:cNvGrpSpPr/>
            <p:nvPr/>
          </p:nvGrpSpPr>
          <p:grpSpPr>
            <a:xfrm>
              <a:off x="3608386" y="1564730"/>
              <a:ext cx="1927200" cy="875457"/>
              <a:chOff x="3540438" y="1468682"/>
              <a:chExt cx="1927200" cy="875457"/>
            </a:xfrm>
          </p:grpSpPr>
          <p:grpSp>
            <p:nvGrpSpPr>
              <p:cNvPr id="2767" name="Google Shape;2767;p59"/>
              <p:cNvGrpSpPr/>
              <p:nvPr/>
            </p:nvGrpSpPr>
            <p:grpSpPr>
              <a:xfrm>
                <a:off x="4845489" y="1538268"/>
                <a:ext cx="622148" cy="623996"/>
                <a:chOff x="5110038" y="1432559"/>
                <a:chExt cx="551990" cy="553629"/>
              </a:xfrm>
            </p:grpSpPr>
            <p:sp>
              <p:nvSpPr>
                <p:cNvPr id="2768" name="Google Shape;2768;p59"/>
                <p:cNvSpPr/>
                <p:nvPr/>
              </p:nvSpPr>
              <p:spPr>
                <a:xfrm>
                  <a:off x="5188417" y="1510938"/>
                  <a:ext cx="395222" cy="3952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7" h="6747" fill="none" extrusionOk="0">
                      <a:moveTo>
                        <a:pt x="6746" y="3374"/>
                      </a:moveTo>
                      <a:cubicBezTo>
                        <a:pt x="6746" y="5241"/>
                        <a:pt x="5241" y="6746"/>
                        <a:pt x="3373" y="6746"/>
                      </a:cubicBezTo>
                      <a:cubicBezTo>
                        <a:pt x="1506" y="6746"/>
                        <a:pt x="0" y="5241"/>
                        <a:pt x="0" y="3374"/>
                      </a:cubicBezTo>
                      <a:cubicBezTo>
                        <a:pt x="0" y="1506"/>
                        <a:pt x="1506" y="1"/>
                        <a:pt x="3373" y="1"/>
                      </a:cubicBezTo>
                      <a:cubicBezTo>
                        <a:pt x="5241" y="1"/>
                        <a:pt x="6746" y="1506"/>
                        <a:pt x="6746" y="337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9" name="Google Shape;2769;p59"/>
                <p:cNvSpPr/>
                <p:nvPr/>
              </p:nvSpPr>
              <p:spPr>
                <a:xfrm>
                  <a:off x="5386005" y="1460325"/>
                  <a:ext cx="59" cy="5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65" fill="none" extrusionOk="0">
                      <a:moveTo>
                        <a:pt x="0" y="0"/>
                      </a:moveTo>
                      <a:lnTo>
                        <a:pt x="0" y="865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0" name="Google Shape;2770;p59"/>
                <p:cNvSpPr/>
                <p:nvPr/>
              </p:nvSpPr>
              <p:spPr>
                <a:xfrm>
                  <a:off x="5372941" y="1432559"/>
                  <a:ext cx="2618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475" fill="none" extrusionOk="0">
                      <a:moveTo>
                        <a:pt x="446" y="224"/>
                      </a:moveTo>
                      <a:cubicBezTo>
                        <a:pt x="446" y="363"/>
                        <a:pt x="335" y="474"/>
                        <a:pt x="223" y="474"/>
                      </a:cubicBezTo>
                      <a:cubicBezTo>
                        <a:pt x="84" y="474"/>
                        <a:pt x="0" y="363"/>
                        <a:pt x="0" y="224"/>
                      </a:cubicBezTo>
                      <a:cubicBezTo>
                        <a:pt x="0" y="112"/>
                        <a:pt x="84" y="1"/>
                        <a:pt x="223" y="1"/>
                      </a:cubicBezTo>
                      <a:cubicBezTo>
                        <a:pt x="363" y="1"/>
                        <a:pt x="446" y="112"/>
                        <a:pt x="446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1" name="Google Shape;2771;p59"/>
                <p:cNvSpPr/>
                <p:nvPr/>
              </p:nvSpPr>
              <p:spPr>
                <a:xfrm>
                  <a:off x="5386005" y="1907752"/>
                  <a:ext cx="59" cy="50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865" fill="none" extrusionOk="0">
                      <a:moveTo>
                        <a:pt x="0" y="86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2" name="Google Shape;2772;p59"/>
                <p:cNvSpPr/>
                <p:nvPr/>
              </p:nvSpPr>
              <p:spPr>
                <a:xfrm>
                  <a:off x="5371301" y="1958364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3"/>
                      </a:moveTo>
                      <a:cubicBezTo>
                        <a:pt x="474" y="363"/>
                        <a:pt x="391" y="474"/>
                        <a:pt x="251" y="474"/>
                      </a:cubicBezTo>
                      <a:cubicBezTo>
                        <a:pt x="112" y="474"/>
                        <a:pt x="0" y="363"/>
                        <a:pt x="0" y="223"/>
                      </a:cubicBezTo>
                      <a:cubicBezTo>
                        <a:pt x="0" y="112"/>
                        <a:pt x="112" y="0"/>
                        <a:pt x="251" y="0"/>
                      </a:cubicBezTo>
                      <a:cubicBezTo>
                        <a:pt x="391" y="0"/>
                        <a:pt x="474" y="112"/>
                        <a:pt x="474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3" name="Google Shape;2773;p59"/>
                <p:cNvSpPr/>
                <p:nvPr/>
              </p:nvSpPr>
              <p:spPr>
                <a:xfrm>
                  <a:off x="5526419" y="1532143"/>
                  <a:ext cx="35967" cy="3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43" fill="none" extrusionOk="0">
                      <a:moveTo>
                        <a:pt x="614" y="1"/>
                      </a:moveTo>
                      <a:lnTo>
                        <a:pt x="0" y="64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4" name="Google Shape;2774;p59"/>
                <p:cNvSpPr/>
                <p:nvPr/>
              </p:nvSpPr>
              <p:spPr>
                <a:xfrm>
                  <a:off x="5557466" y="1509297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52"/>
                      </a:moveTo>
                      <a:cubicBezTo>
                        <a:pt x="474" y="363"/>
                        <a:pt x="363" y="475"/>
                        <a:pt x="251" y="475"/>
                      </a:cubicBezTo>
                      <a:cubicBezTo>
                        <a:pt x="112" y="475"/>
                        <a:pt x="0" y="363"/>
                        <a:pt x="0" y="252"/>
                      </a:cubicBezTo>
                      <a:cubicBezTo>
                        <a:pt x="0" y="112"/>
                        <a:pt x="112" y="1"/>
                        <a:pt x="251" y="1"/>
                      </a:cubicBezTo>
                      <a:cubicBezTo>
                        <a:pt x="363" y="1"/>
                        <a:pt x="474" y="112"/>
                        <a:pt x="474" y="25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5" name="Google Shape;2775;p59"/>
                <p:cNvSpPr/>
                <p:nvPr/>
              </p:nvSpPr>
              <p:spPr>
                <a:xfrm>
                  <a:off x="5209623" y="1848938"/>
                  <a:ext cx="35967" cy="3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15" fill="none" extrusionOk="0">
                      <a:moveTo>
                        <a:pt x="1" y="614"/>
                      </a:moveTo>
                      <a:lnTo>
                        <a:pt x="614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6" name="Google Shape;2776;p59"/>
                <p:cNvSpPr/>
                <p:nvPr/>
              </p:nvSpPr>
              <p:spPr>
                <a:xfrm>
                  <a:off x="5185137" y="1876705"/>
                  <a:ext cx="27824" cy="359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614" fill="none" extrusionOk="0">
                      <a:moveTo>
                        <a:pt x="84" y="140"/>
                      </a:moveTo>
                      <a:cubicBezTo>
                        <a:pt x="224" y="1"/>
                        <a:pt x="474" y="112"/>
                        <a:pt x="474" y="307"/>
                      </a:cubicBezTo>
                      <a:cubicBezTo>
                        <a:pt x="474" y="502"/>
                        <a:pt x="224" y="614"/>
                        <a:pt x="84" y="475"/>
                      </a:cubicBezTo>
                      <a:cubicBezTo>
                        <a:pt x="1" y="391"/>
                        <a:pt x="1" y="224"/>
                        <a:pt x="84" y="14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7" name="Google Shape;2777;p59"/>
                <p:cNvSpPr/>
                <p:nvPr/>
              </p:nvSpPr>
              <p:spPr>
                <a:xfrm>
                  <a:off x="5583592" y="1708525"/>
                  <a:ext cx="50670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" h="1" fill="none" extrusionOk="0">
                      <a:moveTo>
                        <a:pt x="864" y="1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8" name="Google Shape;2778;p59"/>
                <p:cNvSpPr/>
                <p:nvPr/>
              </p:nvSpPr>
              <p:spPr>
                <a:xfrm>
                  <a:off x="5634204" y="1695461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4"/>
                      </a:moveTo>
                      <a:cubicBezTo>
                        <a:pt x="474" y="363"/>
                        <a:pt x="391" y="474"/>
                        <a:pt x="251" y="474"/>
                      </a:cubicBezTo>
                      <a:cubicBezTo>
                        <a:pt x="112" y="474"/>
                        <a:pt x="0" y="363"/>
                        <a:pt x="0" y="224"/>
                      </a:cubicBezTo>
                      <a:cubicBezTo>
                        <a:pt x="0" y="112"/>
                        <a:pt x="112" y="1"/>
                        <a:pt x="251" y="1"/>
                      </a:cubicBezTo>
                      <a:cubicBezTo>
                        <a:pt x="391" y="1"/>
                        <a:pt x="474" y="112"/>
                        <a:pt x="474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9" name="Google Shape;2779;p59"/>
                <p:cNvSpPr/>
                <p:nvPr/>
              </p:nvSpPr>
              <p:spPr>
                <a:xfrm>
                  <a:off x="5136164" y="1708525"/>
                  <a:ext cx="52310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3" h="1" fill="none" extrusionOk="0">
                      <a:moveTo>
                        <a:pt x="0" y="1"/>
                      </a:moveTo>
                      <a:lnTo>
                        <a:pt x="892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0" name="Google Shape;2780;p59"/>
                <p:cNvSpPr/>
                <p:nvPr/>
              </p:nvSpPr>
              <p:spPr>
                <a:xfrm>
                  <a:off x="5110038" y="1695461"/>
                  <a:ext cx="2618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475" fill="none" extrusionOk="0">
                      <a:moveTo>
                        <a:pt x="446" y="224"/>
                      </a:moveTo>
                      <a:cubicBezTo>
                        <a:pt x="446" y="363"/>
                        <a:pt x="363" y="474"/>
                        <a:pt x="223" y="474"/>
                      </a:cubicBezTo>
                      <a:cubicBezTo>
                        <a:pt x="84" y="474"/>
                        <a:pt x="0" y="363"/>
                        <a:pt x="0" y="224"/>
                      </a:cubicBezTo>
                      <a:cubicBezTo>
                        <a:pt x="0" y="112"/>
                        <a:pt x="84" y="1"/>
                        <a:pt x="223" y="1"/>
                      </a:cubicBezTo>
                      <a:cubicBezTo>
                        <a:pt x="363" y="1"/>
                        <a:pt x="446" y="112"/>
                        <a:pt x="446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1" name="Google Shape;2781;p59"/>
                <p:cNvSpPr/>
                <p:nvPr/>
              </p:nvSpPr>
              <p:spPr>
                <a:xfrm>
                  <a:off x="5526419" y="1848938"/>
                  <a:ext cx="35967" cy="3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15" fill="none" extrusionOk="0">
                      <a:moveTo>
                        <a:pt x="614" y="614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2" name="Google Shape;2782;p59"/>
                <p:cNvSpPr/>
                <p:nvPr/>
              </p:nvSpPr>
              <p:spPr>
                <a:xfrm>
                  <a:off x="5557466" y="1881625"/>
                  <a:ext cx="27824" cy="278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75" fill="none" extrusionOk="0">
                      <a:moveTo>
                        <a:pt x="474" y="223"/>
                      </a:moveTo>
                      <a:cubicBezTo>
                        <a:pt x="474" y="363"/>
                        <a:pt x="363" y="474"/>
                        <a:pt x="251" y="474"/>
                      </a:cubicBezTo>
                      <a:cubicBezTo>
                        <a:pt x="112" y="474"/>
                        <a:pt x="0" y="363"/>
                        <a:pt x="0" y="223"/>
                      </a:cubicBezTo>
                      <a:cubicBezTo>
                        <a:pt x="0" y="84"/>
                        <a:pt x="112" y="0"/>
                        <a:pt x="251" y="0"/>
                      </a:cubicBezTo>
                      <a:cubicBezTo>
                        <a:pt x="363" y="0"/>
                        <a:pt x="474" y="84"/>
                        <a:pt x="474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3" name="Google Shape;2783;p59"/>
                <p:cNvSpPr/>
                <p:nvPr/>
              </p:nvSpPr>
              <p:spPr>
                <a:xfrm>
                  <a:off x="5209623" y="1532143"/>
                  <a:ext cx="35967" cy="37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" h="643" fill="none" extrusionOk="0">
                      <a:moveTo>
                        <a:pt x="1" y="1"/>
                      </a:moveTo>
                      <a:lnTo>
                        <a:pt x="614" y="64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4" name="Google Shape;2784;p59"/>
                <p:cNvSpPr/>
                <p:nvPr/>
              </p:nvSpPr>
              <p:spPr>
                <a:xfrm>
                  <a:off x="5181856" y="1507657"/>
                  <a:ext cx="36025" cy="2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" h="503" fill="none" extrusionOk="0">
                      <a:moveTo>
                        <a:pt x="475" y="112"/>
                      </a:moveTo>
                      <a:cubicBezTo>
                        <a:pt x="614" y="252"/>
                        <a:pt x="503" y="503"/>
                        <a:pt x="307" y="503"/>
                      </a:cubicBezTo>
                      <a:cubicBezTo>
                        <a:pt x="112" y="503"/>
                        <a:pt x="1" y="252"/>
                        <a:pt x="140" y="112"/>
                      </a:cubicBezTo>
                      <a:cubicBezTo>
                        <a:pt x="224" y="1"/>
                        <a:pt x="391" y="1"/>
                        <a:pt x="475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5" name="Google Shape;2785;p59"/>
                <p:cNvSpPr/>
                <p:nvPr/>
              </p:nvSpPr>
              <p:spPr>
                <a:xfrm>
                  <a:off x="5428416" y="1527281"/>
                  <a:ext cx="11540" cy="37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" h="642" fill="none" extrusionOk="0">
                      <a:moveTo>
                        <a:pt x="196" y="0"/>
                      </a:moveTo>
                      <a:lnTo>
                        <a:pt x="1" y="64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6" name="Google Shape;2786;p59"/>
                <p:cNvSpPr/>
                <p:nvPr/>
              </p:nvSpPr>
              <p:spPr>
                <a:xfrm>
                  <a:off x="5425194" y="1502795"/>
                  <a:ext cx="29406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" h="447" fill="none" extrusionOk="0">
                      <a:moveTo>
                        <a:pt x="446" y="307"/>
                      </a:moveTo>
                      <a:cubicBezTo>
                        <a:pt x="418" y="390"/>
                        <a:pt x="335" y="446"/>
                        <a:pt x="251" y="418"/>
                      </a:cubicBezTo>
                      <a:cubicBezTo>
                        <a:pt x="0" y="335"/>
                        <a:pt x="112" y="0"/>
                        <a:pt x="335" y="56"/>
                      </a:cubicBezTo>
                      <a:cubicBezTo>
                        <a:pt x="446" y="84"/>
                        <a:pt x="502" y="195"/>
                        <a:pt x="446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7" name="Google Shape;2787;p59"/>
                <p:cNvSpPr/>
                <p:nvPr/>
              </p:nvSpPr>
              <p:spPr>
                <a:xfrm>
                  <a:off x="5332112" y="1853859"/>
                  <a:ext cx="11481" cy="37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642" fill="none" extrusionOk="0">
                      <a:moveTo>
                        <a:pt x="0" y="642"/>
                      </a:moveTo>
                      <a:lnTo>
                        <a:pt x="195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8" name="Google Shape;2788;p59"/>
                <p:cNvSpPr/>
                <p:nvPr/>
              </p:nvSpPr>
              <p:spPr>
                <a:xfrm>
                  <a:off x="5315768" y="1884906"/>
                  <a:ext cx="27824" cy="326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558" fill="none" extrusionOk="0">
                      <a:moveTo>
                        <a:pt x="56" y="223"/>
                      </a:moveTo>
                      <a:cubicBezTo>
                        <a:pt x="140" y="0"/>
                        <a:pt x="474" y="84"/>
                        <a:pt x="419" y="335"/>
                      </a:cubicBezTo>
                      <a:cubicBezTo>
                        <a:pt x="363" y="558"/>
                        <a:pt x="1" y="446"/>
                        <a:pt x="56" y="22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9" name="Google Shape;2789;p59"/>
                <p:cNvSpPr/>
                <p:nvPr/>
              </p:nvSpPr>
              <p:spPr>
                <a:xfrm>
                  <a:off x="5518276" y="1618723"/>
                  <a:ext cx="34326" cy="1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307" fill="none" extrusionOk="0">
                      <a:moveTo>
                        <a:pt x="586" y="0"/>
                      </a:moveTo>
                      <a:lnTo>
                        <a:pt x="0" y="307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0" name="Google Shape;2790;p59"/>
                <p:cNvSpPr/>
                <p:nvPr/>
              </p:nvSpPr>
              <p:spPr>
                <a:xfrm>
                  <a:off x="5549265" y="1600739"/>
                  <a:ext cx="24544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419" fill="none" extrusionOk="0">
                      <a:moveTo>
                        <a:pt x="280" y="363"/>
                      </a:moveTo>
                      <a:cubicBezTo>
                        <a:pt x="196" y="419"/>
                        <a:pt x="84" y="391"/>
                        <a:pt x="57" y="307"/>
                      </a:cubicBezTo>
                      <a:cubicBezTo>
                        <a:pt x="1" y="224"/>
                        <a:pt x="29" y="112"/>
                        <a:pt x="112" y="56"/>
                      </a:cubicBezTo>
                      <a:cubicBezTo>
                        <a:pt x="196" y="1"/>
                        <a:pt x="307" y="29"/>
                        <a:pt x="363" y="140"/>
                      </a:cubicBezTo>
                      <a:cubicBezTo>
                        <a:pt x="419" y="224"/>
                        <a:pt x="363" y="307"/>
                        <a:pt x="280" y="36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1" name="Google Shape;2791;p59"/>
                <p:cNvSpPr/>
                <p:nvPr/>
              </p:nvSpPr>
              <p:spPr>
                <a:xfrm>
                  <a:off x="5219405" y="1781983"/>
                  <a:ext cx="34385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7" h="308" fill="none" extrusionOk="0">
                      <a:moveTo>
                        <a:pt x="1" y="308"/>
                      </a:moveTo>
                      <a:lnTo>
                        <a:pt x="586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2" name="Google Shape;2792;p59"/>
                <p:cNvSpPr/>
                <p:nvPr/>
              </p:nvSpPr>
              <p:spPr>
                <a:xfrm>
                  <a:off x="5198200" y="1793464"/>
                  <a:ext cx="24544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91" fill="none" extrusionOk="0">
                      <a:moveTo>
                        <a:pt x="112" y="56"/>
                      </a:moveTo>
                      <a:cubicBezTo>
                        <a:pt x="196" y="0"/>
                        <a:pt x="307" y="28"/>
                        <a:pt x="363" y="112"/>
                      </a:cubicBezTo>
                      <a:cubicBezTo>
                        <a:pt x="419" y="195"/>
                        <a:pt x="363" y="307"/>
                        <a:pt x="307" y="362"/>
                      </a:cubicBezTo>
                      <a:cubicBezTo>
                        <a:pt x="196" y="390"/>
                        <a:pt x="112" y="362"/>
                        <a:pt x="56" y="279"/>
                      </a:cubicBezTo>
                      <a:cubicBezTo>
                        <a:pt x="1" y="195"/>
                        <a:pt x="28" y="84"/>
                        <a:pt x="112" y="5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3" name="Google Shape;2793;p59"/>
                <p:cNvSpPr/>
                <p:nvPr/>
              </p:nvSpPr>
              <p:spPr>
                <a:xfrm>
                  <a:off x="5529699" y="1750994"/>
                  <a:ext cx="37607" cy="11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196" fill="none" extrusionOk="0">
                      <a:moveTo>
                        <a:pt x="641" y="19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4" name="Google Shape;2794;p59"/>
                <p:cNvSpPr/>
                <p:nvPr/>
              </p:nvSpPr>
              <p:spPr>
                <a:xfrm>
                  <a:off x="5565608" y="1754275"/>
                  <a:ext cx="24544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391" fill="none" extrusionOk="0">
                      <a:moveTo>
                        <a:pt x="168" y="362"/>
                      </a:moveTo>
                      <a:cubicBezTo>
                        <a:pt x="56" y="335"/>
                        <a:pt x="1" y="223"/>
                        <a:pt x="28" y="139"/>
                      </a:cubicBezTo>
                      <a:cubicBezTo>
                        <a:pt x="56" y="56"/>
                        <a:pt x="168" y="0"/>
                        <a:pt x="251" y="28"/>
                      </a:cubicBezTo>
                      <a:cubicBezTo>
                        <a:pt x="363" y="56"/>
                        <a:pt x="419" y="139"/>
                        <a:pt x="391" y="251"/>
                      </a:cubicBezTo>
                      <a:cubicBezTo>
                        <a:pt x="335" y="335"/>
                        <a:pt x="251" y="390"/>
                        <a:pt x="168" y="36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5" name="Google Shape;2795;p59"/>
                <p:cNvSpPr/>
                <p:nvPr/>
              </p:nvSpPr>
              <p:spPr>
                <a:xfrm>
                  <a:off x="5203120" y="1656272"/>
                  <a:ext cx="37607" cy="9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" h="168" fill="none" extrusionOk="0">
                      <a:moveTo>
                        <a:pt x="0" y="1"/>
                      </a:moveTo>
                      <a:lnTo>
                        <a:pt x="641" y="168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6" name="Google Shape;2796;p59"/>
                <p:cNvSpPr/>
                <p:nvPr/>
              </p:nvSpPr>
              <p:spPr>
                <a:xfrm>
                  <a:off x="5181856" y="1641569"/>
                  <a:ext cx="27824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47" fill="none" extrusionOk="0">
                      <a:moveTo>
                        <a:pt x="252" y="29"/>
                      </a:moveTo>
                      <a:cubicBezTo>
                        <a:pt x="475" y="84"/>
                        <a:pt x="391" y="447"/>
                        <a:pt x="168" y="363"/>
                      </a:cubicBezTo>
                      <a:cubicBezTo>
                        <a:pt x="57" y="335"/>
                        <a:pt x="1" y="252"/>
                        <a:pt x="29" y="168"/>
                      </a:cubicBezTo>
                      <a:cubicBezTo>
                        <a:pt x="57" y="56"/>
                        <a:pt x="168" y="1"/>
                        <a:pt x="252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7" name="Google Shape;2797;p59"/>
                <p:cNvSpPr/>
                <p:nvPr/>
              </p:nvSpPr>
              <p:spPr>
                <a:xfrm>
                  <a:off x="5457823" y="1840796"/>
                  <a:ext cx="19682" cy="3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586" fill="none" extrusionOk="0">
                      <a:moveTo>
                        <a:pt x="335" y="586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8" name="Google Shape;2798;p59"/>
                <p:cNvSpPr/>
                <p:nvPr/>
              </p:nvSpPr>
              <p:spPr>
                <a:xfrm>
                  <a:off x="5470886" y="1873424"/>
                  <a:ext cx="27824" cy="31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531" fill="none" extrusionOk="0">
                      <a:moveTo>
                        <a:pt x="29" y="308"/>
                      </a:moveTo>
                      <a:cubicBezTo>
                        <a:pt x="1" y="196"/>
                        <a:pt x="29" y="112"/>
                        <a:pt x="112" y="57"/>
                      </a:cubicBezTo>
                      <a:cubicBezTo>
                        <a:pt x="196" y="1"/>
                        <a:pt x="307" y="29"/>
                        <a:pt x="335" y="112"/>
                      </a:cubicBezTo>
                      <a:cubicBezTo>
                        <a:pt x="475" y="335"/>
                        <a:pt x="140" y="531"/>
                        <a:pt x="29" y="30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9" name="Google Shape;2799;p59"/>
                <p:cNvSpPr/>
                <p:nvPr/>
              </p:nvSpPr>
              <p:spPr>
                <a:xfrm>
                  <a:off x="5294562" y="1541984"/>
                  <a:ext cx="19623" cy="343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586" fill="none" extrusionOk="0">
                      <a:moveTo>
                        <a:pt x="0" y="0"/>
                      </a:moveTo>
                      <a:lnTo>
                        <a:pt x="335" y="586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0" name="Google Shape;2800;p59"/>
                <p:cNvSpPr/>
                <p:nvPr/>
              </p:nvSpPr>
              <p:spPr>
                <a:xfrm>
                  <a:off x="5273298" y="1522360"/>
                  <a:ext cx="27824" cy="261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447" fill="none" extrusionOk="0">
                      <a:moveTo>
                        <a:pt x="447" y="112"/>
                      </a:moveTo>
                      <a:cubicBezTo>
                        <a:pt x="475" y="196"/>
                        <a:pt x="447" y="307"/>
                        <a:pt x="363" y="335"/>
                      </a:cubicBezTo>
                      <a:cubicBezTo>
                        <a:pt x="168" y="447"/>
                        <a:pt x="1" y="140"/>
                        <a:pt x="196" y="29"/>
                      </a:cubicBezTo>
                      <a:cubicBezTo>
                        <a:pt x="280" y="1"/>
                        <a:pt x="391" y="29"/>
                        <a:pt x="447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1" name="Google Shape;2801;p59"/>
                <p:cNvSpPr/>
                <p:nvPr/>
              </p:nvSpPr>
              <p:spPr>
                <a:xfrm>
                  <a:off x="5482309" y="1692181"/>
                  <a:ext cx="26184" cy="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57" fill="none" extrusionOk="0">
                      <a:moveTo>
                        <a:pt x="447" y="1"/>
                      </a:moveTo>
                      <a:lnTo>
                        <a:pt x="1" y="57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2" name="Google Shape;2802;p59"/>
                <p:cNvSpPr/>
                <p:nvPr/>
              </p:nvSpPr>
              <p:spPr>
                <a:xfrm>
                  <a:off x="5506795" y="1684038"/>
                  <a:ext cx="14762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252" fill="none" extrusionOk="0">
                      <a:moveTo>
                        <a:pt x="140" y="251"/>
                      </a:moveTo>
                      <a:cubicBezTo>
                        <a:pt x="85" y="251"/>
                        <a:pt x="29" y="196"/>
                        <a:pt x="29" y="140"/>
                      </a:cubicBezTo>
                      <a:cubicBezTo>
                        <a:pt x="1" y="84"/>
                        <a:pt x="57" y="28"/>
                        <a:pt x="112" y="28"/>
                      </a:cubicBezTo>
                      <a:cubicBezTo>
                        <a:pt x="168" y="0"/>
                        <a:pt x="224" y="56"/>
                        <a:pt x="252" y="112"/>
                      </a:cubicBezTo>
                      <a:cubicBezTo>
                        <a:pt x="252" y="168"/>
                        <a:pt x="224" y="223"/>
                        <a:pt x="140" y="251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3" name="Google Shape;2803;p59"/>
                <p:cNvSpPr/>
                <p:nvPr/>
              </p:nvSpPr>
              <p:spPr>
                <a:xfrm>
                  <a:off x="5263516" y="1721588"/>
                  <a:ext cx="24544" cy="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57" fill="none" extrusionOk="0">
                      <a:moveTo>
                        <a:pt x="1" y="56"/>
                      </a:moveTo>
                      <a:lnTo>
                        <a:pt x="419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4" name="Google Shape;2804;p59"/>
                <p:cNvSpPr/>
                <p:nvPr/>
              </p:nvSpPr>
              <p:spPr>
                <a:xfrm>
                  <a:off x="5250452" y="1718307"/>
                  <a:ext cx="16402" cy="1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36" fill="none" extrusionOk="0">
                      <a:moveTo>
                        <a:pt x="112" y="29"/>
                      </a:moveTo>
                      <a:cubicBezTo>
                        <a:pt x="279" y="1"/>
                        <a:pt x="28" y="335"/>
                        <a:pt x="1" y="168"/>
                      </a:cubicBezTo>
                      <a:cubicBezTo>
                        <a:pt x="1" y="84"/>
                        <a:pt x="28" y="29"/>
                        <a:pt x="112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5" name="Google Shape;2805;p59"/>
                <p:cNvSpPr/>
                <p:nvPr/>
              </p:nvSpPr>
              <p:spPr>
                <a:xfrm>
                  <a:off x="5464383" y="1768919"/>
                  <a:ext cx="19623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252" fill="none" extrusionOk="0">
                      <a:moveTo>
                        <a:pt x="335" y="252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6" name="Google Shape;2806;p59"/>
                <p:cNvSpPr/>
                <p:nvPr/>
              </p:nvSpPr>
              <p:spPr>
                <a:xfrm>
                  <a:off x="5482309" y="1775480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57" y="307"/>
                      </a:moveTo>
                      <a:cubicBezTo>
                        <a:pt x="1" y="251"/>
                        <a:pt x="1" y="196"/>
                        <a:pt x="29" y="140"/>
                      </a:cubicBezTo>
                      <a:cubicBezTo>
                        <a:pt x="140" y="0"/>
                        <a:pt x="196" y="419"/>
                        <a:pt x="57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7" name="Google Shape;2807;p59"/>
                <p:cNvSpPr/>
                <p:nvPr/>
              </p:nvSpPr>
              <p:spPr>
                <a:xfrm>
                  <a:off x="5288002" y="1635066"/>
                  <a:ext cx="19682" cy="14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6" h="251" fill="none" extrusionOk="0">
                      <a:moveTo>
                        <a:pt x="1" y="0"/>
                      </a:moveTo>
                      <a:lnTo>
                        <a:pt x="335" y="25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8" name="Google Shape;2808;p59"/>
                <p:cNvSpPr/>
                <p:nvPr/>
              </p:nvSpPr>
              <p:spPr>
                <a:xfrm>
                  <a:off x="5273298" y="1623585"/>
                  <a:ext cx="16402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08" fill="none" extrusionOk="0">
                      <a:moveTo>
                        <a:pt x="224" y="29"/>
                      </a:moveTo>
                      <a:cubicBezTo>
                        <a:pt x="280" y="57"/>
                        <a:pt x="280" y="140"/>
                        <a:pt x="252" y="196"/>
                      </a:cubicBezTo>
                      <a:cubicBezTo>
                        <a:pt x="168" y="308"/>
                        <a:pt x="1" y="168"/>
                        <a:pt x="57" y="57"/>
                      </a:cubicBezTo>
                      <a:cubicBezTo>
                        <a:pt x="112" y="1"/>
                        <a:pt x="168" y="1"/>
                        <a:pt x="224" y="29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9" name="Google Shape;2809;p59"/>
                <p:cNvSpPr/>
                <p:nvPr/>
              </p:nvSpPr>
              <p:spPr>
                <a:xfrm>
                  <a:off x="5399068" y="1806527"/>
                  <a:ext cx="3280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" h="419" fill="none" extrusionOk="0">
                      <a:moveTo>
                        <a:pt x="56" y="41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0" name="Google Shape;2810;p59"/>
                <p:cNvSpPr/>
                <p:nvPr/>
              </p:nvSpPr>
              <p:spPr>
                <a:xfrm>
                  <a:off x="5395787" y="1831013"/>
                  <a:ext cx="14762" cy="163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" h="279" fill="none" extrusionOk="0">
                      <a:moveTo>
                        <a:pt x="28" y="140"/>
                      </a:moveTo>
                      <a:cubicBezTo>
                        <a:pt x="0" y="56"/>
                        <a:pt x="56" y="0"/>
                        <a:pt x="112" y="0"/>
                      </a:cubicBezTo>
                      <a:cubicBezTo>
                        <a:pt x="168" y="0"/>
                        <a:pt x="223" y="28"/>
                        <a:pt x="251" y="112"/>
                      </a:cubicBezTo>
                      <a:cubicBezTo>
                        <a:pt x="251" y="251"/>
                        <a:pt x="28" y="279"/>
                        <a:pt x="28" y="140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1" name="Google Shape;2811;p59"/>
                <p:cNvSpPr/>
                <p:nvPr/>
              </p:nvSpPr>
              <p:spPr>
                <a:xfrm>
                  <a:off x="5369661" y="1587676"/>
                  <a:ext cx="3339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419" fill="none" extrusionOk="0">
                      <a:moveTo>
                        <a:pt x="0" y="1"/>
                      </a:moveTo>
                      <a:lnTo>
                        <a:pt x="56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2" name="Google Shape;2812;p59"/>
                <p:cNvSpPr/>
                <p:nvPr/>
              </p:nvSpPr>
              <p:spPr>
                <a:xfrm>
                  <a:off x="5361518" y="1572973"/>
                  <a:ext cx="14703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" h="280" fill="none" extrusionOk="0">
                      <a:moveTo>
                        <a:pt x="223" y="112"/>
                      </a:moveTo>
                      <a:cubicBezTo>
                        <a:pt x="251" y="252"/>
                        <a:pt x="0" y="280"/>
                        <a:pt x="0" y="140"/>
                      </a:cubicBezTo>
                      <a:cubicBezTo>
                        <a:pt x="0" y="84"/>
                        <a:pt x="28" y="29"/>
                        <a:pt x="112" y="1"/>
                      </a:cubicBezTo>
                      <a:cubicBezTo>
                        <a:pt x="167" y="1"/>
                        <a:pt x="223" y="57"/>
                        <a:pt x="223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3" name="Google Shape;2813;p59"/>
                <p:cNvSpPr/>
                <p:nvPr/>
              </p:nvSpPr>
              <p:spPr>
                <a:xfrm>
                  <a:off x="5310847" y="1786903"/>
                  <a:ext cx="16402" cy="196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36" fill="none" extrusionOk="0">
                      <a:moveTo>
                        <a:pt x="1" y="335"/>
                      </a:moveTo>
                      <a:lnTo>
                        <a:pt x="28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4" name="Google Shape;2814;p59"/>
                <p:cNvSpPr/>
                <p:nvPr/>
              </p:nvSpPr>
              <p:spPr>
                <a:xfrm>
                  <a:off x="5299425" y="1803247"/>
                  <a:ext cx="18042" cy="17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07" fill="none" extrusionOk="0">
                      <a:moveTo>
                        <a:pt x="57" y="112"/>
                      </a:moveTo>
                      <a:cubicBezTo>
                        <a:pt x="140" y="0"/>
                        <a:pt x="307" y="112"/>
                        <a:pt x="224" y="251"/>
                      </a:cubicBezTo>
                      <a:cubicBezTo>
                        <a:pt x="196" y="279"/>
                        <a:pt x="112" y="307"/>
                        <a:pt x="57" y="251"/>
                      </a:cubicBezTo>
                      <a:cubicBezTo>
                        <a:pt x="1" y="223"/>
                        <a:pt x="1" y="140"/>
                        <a:pt x="57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5" name="Google Shape;2815;p59"/>
                <p:cNvSpPr/>
                <p:nvPr/>
              </p:nvSpPr>
              <p:spPr>
                <a:xfrm>
                  <a:off x="5444759" y="1610522"/>
                  <a:ext cx="16402" cy="21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364" fill="none" extrusionOk="0">
                      <a:moveTo>
                        <a:pt x="279" y="1"/>
                      </a:moveTo>
                      <a:lnTo>
                        <a:pt x="1" y="363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6" name="Google Shape;2816;p59"/>
                <p:cNvSpPr/>
                <p:nvPr/>
              </p:nvSpPr>
              <p:spPr>
                <a:xfrm>
                  <a:off x="5456182" y="1597459"/>
                  <a:ext cx="16402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80" fill="none" extrusionOk="0">
                      <a:moveTo>
                        <a:pt x="224" y="224"/>
                      </a:moveTo>
                      <a:cubicBezTo>
                        <a:pt x="196" y="252"/>
                        <a:pt x="112" y="280"/>
                        <a:pt x="84" y="224"/>
                      </a:cubicBezTo>
                      <a:cubicBezTo>
                        <a:pt x="29" y="196"/>
                        <a:pt x="1" y="112"/>
                        <a:pt x="57" y="85"/>
                      </a:cubicBezTo>
                      <a:cubicBezTo>
                        <a:pt x="84" y="29"/>
                        <a:pt x="168" y="1"/>
                        <a:pt x="224" y="57"/>
                      </a:cubicBezTo>
                      <a:cubicBezTo>
                        <a:pt x="252" y="85"/>
                        <a:pt x="280" y="168"/>
                        <a:pt x="224" y="22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17" name="Google Shape;2817;p59"/>
              <p:cNvGrpSpPr/>
              <p:nvPr/>
            </p:nvGrpSpPr>
            <p:grpSpPr>
              <a:xfrm>
                <a:off x="3540438" y="1468682"/>
                <a:ext cx="849211" cy="718437"/>
                <a:chOff x="3544042" y="1488092"/>
                <a:chExt cx="561759" cy="475251"/>
              </a:xfrm>
            </p:grpSpPr>
            <p:sp>
              <p:nvSpPr>
                <p:cNvPr id="2818" name="Google Shape;2818;p59"/>
                <p:cNvSpPr/>
                <p:nvPr/>
              </p:nvSpPr>
              <p:spPr>
                <a:xfrm>
                  <a:off x="3570168" y="1504435"/>
                  <a:ext cx="535633" cy="4458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44" h="7611" fill="none" extrusionOk="0">
                      <a:moveTo>
                        <a:pt x="2705" y="1896"/>
                      </a:moveTo>
                      <a:cubicBezTo>
                        <a:pt x="1506" y="2704"/>
                        <a:pt x="503" y="3847"/>
                        <a:pt x="140" y="5241"/>
                      </a:cubicBezTo>
                      <a:cubicBezTo>
                        <a:pt x="1" y="5659"/>
                        <a:pt x="1" y="6077"/>
                        <a:pt x="140" y="6467"/>
                      </a:cubicBezTo>
                      <a:cubicBezTo>
                        <a:pt x="447" y="7303"/>
                        <a:pt x="1534" y="7610"/>
                        <a:pt x="2370" y="7359"/>
                      </a:cubicBezTo>
                      <a:cubicBezTo>
                        <a:pt x="3207" y="7080"/>
                        <a:pt x="3848" y="6411"/>
                        <a:pt x="4433" y="5742"/>
                      </a:cubicBezTo>
                      <a:cubicBezTo>
                        <a:pt x="4991" y="5046"/>
                        <a:pt x="5576" y="4349"/>
                        <a:pt x="6356" y="3903"/>
                      </a:cubicBezTo>
                      <a:cubicBezTo>
                        <a:pt x="6998" y="3568"/>
                        <a:pt x="7806" y="3429"/>
                        <a:pt x="8280" y="2871"/>
                      </a:cubicBezTo>
                      <a:cubicBezTo>
                        <a:pt x="9144" y="1812"/>
                        <a:pt x="8280" y="0"/>
                        <a:pt x="6914" y="84"/>
                      </a:cubicBezTo>
                      <a:cubicBezTo>
                        <a:pt x="5548" y="167"/>
                        <a:pt x="3820" y="1143"/>
                        <a:pt x="2705" y="1896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9" name="Google Shape;2819;p59"/>
                <p:cNvSpPr/>
                <p:nvPr/>
              </p:nvSpPr>
              <p:spPr>
                <a:xfrm>
                  <a:off x="4060066" y="1545206"/>
                  <a:ext cx="24544" cy="1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252" fill="none" extrusionOk="0">
                      <a:moveTo>
                        <a:pt x="0" y="252"/>
                      </a:moveTo>
                      <a:lnTo>
                        <a:pt x="419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0" name="Google Shape;2820;p59"/>
                <p:cNvSpPr/>
                <p:nvPr/>
              </p:nvSpPr>
              <p:spPr>
                <a:xfrm>
                  <a:off x="3898387" y="1762417"/>
                  <a:ext cx="18042" cy="21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63" fill="none" extrusionOk="0">
                      <a:moveTo>
                        <a:pt x="1" y="0"/>
                      </a:moveTo>
                      <a:lnTo>
                        <a:pt x="307" y="363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1" name="Google Shape;2821;p59"/>
                <p:cNvSpPr/>
                <p:nvPr/>
              </p:nvSpPr>
              <p:spPr>
                <a:xfrm>
                  <a:off x="4006173" y="1705244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1" y="1"/>
                      </a:moveTo>
                      <a:lnTo>
                        <a:pt x="196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2" name="Google Shape;2822;p59"/>
                <p:cNvSpPr/>
                <p:nvPr/>
              </p:nvSpPr>
              <p:spPr>
                <a:xfrm>
                  <a:off x="4069848" y="1641569"/>
                  <a:ext cx="27824" cy="1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29" fill="none" extrusionOk="0">
                      <a:moveTo>
                        <a:pt x="1" y="1"/>
                      </a:moveTo>
                      <a:lnTo>
                        <a:pt x="475" y="2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3" name="Google Shape;2823;p59"/>
                <p:cNvSpPr/>
                <p:nvPr/>
              </p:nvSpPr>
              <p:spPr>
                <a:xfrm>
                  <a:off x="3955560" y="1488092"/>
                  <a:ext cx="59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391" fill="none" extrusionOk="0">
                      <a:moveTo>
                        <a:pt x="0" y="39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4" name="Google Shape;2824;p59"/>
                <p:cNvSpPr/>
                <p:nvPr/>
              </p:nvSpPr>
              <p:spPr>
                <a:xfrm>
                  <a:off x="3829850" y="1527281"/>
                  <a:ext cx="8201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391" fill="none" extrusionOk="0">
                      <a:moveTo>
                        <a:pt x="139" y="39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5" name="Google Shape;2825;p59"/>
                <p:cNvSpPr/>
                <p:nvPr/>
              </p:nvSpPr>
              <p:spPr>
                <a:xfrm>
                  <a:off x="3733487" y="1579534"/>
                  <a:ext cx="1148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419" fill="none" extrusionOk="0">
                      <a:moveTo>
                        <a:pt x="196" y="41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6" name="Google Shape;2826;p59"/>
                <p:cNvSpPr/>
                <p:nvPr/>
              </p:nvSpPr>
              <p:spPr>
                <a:xfrm>
                  <a:off x="3642045" y="1651351"/>
                  <a:ext cx="21264" cy="180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08" fill="none" extrusionOk="0">
                      <a:moveTo>
                        <a:pt x="363" y="308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7" name="Google Shape;2827;p59"/>
                <p:cNvSpPr/>
                <p:nvPr/>
              </p:nvSpPr>
              <p:spPr>
                <a:xfrm>
                  <a:off x="3576729" y="1729730"/>
                  <a:ext cx="34326" cy="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85" fill="none" extrusionOk="0">
                      <a:moveTo>
                        <a:pt x="586" y="85"/>
                      </a:moveTo>
                      <a:lnTo>
                        <a:pt x="0" y="1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8" name="Google Shape;2828;p59"/>
                <p:cNvSpPr/>
                <p:nvPr/>
              </p:nvSpPr>
              <p:spPr>
                <a:xfrm>
                  <a:off x="3544042" y="1844076"/>
                  <a:ext cx="27824" cy="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" fill="none" extrusionOk="0">
                      <a:moveTo>
                        <a:pt x="475" y="0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9" name="Google Shape;2829;p59"/>
                <p:cNvSpPr/>
                <p:nvPr/>
              </p:nvSpPr>
              <p:spPr>
                <a:xfrm>
                  <a:off x="3578369" y="1911032"/>
                  <a:ext cx="16343" cy="229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391" fill="none" extrusionOk="0">
                      <a:moveTo>
                        <a:pt x="0" y="390"/>
                      </a:moveTo>
                      <a:lnTo>
                        <a:pt x="279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0" name="Google Shape;2830;p59"/>
                <p:cNvSpPr/>
                <p:nvPr/>
              </p:nvSpPr>
              <p:spPr>
                <a:xfrm>
                  <a:off x="3651828" y="1938740"/>
                  <a:ext cx="59" cy="246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420" fill="none" extrusionOk="0">
                      <a:moveTo>
                        <a:pt x="1" y="1"/>
                      </a:moveTo>
                      <a:lnTo>
                        <a:pt x="1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1" name="Google Shape;2831;p59"/>
                <p:cNvSpPr/>
                <p:nvPr/>
              </p:nvSpPr>
              <p:spPr>
                <a:xfrm>
                  <a:off x="3725344" y="1927317"/>
                  <a:ext cx="13121" cy="245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419" fill="none" extrusionOk="0">
                      <a:moveTo>
                        <a:pt x="0" y="1"/>
                      </a:moveTo>
                      <a:lnTo>
                        <a:pt x="223" y="41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2" name="Google Shape;2832;p59"/>
                <p:cNvSpPr/>
                <p:nvPr/>
              </p:nvSpPr>
              <p:spPr>
                <a:xfrm>
                  <a:off x="3787380" y="1884906"/>
                  <a:ext cx="21264" cy="21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" h="363" fill="none" extrusionOk="0">
                      <a:moveTo>
                        <a:pt x="0" y="0"/>
                      </a:moveTo>
                      <a:lnTo>
                        <a:pt x="363" y="362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3" name="Google Shape;2833;p59"/>
                <p:cNvSpPr/>
                <p:nvPr/>
              </p:nvSpPr>
              <p:spPr>
                <a:xfrm>
                  <a:off x="3839632" y="1827733"/>
                  <a:ext cx="16402" cy="16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280" fill="none" extrusionOk="0">
                      <a:moveTo>
                        <a:pt x="0" y="0"/>
                      </a:moveTo>
                      <a:lnTo>
                        <a:pt x="279" y="279"/>
                      </a:lnTo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4" name="Google Shape;2834;p59"/>
                <p:cNvSpPr/>
                <p:nvPr/>
              </p:nvSpPr>
              <p:spPr>
                <a:xfrm>
                  <a:off x="3908229" y="1535424"/>
                  <a:ext cx="89858" cy="555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949" fill="none" extrusionOk="0">
                      <a:moveTo>
                        <a:pt x="474" y="112"/>
                      </a:moveTo>
                      <a:cubicBezTo>
                        <a:pt x="335" y="140"/>
                        <a:pt x="167" y="224"/>
                        <a:pt x="84" y="363"/>
                      </a:cubicBezTo>
                      <a:cubicBezTo>
                        <a:pt x="0" y="502"/>
                        <a:pt x="0" y="698"/>
                        <a:pt x="112" y="809"/>
                      </a:cubicBezTo>
                      <a:cubicBezTo>
                        <a:pt x="223" y="921"/>
                        <a:pt x="362" y="948"/>
                        <a:pt x="502" y="948"/>
                      </a:cubicBezTo>
                      <a:cubicBezTo>
                        <a:pt x="669" y="948"/>
                        <a:pt x="836" y="921"/>
                        <a:pt x="1004" y="837"/>
                      </a:cubicBezTo>
                      <a:cubicBezTo>
                        <a:pt x="1115" y="809"/>
                        <a:pt x="1227" y="725"/>
                        <a:pt x="1338" y="642"/>
                      </a:cubicBezTo>
                      <a:cubicBezTo>
                        <a:pt x="1533" y="447"/>
                        <a:pt x="1450" y="112"/>
                        <a:pt x="1199" y="56"/>
                      </a:cubicBezTo>
                      <a:cubicBezTo>
                        <a:pt x="948" y="1"/>
                        <a:pt x="725" y="29"/>
                        <a:pt x="474" y="11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5" name="Google Shape;2835;p59"/>
                <p:cNvSpPr/>
                <p:nvPr/>
              </p:nvSpPr>
              <p:spPr>
                <a:xfrm>
                  <a:off x="3998030" y="1566470"/>
                  <a:ext cx="47389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" h="921" fill="none" extrusionOk="0">
                      <a:moveTo>
                        <a:pt x="84" y="753"/>
                      </a:moveTo>
                      <a:cubicBezTo>
                        <a:pt x="167" y="864"/>
                        <a:pt x="307" y="920"/>
                        <a:pt x="418" y="892"/>
                      </a:cubicBezTo>
                      <a:cubicBezTo>
                        <a:pt x="558" y="837"/>
                        <a:pt x="641" y="753"/>
                        <a:pt x="697" y="641"/>
                      </a:cubicBezTo>
                      <a:cubicBezTo>
                        <a:pt x="809" y="391"/>
                        <a:pt x="669" y="0"/>
                        <a:pt x="363" y="28"/>
                      </a:cubicBezTo>
                      <a:cubicBezTo>
                        <a:pt x="56" y="84"/>
                        <a:pt x="0" y="530"/>
                        <a:pt x="84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6" name="Google Shape;2836;p59"/>
                <p:cNvSpPr/>
                <p:nvPr/>
              </p:nvSpPr>
              <p:spPr>
                <a:xfrm>
                  <a:off x="3713863" y="1618723"/>
                  <a:ext cx="49088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" h="921" fill="none" extrusionOk="0">
                      <a:moveTo>
                        <a:pt x="112" y="753"/>
                      </a:moveTo>
                      <a:cubicBezTo>
                        <a:pt x="196" y="865"/>
                        <a:pt x="308" y="920"/>
                        <a:pt x="447" y="865"/>
                      </a:cubicBezTo>
                      <a:cubicBezTo>
                        <a:pt x="586" y="837"/>
                        <a:pt x="670" y="753"/>
                        <a:pt x="726" y="614"/>
                      </a:cubicBezTo>
                      <a:cubicBezTo>
                        <a:pt x="837" y="363"/>
                        <a:pt x="698" y="0"/>
                        <a:pt x="363" y="28"/>
                      </a:cubicBezTo>
                      <a:cubicBezTo>
                        <a:pt x="57" y="84"/>
                        <a:pt x="1" y="530"/>
                        <a:pt x="112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7" name="Google Shape;2837;p59"/>
                <p:cNvSpPr/>
                <p:nvPr/>
              </p:nvSpPr>
              <p:spPr>
                <a:xfrm>
                  <a:off x="3681234" y="1737931"/>
                  <a:ext cx="49029" cy="5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" h="921" fill="none" extrusionOk="0">
                      <a:moveTo>
                        <a:pt x="112" y="753"/>
                      </a:moveTo>
                      <a:cubicBezTo>
                        <a:pt x="168" y="864"/>
                        <a:pt x="307" y="920"/>
                        <a:pt x="446" y="892"/>
                      </a:cubicBezTo>
                      <a:cubicBezTo>
                        <a:pt x="586" y="837"/>
                        <a:pt x="669" y="753"/>
                        <a:pt x="725" y="641"/>
                      </a:cubicBezTo>
                      <a:cubicBezTo>
                        <a:pt x="837" y="391"/>
                        <a:pt x="697" y="0"/>
                        <a:pt x="391" y="28"/>
                      </a:cubicBezTo>
                      <a:cubicBezTo>
                        <a:pt x="84" y="84"/>
                        <a:pt x="0" y="530"/>
                        <a:pt x="112" y="75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8" name="Google Shape;2838;p59"/>
                <p:cNvSpPr/>
                <p:nvPr/>
              </p:nvSpPr>
              <p:spPr>
                <a:xfrm>
                  <a:off x="3975126" y="1626865"/>
                  <a:ext cx="76854" cy="6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2" h="1144" fill="none" extrusionOk="0">
                      <a:moveTo>
                        <a:pt x="558" y="307"/>
                      </a:moveTo>
                      <a:cubicBezTo>
                        <a:pt x="419" y="335"/>
                        <a:pt x="308" y="419"/>
                        <a:pt x="224" y="503"/>
                      </a:cubicBezTo>
                      <a:cubicBezTo>
                        <a:pt x="112" y="586"/>
                        <a:pt x="29" y="698"/>
                        <a:pt x="29" y="837"/>
                      </a:cubicBezTo>
                      <a:cubicBezTo>
                        <a:pt x="1" y="921"/>
                        <a:pt x="57" y="1004"/>
                        <a:pt x="112" y="1088"/>
                      </a:cubicBezTo>
                      <a:cubicBezTo>
                        <a:pt x="196" y="1144"/>
                        <a:pt x="308" y="1144"/>
                        <a:pt x="419" y="1116"/>
                      </a:cubicBezTo>
                      <a:cubicBezTo>
                        <a:pt x="726" y="1060"/>
                        <a:pt x="977" y="893"/>
                        <a:pt x="1172" y="670"/>
                      </a:cubicBezTo>
                      <a:cubicBezTo>
                        <a:pt x="1227" y="586"/>
                        <a:pt x="1283" y="503"/>
                        <a:pt x="1283" y="391"/>
                      </a:cubicBezTo>
                      <a:cubicBezTo>
                        <a:pt x="1311" y="1"/>
                        <a:pt x="726" y="224"/>
                        <a:pt x="558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9" name="Google Shape;2839;p59"/>
                <p:cNvSpPr/>
                <p:nvPr/>
              </p:nvSpPr>
              <p:spPr>
                <a:xfrm>
                  <a:off x="3735127" y="1731370"/>
                  <a:ext cx="75155" cy="670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" h="1144" fill="none" extrusionOk="0">
                      <a:moveTo>
                        <a:pt x="530" y="307"/>
                      </a:moveTo>
                      <a:cubicBezTo>
                        <a:pt x="418" y="335"/>
                        <a:pt x="279" y="419"/>
                        <a:pt x="195" y="503"/>
                      </a:cubicBezTo>
                      <a:cubicBezTo>
                        <a:pt x="84" y="586"/>
                        <a:pt x="0" y="698"/>
                        <a:pt x="0" y="837"/>
                      </a:cubicBezTo>
                      <a:cubicBezTo>
                        <a:pt x="0" y="921"/>
                        <a:pt x="28" y="1004"/>
                        <a:pt x="84" y="1060"/>
                      </a:cubicBezTo>
                      <a:cubicBezTo>
                        <a:pt x="168" y="1144"/>
                        <a:pt x="307" y="1144"/>
                        <a:pt x="391" y="1116"/>
                      </a:cubicBezTo>
                      <a:cubicBezTo>
                        <a:pt x="697" y="1060"/>
                        <a:pt x="948" y="893"/>
                        <a:pt x="1143" y="670"/>
                      </a:cubicBezTo>
                      <a:cubicBezTo>
                        <a:pt x="1227" y="586"/>
                        <a:pt x="1255" y="503"/>
                        <a:pt x="1283" y="391"/>
                      </a:cubicBezTo>
                      <a:cubicBezTo>
                        <a:pt x="1283" y="1"/>
                        <a:pt x="725" y="224"/>
                        <a:pt x="530" y="30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0" name="Google Shape;2840;p59"/>
                <p:cNvSpPr/>
                <p:nvPr/>
              </p:nvSpPr>
              <p:spPr>
                <a:xfrm>
                  <a:off x="3682875" y="1842436"/>
                  <a:ext cx="68653" cy="8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" h="1367" fill="none" extrusionOk="0">
                      <a:moveTo>
                        <a:pt x="418" y="474"/>
                      </a:moveTo>
                      <a:cubicBezTo>
                        <a:pt x="307" y="558"/>
                        <a:pt x="195" y="641"/>
                        <a:pt x="140" y="753"/>
                      </a:cubicBezTo>
                      <a:cubicBezTo>
                        <a:pt x="56" y="864"/>
                        <a:pt x="0" y="1004"/>
                        <a:pt x="28" y="1143"/>
                      </a:cubicBezTo>
                      <a:cubicBezTo>
                        <a:pt x="56" y="1227"/>
                        <a:pt x="112" y="1283"/>
                        <a:pt x="195" y="1338"/>
                      </a:cubicBezTo>
                      <a:cubicBezTo>
                        <a:pt x="279" y="1366"/>
                        <a:pt x="391" y="1366"/>
                        <a:pt x="502" y="1310"/>
                      </a:cubicBezTo>
                      <a:cubicBezTo>
                        <a:pt x="753" y="1171"/>
                        <a:pt x="976" y="948"/>
                        <a:pt x="1087" y="669"/>
                      </a:cubicBezTo>
                      <a:cubicBezTo>
                        <a:pt x="1143" y="586"/>
                        <a:pt x="1171" y="474"/>
                        <a:pt x="1171" y="391"/>
                      </a:cubicBezTo>
                      <a:cubicBezTo>
                        <a:pt x="1087" y="0"/>
                        <a:pt x="586" y="363"/>
                        <a:pt x="418" y="47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1" name="Google Shape;2841;p59"/>
                <p:cNvSpPr/>
                <p:nvPr/>
              </p:nvSpPr>
              <p:spPr>
                <a:xfrm>
                  <a:off x="3821649" y="1538704"/>
                  <a:ext cx="70293" cy="71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0" h="1227" fill="none" extrusionOk="0">
                      <a:moveTo>
                        <a:pt x="112" y="642"/>
                      </a:moveTo>
                      <a:cubicBezTo>
                        <a:pt x="29" y="753"/>
                        <a:pt x="1" y="920"/>
                        <a:pt x="56" y="1032"/>
                      </a:cubicBezTo>
                      <a:cubicBezTo>
                        <a:pt x="112" y="1143"/>
                        <a:pt x="196" y="1199"/>
                        <a:pt x="307" y="1199"/>
                      </a:cubicBezTo>
                      <a:cubicBezTo>
                        <a:pt x="558" y="1227"/>
                        <a:pt x="837" y="1115"/>
                        <a:pt x="1004" y="948"/>
                      </a:cubicBezTo>
                      <a:cubicBezTo>
                        <a:pt x="1088" y="865"/>
                        <a:pt x="1144" y="809"/>
                        <a:pt x="1171" y="725"/>
                      </a:cubicBezTo>
                      <a:cubicBezTo>
                        <a:pt x="1199" y="614"/>
                        <a:pt x="1199" y="530"/>
                        <a:pt x="1171" y="446"/>
                      </a:cubicBezTo>
                      <a:cubicBezTo>
                        <a:pt x="948" y="0"/>
                        <a:pt x="335" y="363"/>
                        <a:pt x="112" y="64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2" name="Google Shape;2842;p59"/>
                <p:cNvSpPr/>
                <p:nvPr/>
              </p:nvSpPr>
              <p:spPr>
                <a:xfrm>
                  <a:off x="3864118" y="1594237"/>
                  <a:ext cx="55590" cy="5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9" h="948" fill="none" extrusionOk="0">
                      <a:moveTo>
                        <a:pt x="196" y="363"/>
                      </a:moveTo>
                      <a:cubicBezTo>
                        <a:pt x="56" y="446"/>
                        <a:pt x="0" y="586"/>
                        <a:pt x="0" y="753"/>
                      </a:cubicBezTo>
                      <a:cubicBezTo>
                        <a:pt x="0" y="809"/>
                        <a:pt x="28" y="837"/>
                        <a:pt x="56" y="892"/>
                      </a:cubicBezTo>
                      <a:cubicBezTo>
                        <a:pt x="140" y="920"/>
                        <a:pt x="223" y="948"/>
                        <a:pt x="307" y="920"/>
                      </a:cubicBezTo>
                      <a:cubicBezTo>
                        <a:pt x="446" y="920"/>
                        <a:pt x="614" y="864"/>
                        <a:pt x="725" y="809"/>
                      </a:cubicBezTo>
                      <a:cubicBezTo>
                        <a:pt x="865" y="725"/>
                        <a:pt x="948" y="586"/>
                        <a:pt x="948" y="418"/>
                      </a:cubicBezTo>
                      <a:cubicBezTo>
                        <a:pt x="920" y="0"/>
                        <a:pt x="391" y="195"/>
                        <a:pt x="196" y="36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3" name="Google Shape;2843;p59"/>
                <p:cNvSpPr/>
                <p:nvPr/>
              </p:nvSpPr>
              <p:spPr>
                <a:xfrm>
                  <a:off x="3792242" y="1674256"/>
                  <a:ext cx="57230" cy="55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948" fill="none" extrusionOk="0">
                      <a:moveTo>
                        <a:pt x="224" y="335"/>
                      </a:moveTo>
                      <a:cubicBezTo>
                        <a:pt x="85" y="418"/>
                        <a:pt x="1" y="586"/>
                        <a:pt x="29" y="753"/>
                      </a:cubicBezTo>
                      <a:cubicBezTo>
                        <a:pt x="29" y="781"/>
                        <a:pt x="29" y="836"/>
                        <a:pt x="85" y="864"/>
                      </a:cubicBezTo>
                      <a:cubicBezTo>
                        <a:pt x="140" y="920"/>
                        <a:pt x="252" y="948"/>
                        <a:pt x="335" y="920"/>
                      </a:cubicBezTo>
                      <a:cubicBezTo>
                        <a:pt x="475" y="892"/>
                        <a:pt x="614" y="864"/>
                        <a:pt x="754" y="781"/>
                      </a:cubicBezTo>
                      <a:cubicBezTo>
                        <a:pt x="893" y="725"/>
                        <a:pt x="949" y="586"/>
                        <a:pt x="977" y="446"/>
                      </a:cubicBezTo>
                      <a:cubicBezTo>
                        <a:pt x="921" y="0"/>
                        <a:pt x="419" y="195"/>
                        <a:pt x="224" y="33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4" name="Google Shape;2844;p59"/>
                <p:cNvSpPr/>
                <p:nvPr/>
              </p:nvSpPr>
              <p:spPr>
                <a:xfrm>
                  <a:off x="3911450" y="1600739"/>
                  <a:ext cx="9149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60" fill="none" extrusionOk="0">
                      <a:moveTo>
                        <a:pt x="391" y="1004"/>
                      </a:moveTo>
                      <a:cubicBezTo>
                        <a:pt x="503" y="1060"/>
                        <a:pt x="642" y="1032"/>
                        <a:pt x="753" y="976"/>
                      </a:cubicBezTo>
                      <a:cubicBezTo>
                        <a:pt x="1032" y="809"/>
                        <a:pt x="1562" y="168"/>
                        <a:pt x="976" y="56"/>
                      </a:cubicBezTo>
                      <a:cubicBezTo>
                        <a:pt x="586" y="1"/>
                        <a:pt x="1" y="726"/>
                        <a:pt x="391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5" name="Google Shape;2845;p59"/>
                <p:cNvSpPr/>
                <p:nvPr/>
              </p:nvSpPr>
              <p:spPr>
                <a:xfrm>
                  <a:off x="3580010" y="1737931"/>
                  <a:ext cx="9149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60" fill="none" extrusionOk="0">
                      <a:moveTo>
                        <a:pt x="390" y="1004"/>
                      </a:moveTo>
                      <a:cubicBezTo>
                        <a:pt x="530" y="1060"/>
                        <a:pt x="669" y="1060"/>
                        <a:pt x="753" y="976"/>
                      </a:cubicBezTo>
                      <a:cubicBezTo>
                        <a:pt x="1031" y="837"/>
                        <a:pt x="1561" y="195"/>
                        <a:pt x="976" y="84"/>
                      </a:cubicBezTo>
                      <a:cubicBezTo>
                        <a:pt x="585" y="0"/>
                        <a:pt x="0" y="753"/>
                        <a:pt x="390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6" name="Google Shape;2846;p59"/>
                <p:cNvSpPr/>
                <p:nvPr/>
              </p:nvSpPr>
              <p:spPr>
                <a:xfrm>
                  <a:off x="3712281" y="1667695"/>
                  <a:ext cx="8985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060" fill="none" extrusionOk="0">
                      <a:moveTo>
                        <a:pt x="362" y="1032"/>
                      </a:moveTo>
                      <a:cubicBezTo>
                        <a:pt x="474" y="1060"/>
                        <a:pt x="613" y="1060"/>
                        <a:pt x="725" y="976"/>
                      </a:cubicBezTo>
                      <a:cubicBezTo>
                        <a:pt x="1004" y="837"/>
                        <a:pt x="1533" y="196"/>
                        <a:pt x="948" y="84"/>
                      </a:cubicBezTo>
                      <a:cubicBezTo>
                        <a:pt x="558" y="1"/>
                        <a:pt x="0" y="725"/>
                        <a:pt x="362" y="103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7" name="Google Shape;2847;p59"/>
                <p:cNvSpPr/>
                <p:nvPr/>
              </p:nvSpPr>
              <p:spPr>
                <a:xfrm>
                  <a:off x="3659970" y="1803247"/>
                  <a:ext cx="93138" cy="62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0" h="1060" fill="none" extrusionOk="0">
                      <a:moveTo>
                        <a:pt x="419" y="1004"/>
                      </a:moveTo>
                      <a:cubicBezTo>
                        <a:pt x="531" y="1060"/>
                        <a:pt x="670" y="1060"/>
                        <a:pt x="782" y="976"/>
                      </a:cubicBezTo>
                      <a:cubicBezTo>
                        <a:pt x="1032" y="809"/>
                        <a:pt x="1590" y="195"/>
                        <a:pt x="1005" y="84"/>
                      </a:cubicBezTo>
                      <a:cubicBezTo>
                        <a:pt x="586" y="0"/>
                        <a:pt x="1" y="725"/>
                        <a:pt x="419" y="1004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8" name="Google Shape;2848;p59"/>
                <p:cNvSpPr/>
                <p:nvPr/>
              </p:nvSpPr>
              <p:spPr>
                <a:xfrm>
                  <a:off x="3854336" y="1649770"/>
                  <a:ext cx="63732" cy="89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" h="1534" fill="none" extrusionOk="0">
                      <a:moveTo>
                        <a:pt x="1032" y="1143"/>
                      </a:moveTo>
                      <a:cubicBezTo>
                        <a:pt x="1087" y="1004"/>
                        <a:pt x="1059" y="864"/>
                        <a:pt x="976" y="781"/>
                      </a:cubicBezTo>
                      <a:cubicBezTo>
                        <a:pt x="809" y="502"/>
                        <a:pt x="140" y="0"/>
                        <a:pt x="56" y="613"/>
                      </a:cubicBezTo>
                      <a:cubicBezTo>
                        <a:pt x="0" y="1004"/>
                        <a:pt x="781" y="1533"/>
                        <a:pt x="1032" y="1143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9" name="Google Shape;2849;p59"/>
                <p:cNvSpPr/>
                <p:nvPr/>
              </p:nvSpPr>
              <p:spPr>
                <a:xfrm>
                  <a:off x="3571808" y="1799966"/>
                  <a:ext cx="76795" cy="653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116" fill="none" extrusionOk="0">
                      <a:moveTo>
                        <a:pt x="1283" y="642"/>
                      </a:moveTo>
                      <a:cubicBezTo>
                        <a:pt x="1311" y="530"/>
                        <a:pt x="1199" y="419"/>
                        <a:pt x="1088" y="335"/>
                      </a:cubicBezTo>
                      <a:cubicBezTo>
                        <a:pt x="809" y="168"/>
                        <a:pt x="1" y="1"/>
                        <a:pt x="196" y="558"/>
                      </a:cubicBezTo>
                      <a:cubicBezTo>
                        <a:pt x="307" y="948"/>
                        <a:pt x="1227" y="1116"/>
                        <a:pt x="1283" y="642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0" name="Google Shape;2850;p59"/>
                <p:cNvSpPr/>
                <p:nvPr/>
              </p:nvSpPr>
              <p:spPr>
                <a:xfrm>
                  <a:off x="3918011" y="1675896"/>
                  <a:ext cx="58812" cy="4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4" h="697" fill="none" extrusionOk="0">
                      <a:moveTo>
                        <a:pt x="502" y="697"/>
                      </a:moveTo>
                      <a:cubicBezTo>
                        <a:pt x="1004" y="697"/>
                        <a:pt x="920" y="28"/>
                        <a:pt x="502" y="0"/>
                      </a:cubicBezTo>
                      <a:cubicBezTo>
                        <a:pt x="56" y="0"/>
                        <a:pt x="0" y="697"/>
                        <a:pt x="502" y="6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1" name="Google Shape;2851;p59"/>
                <p:cNvSpPr/>
                <p:nvPr/>
              </p:nvSpPr>
              <p:spPr>
                <a:xfrm>
                  <a:off x="3635484" y="1783623"/>
                  <a:ext cx="58870" cy="4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698" fill="none" extrusionOk="0">
                      <a:moveTo>
                        <a:pt x="475" y="698"/>
                      </a:moveTo>
                      <a:cubicBezTo>
                        <a:pt x="1004" y="698"/>
                        <a:pt x="921" y="29"/>
                        <a:pt x="475" y="1"/>
                      </a:cubicBezTo>
                      <a:cubicBezTo>
                        <a:pt x="29" y="1"/>
                        <a:pt x="1" y="698"/>
                        <a:pt x="475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2" name="Google Shape;2852;p59"/>
                <p:cNvSpPr/>
                <p:nvPr/>
              </p:nvSpPr>
              <p:spPr>
                <a:xfrm>
                  <a:off x="3805305" y="1768919"/>
                  <a:ext cx="58870" cy="40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5" h="698" fill="none" extrusionOk="0">
                      <a:moveTo>
                        <a:pt x="503" y="698"/>
                      </a:moveTo>
                      <a:cubicBezTo>
                        <a:pt x="1004" y="698"/>
                        <a:pt x="949" y="29"/>
                        <a:pt x="503" y="1"/>
                      </a:cubicBezTo>
                      <a:cubicBezTo>
                        <a:pt x="57" y="1"/>
                        <a:pt x="1" y="698"/>
                        <a:pt x="503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3" name="Google Shape;2853;p59"/>
                <p:cNvSpPr/>
                <p:nvPr/>
              </p:nvSpPr>
              <p:spPr>
                <a:xfrm>
                  <a:off x="3833071" y="1723228"/>
                  <a:ext cx="57230" cy="425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" h="726" fill="none" extrusionOk="0">
                      <a:moveTo>
                        <a:pt x="475" y="725"/>
                      </a:moveTo>
                      <a:cubicBezTo>
                        <a:pt x="976" y="725"/>
                        <a:pt x="921" y="28"/>
                        <a:pt x="475" y="28"/>
                      </a:cubicBezTo>
                      <a:cubicBezTo>
                        <a:pt x="29" y="0"/>
                        <a:pt x="1" y="697"/>
                        <a:pt x="475" y="72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4" name="Google Shape;2854;p59"/>
                <p:cNvSpPr/>
                <p:nvPr/>
              </p:nvSpPr>
              <p:spPr>
                <a:xfrm>
                  <a:off x="3761253" y="1610522"/>
                  <a:ext cx="91498" cy="63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089" fill="none" extrusionOk="0">
                      <a:moveTo>
                        <a:pt x="279" y="698"/>
                      </a:moveTo>
                      <a:cubicBezTo>
                        <a:pt x="418" y="893"/>
                        <a:pt x="614" y="1032"/>
                        <a:pt x="837" y="1060"/>
                      </a:cubicBezTo>
                      <a:cubicBezTo>
                        <a:pt x="1032" y="1088"/>
                        <a:pt x="1255" y="1005"/>
                        <a:pt x="1422" y="865"/>
                      </a:cubicBezTo>
                      <a:cubicBezTo>
                        <a:pt x="1506" y="782"/>
                        <a:pt x="1533" y="698"/>
                        <a:pt x="1561" y="614"/>
                      </a:cubicBezTo>
                      <a:cubicBezTo>
                        <a:pt x="1533" y="503"/>
                        <a:pt x="1450" y="391"/>
                        <a:pt x="1366" y="336"/>
                      </a:cubicBezTo>
                      <a:cubicBezTo>
                        <a:pt x="1199" y="196"/>
                        <a:pt x="1004" y="112"/>
                        <a:pt x="809" y="85"/>
                      </a:cubicBezTo>
                      <a:cubicBezTo>
                        <a:pt x="363" y="1"/>
                        <a:pt x="0" y="252"/>
                        <a:pt x="279" y="69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5" name="Google Shape;2855;p59"/>
                <p:cNvSpPr/>
                <p:nvPr/>
              </p:nvSpPr>
              <p:spPr>
                <a:xfrm>
                  <a:off x="3731847" y="1799966"/>
                  <a:ext cx="91498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2" h="1172" fill="none" extrusionOk="0">
                      <a:moveTo>
                        <a:pt x="307" y="725"/>
                      </a:moveTo>
                      <a:cubicBezTo>
                        <a:pt x="558" y="1116"/>
                        <a:pt x="1088" y="1171"/>
                        <a:pt x="1450" y="865"/>
                      </a:cubicBezTo>
                      <a:cubicBezTo>
                        <a:pt x="1506" y="781"/>
                        <a:pt x="1562" y="697"/>
                        <a:pt x="1562" y="614"/>
                      </a:cubicBezTo>
                      <a:cubicBezTo>
                        <a:pt x="1534" y="474"/>
                        <a:pt x="1478" y="391"/>
                        <a:pt x="1366" y="335"/>
                      </a:cubicBezTo>
                      <a:cubicBezTo>
                        <a:pt x="1199" y="196"/>
                        <a:pt x="1004" y="112"/>
                        <a:pt x="809" y="84"/>
                      </a:cubicBezTo>
                      <a:cubicBezTo>
                        <a:pt x="363" y="1"/>
                        <a:pt x="1" y="251"/>
                        <a:pt x="307" y="725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6" name="Google Shape;2856;p59"/>
                <p:cNvSpPr/>
                <p:nvPr/>
              </p:nvSpPr>
              <p:spPr>
                <a:xfrm>
                  <a:off x="3576729" y="1855499"/>
                  <a:ext cx="89858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172" fill="none" extrusionOk="0">
                      <a:moveTo>
                        <a:pt x="279" y="697"/>
                      </a:moveTo>
                      <a:cubicBezTo>
                        <a:pt x="530" y="1087"/>
                        <a:pt x="1087" y="1171"/>
                        <a:pt x="1422" y="837"/>
                      </a:cubicBezTo>
                      <a:cubicBezTo>
                        <a:pt x="1478" y="781"/>
                        <a:pt x="1533" y="697"/>
                        <a:pt x="1533" y="586"/>
                      </a:cubicBezTo>
                      <a:cubicBezTo>
                        <a:pt x="1506" y="474"/>
                        <a:pt x="1450" y="363"/>
                        <a:pt x="1338" y="307"/>
                      </a:cubicBezTo>
                      <a:cubicBezTo>
                        <a:pt x="1171" y="195"/>
                        <a:pt x="1004" y="112"/>
                        <a:pt x="781" y="56"/>
                      </a:cubicBezTo>
                      <a:cubicBezTo>
                        <a:pt x="335" y="0"/>
                        <a:pt x="0" y="251"/>
                        <a:pt x="279" y="697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7" name="Google Shape;2857;p59"/>
                <p:cNvSpPr/>
                <p:nvPr/>
              </p:nvSpPr>
              <p:spPr>
                <a:xfrm>
                  <a:off x="3640405" y="1670975"/>
                  <a:ext cx="81716" cy="68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5" h="1172" fill="none" extrusionOk="0">
                      <a:moveTo>
                        <a:pt x="586" y="1171"/>
                      </a:moveTo>
                      <a:cubicBezTo>
                        <a:pt x="1060" y="1171"/>
                        <a:pt x="1394" y="753"/>
                        <a:pt x="1311" y="279"/>
                      </a:cubicBezTo>
                      <a:cubicBezTo>
                        <a:pt x="1283" y="196"/>
                        <a:pt x="1255" y="112"/>
                        <a:pt x="1171" y="56"/>
                      </a:cubicBezTo>
                      <a:cubicBezTo>
                        <a:pt x="1060" y="0"/>
                        <a:pt x="920" y="0"/>
                        <a:pt x="809" y="56"/>
                      </a:cubicBezTo>
                      <a:cubicBezTo>
                        <a:pt x="614" y="140"/>
                        <a:pt x="446" y="251"/>
                        <a:pt x="307" y="391"/>
                      </a:cubicBezTo>
                      <a:cubicBezTo>
                        <a:pt x="0" y="753"/>
                        <a:pt x="56" y="1171"/>
                        <a:pt x="586" y="1171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858" name="Google Shape;2858;p59"/>
              <p:cNvGrpSpPr/>
              <p:nvPr/>
            </p:nvGrpSpPr>
            <p:grpSpPr>
              <a:xfrm>
                <a:off x="4349028" y="1967273"/>
                <a:ext cx="488382" cy="376866"/>
                <a:chOff x="5174035" y="1468678"/>
                <a:chExt cx="488382" cy="376866"/>
              </a:xfrm>
            </p:grpSpPr>
            <p:sp>
              <p:nvSpPr>
                <p:cNvPr id="2859" name="Google Shape;2859;p59"/>
                <p:cNvSpPr/>
                <p:nvPr/>
              </p:nvSpPr>
              <p:spPr>
                <a:xfrm>
                  <a:off x="5174035" y="1468678"/>
                  <a:ext cx="119264" cy="336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5743" fill="none" extrusionOk="0">
                      <a:moveTo>
                        <a:pt x="1924" y="28"/>
                      </a:moveTo>
                      <a:cubicBezTo>
                        <a:pt x="1840" y="0"/>
                        <a:pt x="1756" y="56"/>
                        <a:pt x="1728" y="140"/>
                      </a:cubicBezTo>
                      <a:lnTo>
                        <a:pt x="1032" y="2648"/>
                      </a:lnTo>
                      <a:lnTo>
                        <a:pt x="335" y="140"/>
                      </a:lnTo>
                      <a:cubicBezTo>
                        <a:pt x="307" y="56"/>
                        <a:pt x="223" y="0"/>
                        <a:pt x="140" y="28"/>
                      </a:cubicBezTo>
                      <a:cubicBezTo>
                        <a:pt x="56" y="56"/>
                        <a:pt x="0" y="140"/>
                        <a:pt x="28" y="223"/>
                      </a:cubicBezTo>
                      <a:lnTo>
                        <a:pt x="864" y="2899"/>
                      </a:lnTo>
                      <a:lnTo>
                        <a:pt x="56" y="5520"/>
                      </a:lnTo>
                      <a:cubicBezTo>
                        <a:pt x="28" y="5603"/>
                        <a:pt x="56" y="5687"/>
                        <a:pt x="167" y="5715"/>
                      </a:cubicBezTo>
                      <a:cubicBezTo>
                        <a:pt x="251" y="5743"/>
                        <a:pt x="335" y="5687"/>
                        <a:pt x="363" y="5603"/>
                      </a:cubicBezTo>
                      <a:lnTo>
                        <a:pt x="1032" y="3178"/>
                      </a:lnTo>
                      <a:lnTo>
                        <a:pt x="1701" y="5603"/>
                      </a:lnTo>
                      <a:cubicBezTo>
                        <a:pt x="1701" y="5687"/>
                        <a:pt x="1812" y="5743"/>
                        <a:pt x="1896" y="5715"/>
                      </a:cubicBezTo>
                      <a:cubicBezTo>
                        <a:pt x="1979" y="5687"/>
                        <a:pt x="2007" y="5603"/>
                        <a:pt x="2007" y="5520"/>
                      </a:cubicBezTo>
                      <a:lnTo>
                        <a:pt x="1199" y="2899"/>
                      </a:lnTo>
                      <a:lnTo>
                        <a:pt x="2007" y="223"/>
                      </a:lnTo>
                      <a:cubicBezTo>
                        <a:pt x="2035" y="140"/>
                        <a:pt x="2007" y="56"/>
                        <a:pt x="1924" y="2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59"/>
                <p:cNvSpPr/>
                <p:nvPr/>
              </p:nvSpPr>
              <p:spPr>
                <a:xfrm rot="7462381">
                  <a:off x="5430279" y="1533146"/>
                  <a:ext cx="119267" cy="3364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6" h="5743" fill="none" extrusionOk="0">
                      <a:moveTo>
                        <a:pt x="1924" y="28"/>
                      </a:moveTo>
                      <a:cubicBezTo>
                        <a:pt x="1840" y="0"/>
                        <a:pt x="1756" y="56"/>
                        <a:pt x="1728" y="140"/>
                      </a:cubicBezTo>
                      <a:lnTo>
                        <a:pt x="1032" y="2648"/>
                      </a:lnTo>
                      <a:lnTo>
                        <a:pt x="335" y="140"/>
                      </a:lnTo>
                      <a:cubicBezTo>
                        <a:pt x="307" y="56"/>
                        <a:pt x="223" y="0"/>
                        <a:pt x="140" y="28"/>
                      </a:cubicBezTo>
                      <a:cubicBezTo>
                        <a:pt x="56" y="56"/>
                        <a:pt x="0" y="140"/>
                        <a:pt x="28" y="223"/>
                      </a:cubicBezTo>
                      <a:lnTo>
                        <a:pt x="864" y="2899"/>
                      </a:lnTo>
                      <a:lnTo>
                        <a:pt x="56" y="5520"/>
                      </a:lnTo>
                      <a:cubicBezTo>
                        <a:pt x="28" y="5603"/>
                        <a:pt x="56" y="5687"/>
                        <a:pt x="167" y="5715"/>
                      </a:cubicBezTo>
                      <a:cubicBezTo>
                        <a:pt x="251" y="5743"/>
                        <a:pt x="335" y="5687"/>
                        <a:pt x="363" y="5603"/>
                      </a:cubicBezTo>
                      <a:lnTo>
                        <a:pt x="1032" y="3178"/>
                      </a:lnTo>
                      <a:lnTo>
                        <a:pt x="1701" y="5603"/>
                      </a:lnTo>
                      <a:cubicBezTo>
                        <a:pt x="1701" y="5687"/>
                        <a:pt x="1812" y="5743"/>
                        <a:pt x="1896" y="5715"/>
                      </a:cubicBezTo>
                      <a:cubicBezTo>
                        <a:pt x="1979" y="5687"/>
                        <a:pt x="2007" y="5603"/>
                        <a:pt x="2007" y="5520"/>
                      </a:cubicBezTo>
                      <a:lnTo>
                        <a:pt x="1199" y="2899"/>
                      </a:lnTo>
                      <a:lnTo>
                        <a:pt x="2007" y="223"/>
                      </a:lnTo>
                      <a:cubicBezTo>
                        <a:pt x="2035" y="140"/>
                        <a:pt x="2007" y="56"/>
                        <a:pt x="1924" y="28"/>
                      </a:cubicBezTo>
                      <a:close/>
                    </a:path>
                  </a:pathLst>
                </a:custGeom>
                <a:noFill/>
                <a:ln w="9525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F1C5F57F-D468-47F3-B75C-0D5ED7EC33D9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1174044" y="1851536"/>
            <a:ext cx="2028500" cy="947787"/>
          </a:xfrm>
        </p:spPr>
        <p:txBody>
          <a:bodyPr/>
          <a:lstStyle/>
          <a:p>
            <a:r>
              <a:rPr lang="en-US" dirty="0"/>
              <a:t>5664k</a:t>
            </a:r>
            <a:endParaRPr lang="ar-S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" name="Google Shape;2263;p48"/>
          <p:cNvSpPr txBox="1">
            <a:spLocks noGrp="1"/>
          </p:cNvSpPr>
          <p:nvPr>
            <p:ph type="title"/>
          </p:nvPr>
        </p:nvSpPr>
        <p:spPr>
          <a:xfrm>
            <a:off x="1113375" y="657280"/>
            <a:ext cx="3710700" cy="8720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lt2"/>
                </a:solidFill>
              </a:rPr>
              <a:t>Data Preparation </a:t>
            </a:r>
            <a:endParaRPr sz="2800" dirty="0"/>
          </a:p>
        </p:txBody>
      </p:sp>
      <p:sp>
        <p:nvSpPr>
          <p:cNvPr id="2264" name="Google Shape;2264;p48"/>
          <p:cNvSpPr txBox="1">
            <a:spLocks noGrp="1"/>
          </p:cNvSpPr>
          <p:nvPr>
            <p:ph type="subTitle" idx="1"/>
          </p:nvPr>
        </p:nvSpPr>
        <p:spPr>
          <a:xfrm>
            <a:off x="485422" y="1471201"/>
            <a:ext cx="4144836" cy="20539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en-US" sz="2400" dirty="0"/>
              <a:t>Delete unnecessary columns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-Deal With Null Values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-Convert Columns Type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-Remove Duplicates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-Update inconsistent data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E2F3D5-64AD-4BD2-96FC-F7152D892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1016000"/>
            <a:ext cx="5520266" cy="2856089"/>
          </a:xfrm>
        </p:spPr>
        <p:txBody>
          <a:bodyPr/>
          <a:lstStyle/>
          <a:p>
            <a:r>
              <a:rPr lang="en-US" sz="4400" dirty="0"/>
              <a:t>       </a:t>
            </a:r>
            <a:endParaRPr lang="ar-SA" sz="4000" dirty="0">
              <a:solidFill>
                <a:schemeClr val="bg2"/>
              </a:solidFill>
              <a:highlight>
                <a:srgbClr val="FFFF00"/>
              </a:highlight>
              <a:latin typeface="Arial Black" panose="020B0A04020102020204" pitchFamily="34" charset="0"/>
              <a:ea typeface="Yu Gothic" panose="020B0400000000000000" pitchFamily="34" charset="-128"/>
            </a:endParaRPr>
          </a:p>
        </p:txBody>
      </p:sp>
      <p:sp>
        <p:nvSpPr>
          <p:cNvPr id="5" name="Google Shape;2263;p48">
            <a:extLst>
              <a:ext uri="{FF2B5EF4-FFF2-40B4-BE49-F238E27FC236}">
                <a16:creationId xmlns:a16="http://schemas.microsoft.com/office/drawing/2014/main" id="{3E43354E-FD3D-44EA-9F39-85A78BE6F9AB}"/>
              </a:ext>
            </a:extLst>
          </p:cNvPr>
          <p:cNvSpPr txBox="1">
            <a:spLocks/>
          </p:cNvSpPr>
          <p:nvPr/>
        </p:nvSpPr>
        <p:spPr>
          <a:xfrm>
            <a:off x="1124663" y="1763592"/>
            <a:ext cx="3710700" cy="210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 ExtraBold"/>
              <a:buNone/>
              <a:defRPr sz="2800" b="0" i="0" u="none" strike="noStrike" cap="none">
                <a:solidFill>
                  <a:schemeClr val="lt1"/>
                </a:solidFill>
                <a:latin typeface="Spartan ExtraBold"/>
                <a:ea typeface="Spartan ExtraBold"/>
                <a:cs typeface="Spartan ExtraBold"/>
                <a:sym typeface="Spartan ExtraBold"/>
              </a:defRPr>
            </a:lvl9pPr>
          </a:lstStyle>
          <a:p>
            <a:r>
              <a:rPr lang="en-US" sz="3200" dirty="0">
                <a:solidFill>
                  <a:schemeClr val="bg2"/>
                </a:solidFill>
                <a:highlight>
                  <a:srgbClr val="FFFF00"/>
                </a:highlight>
                <a:latin typeface="Arial Black" panose="020B0A04020102020204" pitchFamily="34" charset="0"/>
                <a:ea typeface="Yu Gothic" panose="020B0400000000000000" pitchFamily="34" charset="-128"/>
              </a:rPr>
              <a:t>Findings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/>
              <a:t> </a:t>
            </a:r>
            <a:r>
              <a:rPr lang="en" dirty="0">
                <a:solidFill>
                  <a:schemeClr val="accent5"/>
                </a:solidFill>
              </a:rPr>
              <a:t>•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1196623" y="1258526"/>
            <a:ext cx="2235200" cy="908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308984" y="2536940"/>
            <a:ext cx="4120444" cy="11658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america</a:t>
            </a:r>
            <a:r>
              <a:rPr lang="en-US" dirty="0"/>
              <a:t> is the most country showed an interest in vaccine then </a:t>
            </a:r>
            <a:r>
              <a:rPr lang="en-US" dirty="0" err="1"/>
              <a:t>india</a:t>
            </a:r>
            <a:r>
              <a:rPr lang="en-US" dirty="0"/>
              <a:t> most of the data comes from government of jersey then public health most of the data comes from government of jersey then public health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682234-59B3-4D89-B826-F41A6BA80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789" y="1095169"/>
            <a:ext cx="3596344" cy="29531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38"/>
          <p:cNvSpPr txBox="1">
            <a:spLocks noGrp="1"/>
          </p:cNvSpPr>
          <p:nvPr>
            <p:ph type="title"/>
          </p:nvPr>
        </p:nvSpPr>
        <p:spPr>
          <a:xfrm>
            <a:off x="1882950" y="2280182"/>
            <a:ext cx="5378100" cy="105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•</a:t>
            </a:r>
            <a:r>
              <a:rPr lang="en" dirty="0"/>
              <a:t> </a:t>
            </a:r>
            <a:r>
              <a:rPr lang="en" dirty="0">
                <a:solidFill>
                  <a:schemeClr val="accent5"/>
                </a:solidFill>
              </a:rPr>
              <a:t>•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2065" name="Google Shape;2065;p38"/>
          <p:cNvSpPr txBox="1">
            <a:spLocks noGrp="1"/>
          </p:cNvSpPr>
          <p:nvPr>
            <p:ph type="title" idx="2"/>
          </p:nvPr>
        </p:nvSpPr>
        <p:spPr>
          <a:xfrm>
            <a:off x="1162757" y="1258526"/>
            <a:ext cx="2235200" cy="9089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066" name="Google Shape;2066;p38"/>
          <p:cNvSpPr txBox="1">
            <a:spLocks noGrp="1"/>
          </p:cNvSpPr>
          <p:nvPr>
            <p:ph type="subTitle" idx="1"/>
          </p:nvPr>
        </p:nvSpPr>
        <p:spPr>
          <a:xfrm>
            <a:off x="308984" y="2536940"/>
            <a:ext cx="4120444" cy="54398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most of the data comes from government of jersey then public health agency of </a:t>
            </a:r>
            <a:r>
              <a:rPr lang="en-US" dirty="0" err="1"/>
              <a:t>sweeden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62DFA5-228E-460D-AE85-158B4B759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887" y="1361906"/>
            <a:ext cx="4120445" cy="292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14099"/>
      </p:ext>
    </p:extLst>
  </p:cSld>
  <p:clrMapOvr>
    <a:masterClrMapping/>
  </p:clrMapOvr>
</p:sld>
</file>

<file path=ppt/theme/theme1.xml><?xml version="1.0" encoding="utf-8"?>
<a:theme xmlns:a="http://schemas.openxmlformats.org/drawingml/2006/main" name="DNA: The Human Body Recipe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249</Words>
  <Application>Microsoft Office PowerPoint</Application>
  <PresentationFormat>On-screen Show (16:9)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Black</vt:lpstr>
      <vt:lpstr>Bahnschrift</vt:lpstr>
      <vt:lpstr>Roboto Condensed Light</vt:lpstr>
      <vt:lpstr>Spartan ExtraBold</vt:lpstr>
      <vt:lpstr>Spartan Medium</vt:lpstr>
      <vt:lpstr>zeitung</vt:lpstr>
      <vt:lpstr>DNA: The Human Body Recipe by Slidesgo</vt:lpstr>
      <vt:lpstr> </vt:lpstr>
      <vt:lpstr>03</vt:lpstr>
      <vt:lpstr>Methodology</vt:lpstr>
      <vt:lpstr>• Problem understanding </vt:lpstr>
      <vt:lpstr>•Dataset</vt:lpstr>
      <vt:lpstr>Data Preparation </vt:lpstr>
      <vt:lpstr>       </vt:lpstr>
      <vt:lpstr>• •</vt:lpstr>
      <vt:lpstr>• •</vt:lpstr>
      <vt:lpstr>• •</vt:lpstr>
      <vt:lpstr>       </vt:lpstr>
      <vt:lpstr>Conclusions 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SMART</dc:creator>
  <cp:lastModifiedBy>Afnan ....</cp:lastModifiedBy>
  <cp:revision>9</cp:revision>
  <dcterms:modified xsi:type="dcterms:W3CDTF">2021-11-18T09:00:48Z</dcterms:modified>
</cp:coreProperties>
</file>