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4"/>
  </p:notesMasterIdLst>
  <p:sldIdLst>
    <p:sldId id="269" r:id="rId2"/>
    <p:sldId id="258" r:id="rId3"/>
    <p:sldId id="273" r:id="rId4"/>
    <p:sldId id="265" r:id="rId5"/>
    <p:sldId id="281" r:id="rId6"/>
    <p:sldId id="270" r:id="rId7"/>
    <p:sldId id="267" r:id="rId8"/>
    <p:sldId id="260" r:id="rId9"/>
    <p:sldId id="306" r:id="rId10"/>
    <p:sldId id="308" r:id="rId11"/>
    <p:sldId id="312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A7018-F8B4-40D0-B879-28BD066DBC42}">
  <a:tblStyle styleId="{B38A7018-F8B4-40D0-B879-28BD066DBC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3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cb189c063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cb189c063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4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cb189c0635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cb189c0635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1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b189c0635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b189c0635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f1575b4d3_1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f1575b4d3_1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cb189c0635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cb189c0635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554" name="Google Shape;1554;p26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555" name="Google Shape;1555;p26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6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26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6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571" name="Google Shape;1571;p26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6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374" name="Google Shape;374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-860333" y="-565711"/>
            <a:ext cx="10864667" cy="6274921"/>
            <a:chOff x="-860333" y="-565711"/>
            <a:chExt cx="10864667" cy="6274921"/>
          </a:xfrm>
        </p:grpSpPr>
        <p:grpSp>
          <p:nvGrpSpPr>
            <p:cNvPr id="396" name="Google Shape;396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/>
          <p:nvPr/>
        </p:nvSpPr>
        <p:spPr>
          <a:xfrm>
            <a:off x="0" y="0"/>
            <a:ext cx="4008000" cy="33864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"/>
          <p:cNvSpPr txBox="1">
            <a:spLocks noGrp="1"/>
          </p:cNvSpPr>
          <p:nvPr>
            <p:ph type="title"/>
          </p:nvPr>
        </p:nvSpPr>
        <p:spPr>
          <a:xfrm>
            <a:off x="722375" y="411875"/>
            <a:ext cx="2593500" cy="19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 rot="2700000" flipH="1">
            <a:off x="8055500" y="2928445"/>
            <a:ext cx="732250" cy="3055771"/>
            <a:chOff x="3615675" y="367825"/>
            <a:chExt cx="808650" cy="3374600"/>
          </a:xfrm>
        </p:grpSpPr>
        <p:sp>
          <p:nvSpPr>
            <p:cNvPr id="519" name="Google Shape;519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70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7"/>
          <p:cNvSpPr txBox="1">
            <a:spLocks noGrp="1"/>
          </p:cNvSpPr>
          <p:nvPr>
            <p:ph type="title"/>
          </p:nvPr>
        </p:nvSpPr>
        <p:spPr>
          <a:xfrm>
            <a:off x="632178" y="1693333"/>
            <a:ext cx="5023555" cy="1207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dirty="0">
              <a:solidFill>
                <a:schemeClr val="lt2"/>
              </a:solidFill>
            </a:endParaRPr>
          </a:p>
        </p:txBody>
      </p:sp>
      <p:pic>
        <p:nvPicPr>
          <p:cNvPr id="98" name="Google Shape;1855;p42">
            <a:extLst>
              <a:ext uri="{FF2B5EF4-FFF2-40B4-BE49-F238E27FC236}">
                <a16:creationId xmlns:a16="http://schemas.microsoft.com/office/drawing/2014/main" id="{69247093-5254-45B4-9322-AE8887B76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655733" y="742950"/>
            <a:ext cx="3194756" cy="343393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B53DDD2-FFBF-408D-9FEB-22F782B6F073}"/>
              </a:ext>
            </a:extLst>
          </p:cNvPr>
          <p:cNvSpPr txBox="1"/>
          <p:nvPr/>
        </p:nvSpPr>
        <p:spPr>
          <a:xfrm>
            <a:off x="1253066" y="1385555"/>
            <a:ext cx="4267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rgbClr val="FFFFFF"/>
                </a:solidFill>
                <a:effectLst/>
                <a:latin typeface="zeitung"/>
              </a:rPr>
              <a:t>COVID-19 World Vaccination Progress EAD</a:t>
            </a:r>
          </a:p>
        </p:txBody>
      </p:sp>
      <p:sp>
        <p:nvSpPr>
          <p:cNvPr id="101" name="Google Shape;2714;p59">
            <a:extLst>
              <a:ext uri="{FF2B5EF4-FFF2-40B4-BE49-F238E27FC236}">
                <a16:creationId xmlns:a16="http://schemas.microsoft.com/office/drawing/2014/main" id="{5752FC60-57D3-439E-95C6-BDE0B9E433D0}"/>
              </a:ext>
            </a:extLst>
          </p:cNvPr>
          <p:cNvSpPr txBox="1">
            <a:spLocks/>
          </p:cNvSpPr>
          <p:nvPr/>
        </p:nvSpPr>
        <p:spPr>
          <a:xfrm>
            <a:off x="869245" y="3302312"/>
            <a:ext cx="77040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partan ExtraBold"/>
              <a:buNone/>
              <a:defRPr sz="85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•</a:t>
            </a:r>
            <a:r>
              <a:rPr lang="en-US" sz="2000" dirty="0">
                <a:solidFill>
                  <a:schemeClr val="accent5"/>
                </a:solidFill>
              </a:rPr>
              <a:t>Afnan </a:t>
            </a:r>
            <a:r>
              <a:rPr lang="en-US" sz="2000" dirty="0" err="1">
                <a:solidFill>
                  <a:schemeClr val="accent5"/>
                </a:solidFill>
              </a:rPr>
              <a:t>Alshehri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431069" y="2347384"/>
            <a:ext cx="3876273" cy="1257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62757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359378"/>
            <a:ext cx="4120444" cy="1785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 people are getting vaccine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4C4A3-0869-45CF-9B87-A55DB66B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00" y="1258526"/>
            <a:ext cx="405821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2F3D5-64AD-4BD2-96FC-F7152D8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1016000"/>
            <a:ext cx="3578577" cy="2856089"/>
          </a:xfrm>
        </p:spPr>
        <p:txBody>
          <a:bodyPr/>
          <a:lstStyle/>
          <a:p>
            <a:r>
              <a:rPr lang="en-US" sz="4400" dirty="0"/>
              <a:t>       </a:t>
            </a:r>
            <a:endParaRPr lang="ar-SA" sz="4000" dirty="0">
              <a:solidFill>
                <a:schemeClr val="bg2"/>
              </a:solidFill>
              <a:highlight>
                <a:srgbClr val="FFFF00"/>
              </a:highlight>
              <a:latin typeface="Arial Black" panose="020B0A04020102020204" pitchFamily="34" charset="0"/>
              <a:ea typeface="Yu Gothic" panose="020B0400000000000000" pitchFamily="34" charset="-128"/>
            </a:endParaRPr>
          </a:p>
        </p:txBody>
      </p:sp>
      <p:sp>
        <p:nvSpPr>
          <p:cNvPr id="4" name="Google Shape;1940;p35">
            <a:extLst>
              <a:ext uri="{FF2B5EF4-FFF2-40B4-BE49-F238E27FC236}">
                <a16:creationId xmlns:a16="http://schemas.microsoft.com/office/drawing/2014/main" id="{CA47AF7A-AA46-492F-9729-D0AA5985163E}"/>
              </a:ext>
            </a:extLst>
          </p:cNvPr>
          <p:cNvSpPr txBox="1">
            <a:spLocks/>
          </p:cNvSpPr>
          <p:nvPr/>
        </p:nvSpPr>
        <p:spPr>
          <a:xfrm>
            <a:off x="914399" y="2444044"/>
            <a:ext cx="7326489" cy="67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US" sz="4400" dirty="0">
                <a:solidFill>
                  <a:schemeClr val="bg2"/>
                </a:solidFill>
                <a:highlight>
                  <a:srgbClr val="FFFF00"/>
                </a:highlight>
              </a:rPr>
              <a:t>Conclusions</a:t>
            </a:r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2935111" y="914401"/>
            <a:ext cx="3224627" cy="114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2"/>
                </a:solidFill>
              </a:rPr>
              <a:t>Conclusions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endParaRPr sz="2400" dirty="0"/>
          </a:p>
        </p:txBody>
      </p:sp>
      <p:sp>
        <p:nvSpPr>
          <p:cNvPr id="27" name="Google Shape;1940;p35">
            <a:extLst>
              <a:ext uri="{FF2B5EF4-FFF2-40B4-BE49-F238E27FC236}">
                <a16:creationId xmlns:a16="http://schemas.microsoft.com/office/drawing/2014/main" id="{37FC5A48-1C5F-43E2-95EB-E9A0C5010B22}"/>
              </a:ext>
            </a:extLst>
          </p:cNvPr>
          <p:cNvSpPr txBox="1">
            <a:spLocks/>
          </p:cNvSpPr>
          <p:nvPr/>
        </p:nvSpPr>
        <p:spPr>
          <a:xfrm>
            <a:off x="112890" y="1521777"/>
            <a:ext cx="129822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29" name="Google Shape;1940;p35">
            <a:extLst>
              <a:ext uri="{FF2B5EF4-FFF2-40B4-BE49-F238E27FC236}">
                <a16:creationId xmlns:a16="http://schemas.microsoft.com/office/drawing/2014/main" id="{B3CFF803-A337-4814-815E-28530CC64D0C}"/>
              </a:ext>
            </a:extLst>
          </p:cNvPr>
          <p:cNvSpPr txBox="1">
            <a:spLocks/>
          </p:cNvSpPr>
          <p:nvPr/>
        </p:nvSpPr>
        <p:spPr>
          <a:xfrm>
            <a:off x="7732888" y="1686773"/>
            <a:ext cx="847878" cy="3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30" name="Google Shape;1940;p35">
            <a:extLst>
              <a:ext uri="{FF2B5EF4-FFF2-40B4-BE49-F238E27FC236}">
                <a16:creationId xmlns:a16="http://schemas.microsoft.com/office/drawing/2014/main" id="{6E9A71F4-9F32-4683-82BE-F8871F3E6E57}"/>
              </a:ext>
            </a:extLst>
          </p:cNvPr>
          <p:cNvSpPr txBox="1">
            <a:spLocks/>
          </p:cNvSpPr>
          <p:nvPr/>
        </p:nvSpPr>
        <p:spPr>
          <a:xfrm>
            <a:off x="7349067" y="3657599"/>
            <a:ext cx="1356205" cy="6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grpSp>
        <p:nvGrpSpPr>
          <p:cNvPr id="47" name="Google Shape;1995;p49">
            <a:extLst>
              <a:ext uri="{FF2B5EF4-FFF2-40B4-BE49-F238E27FC236}">
                <a16:creationId xmlns:a16="http://schemas.microsoft.com/office/drawing/2014/main" id="{F1758019-69D5-4BDE-B2BA-9F4E7F552103}"/>
              </a:ext>
            </a:extLst>
          </p:cNvPr>
          <p:cNvGrpSpPr/>
          <p:nvPr/>
        </p:nvGrpSpPr>
        <p:grpSpPr>
          <a:xfrm>
            <a:off x="1141701" y="1993250"/>
            <a:ext cx="6331543" cy="907473"/>
            <a:chOff x="2942850" y="2516071"/>
            <a:chExt cx="3258300" cy="780600"/>
          </a:xfrm>
        </p:grpSpPr>
        <p:cxnSp>
          <p:nvCxnSpPr>
            <p:cNvPr id="49" name="Google Shape;1997;p49">
              <a:extLst>
                <a:ext uri="{FF2B5EF4-FFF2-40B4-BE49-F238E27FC236}">
                  <a16:creationId xmlns:a16="http://schemas.microsoft.com/office/drawing/2014/main" id="{0C3F3827-B05D-43EC-AE4E-0B4BEFB53F3A}"/>
                </a:ext>
              </a:extLst>
            </p:cNvPr>
            <p:cNvCxnSpPr/>
            <p:nvPr/>
          </p:nvCxnSpPr>
          <p:spPr>
            <a:xfrm>
              <a:off x="30249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998;p49">
              <a:extLst>
                <a:ext uri="{FF2B5EF4-FFF2-40B4-BE49-F238E27FC236}">
                  <a16:creationId xmlns:a16="http://schemas.microsoft.com/office/drawing/2014/main" id="{74CA474C-4268-44A8-91A5-C079768D24E0}"/>
                </a:ext>
              </a:extLst>
            </p:cNvPr>
            <p:cNvCxnSpPr/>
            <p:nvPr/>
          </p:nvCxnSpPr>
          <p:spPr>
            <a:xfrm>
              <a:off x="45720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999;p49">
              <a:extLst>
                <a:ext uri="{FF2B5EF4-FFF2-40B4-BE49-F238E27FC236}">
                  <a16:creationId xmlns:a16="http://schemas.microsoft.com/office/drawing/2014/main" id="{37FFCD62-E62F-4BBC-84BC-9288E1B86CD2}"/>
                </a:ext>
              </a:extLst>
            </p:cNvPr>
            <p:cNvCxnSpPr/>
            <p:nvPr/>
          </p:nvCxnSpPr>
          <p:spPr>
            <a:xfrm>
              <a:off x="61191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2004;p49">
              <a:extLst>
                <a:ext uri="{FF2B5EF4-FFF2-40B4-BE49-F238E27FC236}">
                  <a16:creationId xmlns:a16="http://schemas.microsoft.com/office/drawing/2014/main" id="{ECC6CBE8-6D80-42CE-B9D3-FAC00541237F}"/>
                </a:ext>
              </a:extLst>
            </p:cNvPr>
            <p:cNvSpPr/>
            <p:nvPr/>
          </p:nvSpPr>
          <p:spPr>
            <a:xfrm>
              <a:off x="29428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05;p49">
              <a:extLst>
                <a:ext uri="{FF2B5EF4-FFF2-40B4-BE49-F238E27FC236}">
                  <a16:creationId xmlns:a16="http://schemas.microsoft.com/office/drawing/2014/main" id="{3C75EC9A-B67D-4903-8599-660EF13DF5B0}"/>
                </a:ext>
              </a:extLst>
            </p:cNvPr>
            <p:cNvSpPr/>
            <p:nvPr/>
          </p:nvSpPr>
          <p:spPr>
            <a:xfrm>
              <a:off x="44899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06;p49">
              <a:extLst>
                <a:ext uri="{FF2B5EF4-FFF2-40B4-BE49-F238E27FC236}">
                  <a16:creationId xmlns:a16="http://schemas.microsoft.com/office/drawing/2014/main" id="{FE1282E8-CE94-43D9-BAC6-E65E3EB69C84}"/>
                </a:ext>
              </a:extLst>
            </p:cNvPr>
            <p:cNvSpPr/>
            <p:nvPr/>
          </p:nvSpPr>
          <p:spPr>
            <a:xfrm>
              <a:off x="60370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940;p35">
            <a:extLst>
              <a:ext uri="{FF2B5EF4-FFF2-40B4-BE49-F238E27FC236}">
                <a16:creationId xmlns:a16="http://schemas.microsoft.com/office/drawing/2014/main" id="{42F65007-54F8-403E-9886-DF423515DF24}"/>
              </a:ext>
            </a:extLst>
          </p:cNvPr>
          <p:cNvSpPr txBox="1">
            <a:spLocks/>
          </p:cNvSpPr>
          <p:nvPr/>
        </p:nvSpPr>
        <p:spPr>
          <a:xfrm>
            <a:off x="3409776" y="1517728"/>
            <a:ext cx="1980273" cy="6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61" name="Google Shape;1940;p35">
            <a:extLst>
              <a:ext uri="{FF2B5EF4-FFF2-40B4-BE49-F238E27FC236}">
                <a16:creationId xmlns:a16="http://schemas.microsoft.com/office/drawing/2014/main" id="{668196B3-081B-4FE1-B321-1C75A6435EAD}"/>
              </a:ext>
            </a:extLst>
          </p:cNvPr>
          <p:cNvSpPr txBox="1">
            <a:spLocks/>
          </p:cNvSpPr>
          <p:nvPr/>
        </p:nvSpPr>
        <p:spPr>
          <a:xfrm>
            <a:off x="-2211660" y="713014"/>
            <a:ext cx="4203786" cy="154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7705D69-595D-4AD4-90B9-6A165627E951}"/>
              </a:ext>
            </a:extLst>
          </p:cNvPr>
          <p:cNvSpPr/>
          <p:nvPr/>
        </p:nvSpPr>
        <p:spPr>
          <a:xfrm>
            <a:off x="31775" y="3160779"/>
            <a:ext cx="2567662" cy="97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america</a:t>
            </a:r>
            <a:r>
              <a:rPr lang="en-US" sz="1600" dirty="0"/>
              <a:t> is the most country showed an interest in vaccine then </a:t>
            </a:r>
            <a:r>
              <a:rPr lang="en-US" sz="1600" dirty="0" err="1"/>
              <a:t>india</a:t>
            </a:r>
            <a:r>
              <a:rPr lang="en-US" sz="1600" dirty="0"/>
              <a:t> </a:t>
            </a:r>
            <a:endParaRPr lang="ar-SA" sz="16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BA2B46E-52BB-4F66-85F2-F51CBC8A024E}"/>
              </a:ext>
            </a:extLst>
          </p:cNvPr>
          <p:cNvSpPr/>
          <p:nvPr/>
        </p:nvSpPr>
        <p:spPr>
          <a:xfrm>
            <a:off x="5949243" y="3160779"/>
            <a:ext cx="2856087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most of the people are getting vaccine</a:t>
            </a:r>
            <a:endParaRPr lang="ar-SA" sz="1600" dirty="0"/>
          </a:p>
        </p:txBody>
      </p:sp>
      <p:sp>
        <p:nvSpPr>
          <p:cNvPr id="1920" name="Rectangle: Rounded Corners 1919">
            <a:extLst>
              <a:ext uri="{FF2B5EF4-FFF2-40B4-BE49-F238E27FC236}">
                <a16:creationId xmlns:a16="http://schemas.microsoft.com/office/drawing/2014/main" id="{87F249CF-E193-404D-8291-0DF10F44ADA2}"/>
              </a:ext>
            </a:extLst>
          </p:cNvPr>
          <p:cNvSpPr/>
          <p:nvPr/>
        </p:nvSpPr>
        <p:spPr>
          <a:xfrm>
            <a:off x="2856095" y="3160779"/>
            <a:ext cx="2856085" cy="97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most of the data comes from government of jersey then public health agency of </a:t>
            </a:r>
            <a:r>
              <a:rPr lang="en-US" sz="1600" dirty="0" err="1"/>
              <a:t>sweeden</a:t>
            </a:r>
            <a:endParaRPr lang="ar-SA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6"/>
          <p:cNvSpPr txBox="1">
            <a:spLocks noGrp="1"/>
          </p:cNvSpPr>
          <p:nvPr>
            <p:ph type="subTitle" idx="1"/>
          </p:nvPr>
        </p:nvSpPr>
        <p:spPr>
          <a:xfrm>
            <a:off x="1828800" y="1113368"/>
            <a:ext cx="2797476" cy="830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Methodology</a:t>
            </a:r>
            <a:endParaRPr sz="3200" dirty="0"/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1843454" y="3274363"/>
            <a:ext cx="2728546" cy="1290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349956" y="767645"/>
            <a:ext cx="2032000" cy="1422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1828799" y="2420011"/>
            <a:ext cx="1478845" cy="447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3093156" y="2334961"/>
            <a:ext cx="2302932" cy="677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Findings</a:t>
            </a:r>
            <a:endParaRPr sz="3200" dirty="0"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3725334" y="3419197"/>
            <a:ext cx="2427110" cy="923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</a:t>
            </a:r>
            <a:endParaRPr sz="3200" dirty="0"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Table of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51"/>
          <p:cNvGrpSpPr/>
          <p:nvPr/>
        </p:nvGrpSpPr>
        <p:grpSpPr>
          <a:xfrm>
            <a:off x="4074438" y="2042450"/>
            <a:ext cx="995124" cy="1773000"/>
            <a:chOff x="4074438" y="2042450"/>
            <a:chExt cx="995124" cy="1773000"/>
          </a:xfrm>
        </p:grpSpPr>
        <p:cxnSp>
          <p:nvCxnSpPr>
            <p:cNvPr id="2483" name="Google Shape;2483;p51"/>
            <p:cNvCxnSpPr>
              <a:stCxn id="2484" idx="6"/>
              <a:endCxn id="2485" idx="2"/>
            </p:cNvCxnSpPr>
            <p:nvPr/>
          </p:nvCxnSpPr>
          <p:spPr>
            <a:xfrm>
              <a:off x="4074438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6" name="Google Shape;2486;p51"/>
            <p:cNvCxnSpPr>
              <a:stCxn id="2487" idx="2"/>
              <a:endCxn id="2488" idx="6"/>
            </p:cNvCxnSpPr>
            <p:nvPr/>
          </p:nvCxnSpPr>
          <p:spPr>
            <a:xfrm flipH="1">
              <a:off x="4074462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9" name="Google Shape;2489;p5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Methodology</a:t>
            </a:r>
            <a:endParaRPr dirty="0"/>
          </a:p>
        </p:txBody>
      </p:sp>
      <p:sp>
        <p:nvSpPr>
          <p:cNvPr id="2487" name="Google Shape;2487;p51"/>
          <p:cNvSpPr/>
          <p:nvPr/>
        </p:nvSpPr>
        <p:spPr>
          <a:xfrm>
            <a:off x="5069562" y="1638800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1"/>
          <p:cNvSpPr/>
          <p:nvPr/>
        </p:nvSpPr>
        <p:spPr>
          <a:xfrm>
            <a:off x="5069562" y="3411725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1"/>
          <p:cNvSpPr/>
          <p:nvPr/>
        </p:nvSpPr>
        <p:spPr>
          <a:xfrm>
            <a:off x="3267138" y="1638800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1"/>
          <p:cNvSpPr/>
          <p:nvPr/>
        </p:nvSpPr>
        <p:spPr>
          <a:xfrm>
            <a:off x="3267138" y="3411725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1"/>
          <p:cNvSpPr txBox="1">
            <a:spLocks noGrp="1"/>
          </p:cNvSpPr>
          <p:nvPr>
            <p:ph type="subTitle" idx="4294967295"/>
          </p:nvPr>
        </p:nvSpPr>
        <p:spPr>
          <a:xfrm flipH="1">
            <a:off x="1000280" y="1727200"/>
            <a:ext cx="2140914" cy="844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Problem understanding</a:t>
            </a: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93" name="Google Shape;2493;p51"/>
          <p:cNvSpPr txBox="1">
            <a:spLocks noGrp="1"/>
          </p:cNvSpPr>
          <p:nvPr>
            <p:ph type="subTitle" idx="4294967295"/>
          </p:nvPr>
        </p:nvSpPr>
        <p:spPr>
          <a:xfrm flipH="1">
            <a:off x="1000279" y="3499557"/>
            <a:ext cx="2052839" cy="8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Data </a:t>
            </a:r>
            <a:r>
              <a:rPr lang="en-US" sz="2000" dirty="0"/>
              <a:t>preparation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98" name="Google Shape;2498;p51"/>
          <p:cNvSpPr txBox="1">
            <a:spLocks noGrp="1"/>
          </p:cNvSpPr>
          <p:nvPr>
            <p:ph type="subTitle" idx="4294967295"/>
          </p:nvPr>
        </p:nvSpPr>
        <p:spPr>
          <a:xfrm flipH="1">
            <a:off x="5876838" y="1879944"/>
            <a:ext cx="1780238" cy="73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en-US" sz="2000" dirty="0"/>
              <a:t>Exploratory</a:t>
            </a:r>
            <a:endParaRPr lang="ar-SA"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500" name="Google Shape;2500;p51"/>
          <p:cNvSpPr txBox="1">
            <a:spLocks noGrp="1"/>
          </p:cNvSpPr>
          <p:nvPr>
            <p:ph type="subTitle" idx="4294967295"/>
          </p:nvPr>
        </p:nvSpPr>
        <p:spPr>
          <a:xfrm flipH="1">
            <a:off x="6090880" y="3742122"/>
            <a:ext cx="263543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endParaRPr lang="en-US"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grpSp>
        <p:nvGrpSpPr>
          <p:cNvPr id="2502" name="Google Shape;2502;p51"/>
          <p:cNvGrpSpPr/>
          <p:nvPr/>
        </p:nvGrpSpPr>
        <p:grpSpPr>
          <a:xfrm>
            <a:off x="5252212" y="3594602"/>
            <a:ext cx="442000" cy="441546"/>
            <a:chOff x="2497275" y="2744159"/>
            <a:chExt cx="370930" cy="370549"/>
          </a:xfrm>
        </p:grpSpPr>
        <p:sp>
          <p:nvSpPr>
            <p:cNvPr id="2503" name="Google Shape;2503;p5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" name="Google Shape;2509;p51"/>
          <p:cNvGrpSpPr/>
          <p:nvPr/>
        </p:nvGrpSpPr>
        <p:grpSpPr>
          <a:xfrm>
            <a:off x="3443582" y="1822812"/>
            <a:ext cx="454412" cy="439276"/>
            <a:chOff x="4675986" y="2745684"/>
            <a:chExt cx="381346" cy="368644"/>
          </a:xfrm>
        </p:grpSpPr>
        <p:sp>
          <p:nvSpPr>
            <p:cNvPr id="2510" name="Google Shape;2510;p51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1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1"/>
          <p:cNvGrpSpPr/>
          <p:nvPr/>
        </p:nvGrpSpPr>
        <p:grpSpPr>
          <a:xfrm>
            <a:off x="3501363" y="3610362"/>
            <a:ext cx="338851" cy="410026"/>
            <a:chOff x="5864861" y="2772517"/>
            <a:chExt cx="284366" cy="344097"/>
          </a:xfrm>
        </p:grpSpPr>
        <p:sp>
          <p:nvSpPr>
            <p:cNvPr id="2513" name="Google Shape;2513;p51"/>
            <p:cNvSpPr/>
            <p:nvPr/>
          </p:nvSpPr>
          <p:spPr>
            <a:xfrm>
              <a:off x="6089464" y="3014490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1"/>
            <p:cNvSpPr/>
            <p:nvPr/>
          </p:nvSpPr>
          <p:spPr>
            <a:xfrm>
              <a:off x="6051644" y="3070823"/>
              <a:ext cx="13274" cy="1327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1"/>
            <p:cNvSpPr/>
            <p:nvPr/>
          </p:nvSpPr>
          <p:spPr>
            <a:xfrm>
              <a:off x="5943518" y="3005789"/>
              <a:ext cx="13242" cy="12893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1"/>
            <p:cNvSpPr/>
            <p:nvPr/>
          </p:nvSpPr>
          <p:spPr>
            <a:xfrm>
              <a:off x="5965429" y="3070823"/>
              <a:ext cx="13655" cy="1327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1"/>
            <p:cNvSpPr/>
            <p:nvPr/>
          </p:nvSpPr>
          <p:spPr>
            <a:xfrm>
              <a:off x="6004392" y="3019412"/>
              <a:ext cx="16290" cy="15909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1"/>
            <p:cNvSpPr/>
            <p:nvPr/>
          </p:nvSpPr>
          <p:spPr>
            <a:xfrm>
              <a:off x="5864861" y="2772517"/>
              <a:ext cx="284366" cy="344097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1"/>
          <p:cNvGrpSpPr/>
          <p:nvPr/>
        </p:nvGrpSpPr>
        <p:grpSpPr>
          <a:xfrm>
            <a:off x="5280818" y="1835185"/>
            <a:ext cx="384787" cy="414529"/>
            <a:chOff x="6896644" y="3216007"/>
            <a:chExt cx="322917" cy="347876"/>
          </a:xfrm>
        </p:grpSpPr>
        <p:sp>
          <p:nvSpPr>
            <p:cNvPr id="2520" name="Google Shape;2520;p51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26F247-7EC0-43A9-AD41-88871361E298}"/>
              </a:ext>
            </a:extLst>
          </p:cNvPr>
          <p:cNvSpPr txBox="1"/>
          <p:nvPr/>
        </p:nvSpPr>
        <p:spPr>
          <a:xfrm>
            <a:off x="6273530" y="3665954"/>
            <a:ext cx="3359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Findings</a:t>
            </a:r>
            <a:r>
              <a:rPr lang="en-US" sz="14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and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720000" y="1377245"/>
            <a:ext cx="3411733" cy="3217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those days all the world is interested in covid-19 vaccines , does it works ? does people show interest in it ? which country showed most on interest in vaccine , does the information we have about vaccine is trusted ? using the dataset </a:t>
            </a:r>
            <a:r>
              <a:rPr lang="en-US" sz="1800" dirty="0" err="1"/>
              <a:t>i</a:t>
            </a:r>
            <a:r>
              <a:rPr lang="en-US" sz="1800" dirty="0"/>
              <a:t> have from </a:t>
            </a:r>
            <a:r>
              <a:rPr lang="en-US" sz="1800" dirty="0" err="1"/>
              <a:t>kaggle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am trying to answer those questions using an EDA for the </a:t>
            </a:r>
            <a:r>
              <a:rPr lang="en-US" sz="1800" dirty="0" err="1"/>
              <a:t>datase</a:t>
            </a:r>
            <a:endParaRPr sz="18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-US" sz="2800" dirty="0">
                <a:latin typeface="Bahnschrift" panose="020B0502040204020203" pitchFamily="34" charset="0"/>
                <a:cs typeface="MV Boli" panose="02000500030200090000" pitchFamily="2" charset="0"/>
              </a:rPr>
              <a:t>Problem </a:t>
            </a:r>
            <a:r>
              <a:rPr lang="en-US" sz="2800" dirty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br>
              <a:rPr lang="en-US" sz="2800" dirty="0">
                <a:latin typeface="Spartan ExtraBold"/>
                <a:ea typeface="Spartan ExtraBold"/>
                <a:cs typeface="Spartan ExtraBold"/>
                <a:sym typeface="Spartan ExtraBold"/>
              </a:rPr>
            </a:br>
            <a:endParaRPr dirty="0"/>
          </a:p>
        </p:txBody>
      </p:sp>
      <p:pic>
        <p:nvPicPr>
          <p:cNvPr id="4" name="Google Shape;2458;p69">
            <a:extLst>
              <a:ext uri="{FF2B5EF4-FFF2-40B4-BE49-F238E27FC236}">
                <a16:creationId xmlns:a16="http://schemas.microsoft.com/office/drawing/2014/main" id="{CBD6EEEC-A362-4527-85F8-7CC4C53065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544" t="-1009" r="14271" b="-1010"/>
          <a:stretch/>
        </p:blipFill>
        <p:spPr>
          <a:xfrm flipH="1">
            <a:off x="4921954" y="564444"/>
            <a:ext cx="3984973" cy="416718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•</a:t>
            </a:r>
            <a:r>
              <a:rPr lang="en" sz="3200" dirty="0">
                <a:solidFill>
                  <a:schemeClr val="accent5"/>
                </a:solidFill>
              </a:rPr>
              <a:t>Dataset</a:t>
            </a:r>
            <a:endParaRPr sz="3200" dirty="0"/>
          </a:p>
        </p:txBody>
      </p:sp>
      <p:sp>
        <p:nvSpPr>
          <p:cNvPr id="2716" name="Google Shape;2716;p59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Rows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718" name="Google Shape;2718;p59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Columns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720" name="Google Shape;2720;p59"/>
          <p:cNvSpPr txBox="1">
            <a:spLocks noGrp="1"/>
          </p:cNvSpPr>
          <p:nvPr>
            <p:ph type="title" idx="6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15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2721" name="Google Shape;2721;p59"/>
          <p:cNvGrpSpPr/>
          <p:nvPr/>
        </p:nvGrpSpPr>
        <p:grpSpPr>
          <a:xfrm>
            <a:off x="3428114" y="1401512"/>
            <a:ext cx="2287744" cy="4036918"/>
            <a:chOff x="3428114" y="1401512"/>
            <a:chExt cx="2287744" cy="4036918"/>
          </a:xfrm>
        </p:grpSpPr>
        <p:sp>
          <p:nvSpPr>
            <p:cNvPr id="2722" name="Google Shape;2722;p59"/>
            <p:cNvSpPr/>
            <p:nvPr/>
          </p:nvSpPr>
          <p:spPr>
            <a:xfrm>
              <a:off x="3571002" y="2510412"/>
              <a:ext cx="150310" cy="186101"/>
            </a:xfrm>
            <a:custGeom>
              <a:avLst/>
              <a:gdLst/>
              <a:ahLst/>
              <a:cxnLst/>
              <a:rect l="l" t="t" r="r" b="b"/>
              <a:pathLst>
                <a:path w="2566" h="3177" extrusionOk="0">
                  <a:moveTo>
                    <a:pt x="1433" y="0"/>
                  </a:moveTo>
                  <a:cubicBezTo>
                    <a:pt x="1191" y="0"/>
                    <a:pt x="941" y="27"/>
                    <a:pt x="726" y="54"/>
                  </a:cubicBezTo>
                  <a:cubicBezTo>
                    <a:pt x="84" y="138"/>
                    <a:pt x="1" y="862"/>
                    <a:pt x="29" y="1058"/>
                  </a:cubicBezTo>
                  <a:cubicBezTo>
                    <a:pt x="84" y="1253"/>
                    <a:pt x="642" y="3176"/>
                    <a:pt x="642" y="3176"/>
                  </a:cubicBezTo>
                  <a:lnTo>
                    <a:pt x="2259" y="3176"/>
                  </a:lnTo>
                  <a:cubicBezTo>
                    <a:pt x="2259" y="3176"/>
                    <a:pt x="2565" y="1336"/>
                    <a:pt x="2482" y="612"/>
                  </a:cubicBezTo>
                  <a:cubicBezTo>
                    <a:pt x="2425" y="120"/>
                    <a:pt x="1945" y="0"/>
                    <a:pt x="14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422747" y="2510412"/>
              <a:ext cx="150251" cy="186101"/>
            </a:xfrm>
            <a:custGeom>
              <a:avLst/>
              <a:gdLst/>
              <a:ahLst/>
              <a:cxnLst/>
              <a:rect l="l" t="t" r="r" b="b"/>
              <a:pathLst>
                <a:path w="2565" h="3177" extrusionOk="0">
                  <a:moveTo>
                    <a:pt x="1133" y="0"/>
                  </a:moveTo>
                  <a:cubicBezTo>
                    <a:pt x="621" y="0"/>
                    <a:pt x="141" y="120"/>
                    <a:pt x="84" y="612"/>
                  </a:cubicBezTo>
                  <a:cubicBezTo>
                    <a:pt x="0" y="1336"/>
                    <a:pt x="307" y="3176"/>
                    <a:pt x="307" y="3176"/>
                  </a:cubicBezTo>
                  <a:lnTo>
                    <a:pt x="1952" y="3176"/>
                  </a:lnTo>
                  <a:cubicBezTo>
                    <a:pt x="1952" y="3176"/>
                    <a:pt x="2509" y="1253"/>
                    <a:pt x="2537" y="1058"/>
                  </a:cubicBezTo>
                  <a:cubicBezTo>
                    <a:pt x="2565" y="862"/>
                    <a:pt x="2481" y="138"/>
                    <a:pt x="1840" y="54"/>
                  </a:cubicBezTo>
                  <a:cubicBezTo>
                    <a:pt x="1625" y="27"/>
                    <a:pt x="1375" y="0"/>
                    <a:pt x="11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3428114" y="1401512"/>
              <a:ext cx="2287744" cy="1201893"/>
            </a:xfrm>
            <a:custGeom>
              <a:avLst/>
              <a:gdLst/>
              <a:ahLst/>
              <a:cxnLst/>
              <a:rect l="l" t="t" r="r" b="b"/>
              <a:pathLst>
                <a:path w="39055" h="20518" extrusionOk="0">
                  <a:moveTo>
                    <a:pt x="1" y="1"/>
                  </a:moveTo>
                  <a:lnTo>
                    <a:pt x="1" y="20517"/>
                  </a:lnTo>
                  <a:lnTo>
                    <a:pt x="39054" y="20517"/>
                  </a:lnTo>
                  <a:lnTo>
                    <a:pt x="39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3608551" y="2696459"/>
              <a:ext cx="106201" cy="40829"/>
            </a:xfrm>
            <a:custGeom>
              <a:avLst/>
              <a:gdLst/>
              <a:ahLst/>
              <a:cxnLst/>
              <a:rect l="l" t="t" r="r" b="b"/>
              <a:pathLst>
                <a:path w="1813" h="697" extrusionOk="0">
                  <a:moveTo>
                    <a:pt x="1" y="0"/>
                  </a:moveTo>
                  <a:cubicBezTo>
                    <a:pt x="1" y="0"/>
                    <a:pt x="29" y="279"/>
                    <a:pt x="57" y="697"/>
                  </a:cubicBezTo>
                  <a:lnTo>
                    <a:pt x="1813" y="69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3618392" y="2799324"/>
              <a:ext cx="762562" cy="811591"/>
            </a:xfrm>
            <a:custGeom>
              <a:avLst/>
              <a:gdLst/>
              <a:ahLst/>
              <a:cxnLst/>
              <a:rect l="l" t="t" r="r" b="b"/>
              <a:pathLst>
                <a:path w="13018" h="13855" extrusionOk="0">
                  <a:moveTo>
                    <a:pt x="0" y="0"/>
                  </a:moveTo>
                  <a:cubicBezTo>
                    <a:pt x="335" y="2927"/>
                    <a:pt x="1004" y="8558"/>
                    <a:pt x="1478" y="8976"/>
                  </a:cubicBezTo>
                  <a:cubicBezTo>
                    <a:pt x="2119" y="9589"/>
                    <a:pt x="10119" y="13854"/>
                    <a:pt x="10119" y="13854"/>
                  </a:cubicBezTo>
                  <a:lnTo>
                    <a:pt x="13018" y="10565"/>
                  </a:lnTo>
                  <a:cubicBezTo>
                    <a:pt x="13018" y="10565"/>
                    <a:pt x="4237" y="7304"/>
                    <a:pt x="4154" y="7136"/>
                  </a:cubicBezTo>
                  <a:cubicBezTo>
                    <a:pt x="4042" y="6969"/>
                    <a:pt x="2732" y="2565"/>
                    <a:pt x="1951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3572642" y="2732368"/>
              <a:ext cx="749558" cy="903031"/>
            </a:xfrm>
            <a:custGeom>
              <a:avLst/>
              <a:gdLst/>
              <a:ahLst/>
              <a:cxnLst/>
              <a:rect l="l" t="t" r="r" b="b"/>
              <a:pathLst>
                <a:path w="12796" h="15416" extrusionOk="0">
                  <a:moveTo>
                    <a:pt x="1" y="0"/>
                  </a:moveTo>
                  <a:cubicBezTo>
                    <a:pt x="1" y="0"/>
                    <a:pt x="1255" y="9840"/>
                    <a:pt x="1729" y="10537"/>
                  </a:cubicBezTo>
                  <a:cubicBezTo>
                    <a:pt x="2231" y="11262"/>
                    <a:pt x="10788" y="15415"/>
                    <a:pt x="10788" y="15415"/>
                  </a:cubicBezTo>
                  <a:lnTo>
                    <a:pt x="12795" y="11290"/>
                  </a:lnTo>
                  <a:lnTo>
                    <a:pt x="5213" y="7833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429249" y="2696459"/>
              <a:ext cx="107841" cy="40829"/>
            </a:xfrm>
            <a:custGeom>
              <a:avLst/>
              <a:gdLst/>
              <a:ahLst/>
              <a:cxnLst/>
              <a:rect l="l" t="t" r="r" b="b"/>
              <a:pathLst>
                <a:path w="1841" h="697" extrusionOk="0">
                  <a:moveTo>
                    <a:pt x="224" y="0"/>
                  </a:moveTo>
                  <a:lnTo>
                    <a:pt x="1" y="697"/>
                  </a:lnTo>
                  <a:lnTo>
                    <a:pt x="1757" y="697"/>
                  </a:lnTo>
                  <a:cubicBezTo>
                    <a:pt x="1813" y="251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821842" y="2734008"/>
              <a:ext cx="749558" cy="904671"/>
            </a:xfrm>
            <a:custGeom>
              <a:avLst/>
              <a:gdLst/>
              <a:ahLst/>
              <a:cxnLst/>
              <a:rect l="l" t="t" r="r" b="b"/>
              <a:pathLst>
                <a:path w="12796" h="15444" extrusionOk="0">
                  <a:moveTo>
                    <a:pt x="9617" y="0"/>
                  </a:moveTo>
                  <a:lnTo>
                    <a:pt x="7582" y="7861"/>
                  </a:lnTo>
                  <a:lnTo>
                    <a:pt x="0" y="11318"/>
                  </a:lnTo>
                  <a:lnTo>
                    <a:pt x="1979" y="15443"/>
                  </a:lnTo>
                  <a:cubicBezTo>
                    <a:pt x="1979" y="15443"/>
                    <a:pt x="10537" y="11262"/>
                    <a:pt x="11039" y="10565"/>
                  </a:cubicBezTo>
                  <a:cubicBezTo>
                    <a:pt x="11541" y="9868"/>
                    <a:pt x="12795" y="0"/>
                    <a:pt x="12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426667" y="3183016"/>
              <a:ext cx="311925" cy="560997"/>
            </a:xfrm>
            <a:custGeom>
              <a:avLst/>
              <a:gdLst/>
              <a:ahLst/>
              <a:cxnLst/>
              <a:rect l="l" t="t" r="r" b="b"/>
              <a:pathLst>
                <a:path w="5325" h="9577" extrusionOk="0">
                  <a:moveTo>
                    <a:pt x="1" y="1"/>
                  </a:moveTo>
                  <a:lnTo>
                    <a:pt x="196" y="2900"/>
                  </a:lnTo>
                  <a:lnTo>
                    <a:pt x="56" y="2956"/>
                  </a:lnTo>
                  <a:cubicBezTo>
                    <a:pt x="28" y="4489"/>
                    <a:pt x="530" y="6329"/>
                    <a:pt x="1088" y="7722"/>
                  </a:cubicBezTo>
                  <a:cubicBezTo>
                    <a:pt x="1415" y="8569"/>
                    <a:pt x="2128" y="9576"/>
                    <a:pt x="2877" y="9576"/>
                  </a:cubicBezTo>
                  <a:cubicBezTo>
                    <a:pt x="3213" y="9576"/>
                    <a:pt x="3556" y="9374"/>
                    <a:pt x="3875" y="8865"/>
                  </a:cubicBezTo>
                  <a:cubicBezTo>
                    <a:pt x="4934" y="7249"/>
                    <a:pt x="5102" y="5046"/>
                    <a:pt x="5325" y="3067"/>
                  </a:cubicBezTo>
                  <a:cubicBezTo>
                    <a:pt x="5018" y="2956"/>
                    <a:pt x="4795" y="2900"/>
                    <a:pt x="4795" y="2900"/>
                  </a:cubicBezTo>
                  <a:lnTo>
                    <a:pt x="4990" y="1"/>
                  </a:lnTo>
                  <a:lnTo>
                    <a:pt x="4990" y="1"/>
                  </a:lnTo>
                  <a:lnTo>
                    <a:pt x="2509" y="2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4434810" y="3388804"/>
              <a:ext cx="302143" cy="355214"/>
            </a:xfrm>
            <a:custGeom>
              <a:avLst/>
              <a:gdLst/>
              <a:ahLst/>
              <a:cxnLst/>
              <a:rect l="l" t="t" r="r" b="b"/>
              <a:pathLst>
                <a:path w="5158" h="6064" extrusionOk="0">
                  <a:moveTo>
                    <a:pt x="5158" y="0"/>
                  </a:moveTo>
                  <a:cubicBezTo>
                    <a:pt x="4489" y="725"/>
                    <a:pt x="3597" y="1255"/>
                    <a:pt x="2649" y="1450"/>
                  </a:cubicBezTo>
                  <a:cubicBezTo>
                    <a:pt x="2448" y="1496"/>
                    <a:pt x="2245" y="1518"/>
                    <a:pt x="2045" y="1518"/>
                  </a:cubicBezTo>
                  <a:cubicBezTo>
                    <a:pt x="1273" y="1518"/>
                    <a:pt x="532" y="1189"/>
                    <a:pt x="1" y="613"/>
                  </a:cubicBezTo>
                  <a:lnTo>
                    <a:pt x="1" y="613"/>
                  </a:lnTo>
                  <a:cubicBezTo>
                    <a:pt x="168" y="1840"/>
                    <a:pt x="503" y="3039"/>
                    <a:pt x="949" y="4209"/>
                  </a:cubicBezTo>
                  <a:cubicBezTo>
                    <a:pt x="1295" y="5056"/>
                    <a:pt x="2014" y="6063"/>
                    <a:pt x="2765" y="6063"/>
                  </a:cubicBezTo>
                  <a:cubicBezTo>
                    <a:pt x="3102" y="6063"/>
                    <a:pt x="3445" y="5861"/>
                    <a:pt x="3764" y="5352"/>
                  </a:cubicBezTo>
                  <a:cubicBezTo>
                    <a:pt x="4740" y="3847"/>
                    <a:pt x="4963" y="184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4428307" y="3183016"/>
              <a:ext cx="290720" cy="125180"/>
            </a:xfrm>
            <a:custGeom>
              <a:avLst/>
              <a:gdLst/>
              <a:ahLst/>
              <a:cxnLst/>
              <a:rect l="l" t="t" r="r" b="b"/>
              <a:pathLst>
                <a:path w="4963" h="2137" extrusionOk="0">
                  <a:moveTo>
                    <a:pt x="0" y="1"/>
                  </a:moveTo>
                  <a:cubicBezTo>
                    <a:pt x="0" y="1"/>
                    <a:pt x="0" y="29"/>
                    <a:pt x="0" y="29"/>
                  </a:cubicBezTo>
                  <a:cubicBezTo>
                    <a:pt x="0" y="1412"/>
                    <a:pt x="1013" y="2136"/>
                    <a:pt x="2259" y="2136"/>
                  </a:cubicBezTo>
                  <a:cubicBezTo>
                    <a:pt x="2368" y="2136"/>
                    <a:pt x="2480" y="2131"/>
                    <a:pt x="2593" y="2119"/>
                  </a:cubicBezTo>
                  <a:cubicBezTo>
                    <a:pt x="3429" y="2064"/>
                    <a:pt x="4265" y="1785"/>
                    <a:pt x="4683" y="1032"/>
                  </a:cubicBezTo>
                  <a:cubicBezTo>
                    <a:pt x="4795" y="865"/>
                    <a:pt x="4879" y="670"/>
                    <a:pt x="4934" y="475"/>
                  </a:cubicBezTo>
                  <a:lnTo>
                    <a:pt x="4962" y="1"/>
                  </a:lnTo>
                  <a:lnTo>
                    <a:pt x="2481" y="2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4096808" y="3352837"/>
              <a:ext cx="929156" cy="2085593"/>
            </a:xfrm>
            <a:custGeom>
              <a:avLst/>
              <a:gdLst/>
              <a:ahLst/>
              <a:cxnLst/>
              <a:rect l="l" t="t" r="r" b="b"/>
              <a:pathLst>
                <a:path w="15862" h="35604" extrusionOk="0">
                  <a:moveTo>
                    <a:pt x="10426" y="1"/>
                  </a:moveTo>
                  <a:lnTo>
                    <a:pt x="8224" y="6998"/>
                  </a:lnTo>
                  <a:lnTo>
                    <a:pt x="5548" y="85"/>
                  </a:lnTo>
                  <a:cubicBezTo>
                    <a:pt x="5548" y="85"/>
                    <a:pt x="2342" y="809"/>
                    <a:pt x="1980" y="2147"/>
                  </a:cubicBezTo>
                  <a:lnTo>
                    <a:pt x="1" y="35040"/>
                  </a:lnTo>
                  <a:cubicBezTo>
                    <a:pt x="1" y="35040"/>
                    <a:pt x="1820" y="35603"/>
                    <a:pt x="3530" y="35603"/>
                  </a:cubicBezTo>
                  <a:cubicBezTo>
                    <a:pt x="3760" y="35603"/>
                    <a:pt x="3988" y="35593"/>
                    <a:pt x="4210" y="35570"/>
                  </a:cubicBezTo>
                  <a:cubicBezTo>
                    <a:pt x="5500" y="35413"/>
                    <a:pt x="5954" y="34955"/>
                    <a:pt x="7206" y="34955"/>
                  </a:cubicBezTo>
                  <a:cubicBezTo>
                    <a:pt x="7740" y="34955"/>
                    <a:pt x="8418" y="35038"/>
                    <a:pt x="9367" y="35263"/>
                  </a:cubicBezTo>
                  <a:cubicBezTo>
                    <a:pt x="10064" y="35428"/>
                    <a:pt x="10769" y="35493"/>
                    <a:pt x="11443" y="35493"/>
                  </a:cubicBezTo>
                  <a:cubicBezTo>
                    <a:pt x="13841" y="35493"/>
                    <a:pt x="15862" y="34678"/>
                    <a:pt x="15862" y="34678"/>
                  </a:cubicBezTo>
                  <a:lnTo>
                    <a:pt x="14273" y="2147"/>
                  </a:lnTo>
                  <a:cubicBezTo>
                    <a:pt x="14273" y="2147"/>
                    <a:pt x="13938" y="531"/>
                    <a:pt x="10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4513189" y="4103995"/>
              <a:ext cx="44167" cy="36435"/>
            </a:xfrm>
            <a:custGeom>
              <a:avLst/>
              <a:gdLst/>
              <a:ahLst/>
              <a:cxnLst/>
              <a:rect l="l" t="t" r="r" b="b"/>
              <a:pathLst>
                <a:path w="754" h="622" extrusionOk="0">
                  <a:moveTo>
                    <a:pt x="447" y="1"/>
                  </a:moveTo>
                  <a:cubicBezTo>
                    <a:pt x="140" y="1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264989" y="3285940"/>
              <a:ext cx="311984" cy="475181"/>
            </a:xfrm>
            <a:custGeom>
              <a:avLst/>
              <a:gdLst/>
              <a:ahLst/>
              <a:cxnLst/>
              <a:rect l="l" t="t" r="r" b="b"/>
              <a:pathLst>
                <a:path w="5326" h="8112" extrusionOk="0">
                  <a:moveTo>
                    <a:pt x="2900" y="0"/>
                  </a:moveTo>
                  <a:cubicBezTo>
                    <a:pt x="2900" y="0"/>
                    <a:pt x="475" y="1617"/>
                    <a:pt x="280" y="1896"/>
                  </a:cubicBezTo>
                  <a:cubicBezTo>
                    <a:pt x="140" y="2258"/>
                    <a:pt x="29" y="2676"/>
                    <a:pt x="1" y="3066"/>
                  </a:cubicBezTo>
                  <a:lnTo>
                    <a:pt x="1450" y="2843"/>
                  </a:lnTo>
                  <a:lnTo>
                    <a:pt x="1450" y="2843"/>
                  </a:lnTo>
                  <a:cubicBezTo>
                    <a:pt x="1450" y="2843"/>
                    <a:pt x="1060" y="3707"/>
                    <a:pt x="1144" y="3930"/>
                  </a:cubicBezTo>
                  <a:cubicBezTo>
                    <a:pt x="1227" y="4181"/>
                    <a:pt x="5325" y="8112"/>
                    <a:pt x="5325" y="8112"/>
                  </a:cubicBezTo>
                  <a:cubicBezTo>
                    <a:pt x="5325" y="8112"/>
                    <a:pt x="5102" y="3875"/>
                    <a:pt x="2956" y="1115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580145" y="3285940"/>
              <a:ext cx="311925" cy="475181"/>
            </a:xfrm>
            <a:custGeom>
              <a:avLst/>
              <a:gdLst/>
              <a:ahLst/>
              <a:cxnLst/>
              <a:rect l="l" t="t" r="r" b="b"/>
              <a:pathLst>
                <a:path w="5325" h="8112" extrusionOk="0">
                  <a:moveTo>
                    <a:pt x="2259" y="0"/>
                  </a:moveTo>
                  <a:lnTo>
                    <a:pt x="2203" y="1115"/>
                  </a:lnTo>
                  <a:cubicBezTo>
                    <a:pt x="84" y="3875"/>
                    <a:pt x="1" y="8112"/>
                    <a:pt x="1" y="8112"/>
                  </a:cubicBezTo>
                  <a:cubicBezTo>
                    <a:pt x="1" y="8112"/>
                    <a:pt x="4071" y="4181"/>
                    <a:pt x="4182" y="3930"/>
                  </a:cubicBezTo>
                  <a:cubicBezTo>
                    <a:pt x="4266" y="3707"/>
                    <a:pt x="3875" y="2843"/>
                    <a:pt x="3875" y="2843"/>
                  </a:cubicBezTo>
                  <a:lnTo>
                    <a:pt x="3875" y="2843"/>
                  </a:lnTo>
                  <a:lnTo>
                    <a:pt x="5325" y="3066"/>
                  </a:lnTo>
                  <a:cubicBezTo>
                    <a:pt x="5269" y="2676"/>
                    <a:pt x="5186" y="2258"/>
                    <a:pt x="5046" y="1896"/>
                  </a:cubicBezTo>
                  <a:cubicBezTo>
                    <a:pt x="4851" y="1617"/>
                    <a:pt x="2259" y="0"/>
                    <a:pt x="2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379335" y="2734008"/>
              <a:ext cx="385381" cy="516009"/>
            </a:xfrm>
            <a:custGeom>
              <a:avLst/>
              <a:gdLst/>
              <a:ahLst/>
              <a:cxnLst/>
              <a:rect l="l" t="t" r="r" b="b"/>
              <a:pathLst>
                <a:path w="6579" h="8809" extrusionOk="0">
                  <a:moveTo>
                    <a:pt x="3122" y="0"/>
                  </a:moveTo>
                  <a:cubicBezTo>
                    <a:pt x="1422" y="0"/>
                    <a:pt x="28" y="1394"/>
                    <a:pt x="28" y="3094"/>
                  </a:cubicBezTo>
                  <a:lnTo>
                    <a:pt x="28" y="5547"/>
                  </a:lnTo>
                  <a:cubicBezTo>
                    <a:pt x="0" y="7276"/>
                    <a:pt x="1366" y="8697"/>
                    <a:pt x="3094" y="8809"/>
                  </a:cubicBezTo>
                  <a:lnTo>
                    <a:pt x="3485" y="8809"/>
                  </a:lnTo>
                  <a:cubicBezTo>
                    <a:pt x="5241" y="8697"/>
                    <a:pt x="6579" y="7276"/>
                    <a:pt x="6579" y="5547"/>
                  </a:cubicBezTo>
                  <a:lnTo>
                    <a:pt x="6579" y="3094"/>
                  </a:lnTo>
                  <a:cubicBezTo>
                    <a:pt x="6551" y="1394"/>
                    <a:pt x="5185" y="0"/>
                    <a:pt x="345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380917" y="2734008"/>
              <a:ext cx="383800" cy="213925"/>
            </a:xfrm>
            <a:custGeom>
              <a:avLst/>
              <a:gdLst/>
              <a:ahLst/>
              <a:cxnLst/>
              <a:rect l="l" t="t" r="r" b="b"/>
              <a:pathLst>
                <a:path w="6552" h="3652" extrusionOk="0">
                  <a:moveTo>
                    <a:pt x="3095" y="0"/>
                  </a:moveTo>
                  <a:cubicBezTo>
                    <a:pt x="1395" y="0"/>
                    <a:pt x="1" y="1394"/>
                    <a:pt x="1" y="3094"/>
                  </a:cubicBezTo>
                  <a:lnTo>
                    <a:pt x="1" y="3652"/>
                  </a:lnTo>
                  <a:cubicBezTo>
                    <a:pt x="57" y="3373"/>
                    <a:pt x="224" y="3122"/>
                    <a:pt x="447" y="2983"/>
                  </a:cubicBezTo>
                  <a:cubicBezTo>
                    <a:pt x="642" y="2899"/>
                    <a:pt x="837" y="2871"/>
                    <a:pt x="1032" y="2788"/>
                  </a:cubicBezTo>
                  <a:cubicBezTo>
                    <a:pt x="1116" y="2732"/>
                    <a:pt x="1200" y="2648"/>
                    <a:pt x="1200" y="2565"/>
                  </a:cubicBezTo>
                  <a:cubicBezTo>
                    <a:pt x="1200" y="2481"/>
                    <a:pt x="1172" y="2425"/>
                    <a:pt x="1116" y="2370"/>
                  </a:cubicBezTo>
                  <a:lnTo>
                    <a:pt x="893" y="2063"/>
                  </a:lnTo>
                  <a:cubicBezTo>
                    <a:pt x="837" y="2007"/>
                    <a:pt x="782" y="1924"/>
                    <a:pt x="754" y="1812"/>
                  </a:cubicBezTo>
                  <a:cubicBezTo>
                    <a:pt x="698" y="1728"/>
                    <a:pt x="726" y="1617"/>
                    <a:pt x="782" y="1533"/>
                  </a:cubicBezTo>
                  <a:cubicBezTo>
                    <a:pt x="854" y="1479"/>
                    <a:pt x="949" y="1449"/>
                    <a:pt x="1045" y="1449"/>
                  </a:cubicBezTo>
                  <a:cubicBezTo>
                    <a:pt x="1097" y="1449"/>
                    <a:pt x="1150" y="1458"/>
                    <a:pt x="1200" y="1478"/>
                  </a:cubicBezTo>
                  <a:cubicBezTo>
                    <a:pt x="1534" y="1589"/>
                    <a:pt x="1869" y="1728"/>
                    <a:pt x="2175" y="1924"/>
                  </a:cubicBezTo>
                  <a:cubicBezTo>
                    <a:pt x="2510" y="2119"/>
                    <a:pt x="2872" y="2230"/>
                    <a:pt x="3262" y="2286"/>
                  </a:cubicBezTo>
                  <a:cubicBezTo>
                    <a:pt x="3653" y="2258"/>
                    <a:pt x="4015" y="2119"/>
                    <a:pt x="4350" y="1924"/>
                  </a:cubicBezTo>
                  <a:cubicBezTo>
                    <a:pt x="4656" y="1728"/>
                    <a:pt x="4991" y="1589"/>
                    <a:pt x="5353" y="1478"/>
                  </a:cubicBezTo>
                  <a:cubicBezTo>
                    <a:pt x="5402" y="1458"/>
                    <a:pt x="5452" y="1449"/>
                    <a:pt x="5500" y="1449"/>
                  </a:cubicBezTo>
                  <a:cubicBezTo>
                    <a:pt x="5588" y="1449"/>
                    <a:pt x="5671" y="1479"/>
                    <a:pt x="5743" y="1533"/>
                  </a:cubicBezTo>
                  <a:cubicBezTo>
                    <a:pt x="5799" y="1617"/>
                    <a:pt x="5827" y="1728"/>
                    <a:pt x="5799" y="1812"/>
                  </a:cubicBezTo>
                  <a:cubicBezTo>
                    <a:pt x="5743" y="1924"/>
                    <a:pt x="5715" y="2007"/>
                    <a:pt x="5632" y="2063"/>
                  </a:cubicBezTo>
                  <a:lnTo>
                    <a:pt x="5409" y="2370"/>
                  </a:lnTo>
                  <a:cubicBezTo>
                    <a:pt x="5381" y="2425"/>
                    <a:pt x="5353" y="2481"/>
                    <a:pt x="5325" y="2565"/>
                  </a:cubicBezTo>
                  <a:cubicBezTo>
                    <a:pt x="5353" y="2648"/>
                    <a:pt x="5409" y="2732"/>
                    <a:pt x="5492" y="2788"/>
                  </a:cubicBezTo>
                  <a:cubicBezTo>
                    <a:pt x="5688" y="2871"/>
                    <a:pt x="5883" y="2899"/>
                    <a:pt x="6078" y="2983"/>
                  </a:cubicBezTo>
                  <a:cubicBezTo>
                    <a:pt x="6329" y="3122"/>
                    <a:pt x="6496" y="3373"/>
                    <a:pt x="6552" y="3652"/>
                  </a:cubicBezTo>
                  <a:lnTo>
                    <a:pt x="6552" y="3094"/>
                  </a:lnTo>
                  <a:cubicBezTo>
                    <a:pt x="6524" y="1394"/>
                    <a:pt x="5158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296036" y="2909862"/>
              <a:ext cx="84937" cy="101808"/>
            </a:xfrm>
            <a:custGeom>
              <a:avLst/>
              <a:gdLst/>
              <a:ahLst/>
              <a:cxnLst/>
              <a:rect l="l" t="t" r="r" b="b"/>
              <a:pathLst>
                <a:path w="1450" h="1738" extrusionOk="0">
                  <a:moveTo>
                    <a:pt x="854" y="0"/>
                  </a:moveTo>
                  <a:cubicBezTo>
                    <a:pt x="822" y="0"/>
                    <a:pt x="788" y="3"/>
                    <a:pt x="753" y="9"/>
                  </a:cubicBezTo>
                  <a:cubicBezTo>
                    <a:pt x="84" y="120"/>
                    <a:pt x="0" y="1737"/>
                    <a:pt x="1450" y="1737"/>
                  </a:cubicBezTo>
                  <a:lnTo>
                    <a:pt x="1450" y="901"/>
                  </a:lnTo>
                  <a:cubicBezTo>
                    <a:pt x="1450" y="901"/>
                    <a:pt x="1425" y="0"/>
                    <a:pt x="8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325443" y="2926675"/>
              <a:ext cx="45749" cy="65372"/>
            </a:xfrm>
            <a:custGeom>
              <a:avLst/>
              <a:gdLst/>
              <a:ahLst/>
              <a:cxnLst/>
              <a:rect l="l" t="t" r="r" b="b"/>
              <a:pathLst>
                <a:path w="781" h="1116" fill="none" extrusionOk="0">
                  <a:moveTo>
                    <a:pt x="502" y="0"/>
                  </a:moveTo>
                  <a:cubicBezTo>
                    <a:pt x="446" y="168"/>
                    <a:pt x="418" y="363"/>
                    <a:pt x="418" y="530"/>
                  </a:cubicBezTo>
                  <a:cubicBezTo>
                    <a:pt x="390" y="725"/>
                    <a:pt x="446" y="893"/>
                    <a:pt x="558" y="1060"/>
                  </a:cubicBezTo>
                  <a:cubicBezTo>
                    <a:pt x="586" y="1088"/>
                    <a:pt x="613" y="1116"/>
                    <a:pt x="641" y="1116"/>
                  </a:cubicBezTo>
                  <a:cubicBezTo>
                    <a:pt x="697" y="1116"/>
                    <a:pt x="725" y="1060"/>
                    <a:pt x="753" y="1032"/>
                  </a:cubicBezTo>
                  <a:cubicBezTo>
                    <a:pt x="781" y="893"/>
                    <a:pt x="753" y="781"/>
                    <a:pt x="669" y="670"/>
                  </a:cubicBezTo>
                  <a:cubicBezTo>
                    <a:pt x="530" y="419"/>
                    <a:pt x="279" y="251"/>
                    <a:pt x="0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392398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0" y="1"/>
                  </a:moveTo>
                  <a:cubicBezTo>
                    <a:pt x="363" y="949"/>
                    <a:pt x="976" y="1785"/>
                    <a:pt x="1812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464216" y="3027556"/>
              <a:ext cx="22904" cy="21264"/>
            </a:xfrm>
            <a:custGeom>
              <a:avLst/>
              <a:gdLst/>
              <a:ahLst/>
              <a:cxnLst/>
              <a:rect l="l" t="t" r="r" b="b"/>
              <a:pathLst>
                <a:path w="391" h="363" fill="none" extrusionOk="0">
                  <a:moveTo>
                    <a:pt x="1" y="363"/>
                  </a:moveTo>
                  <a:lnTo>
                    <a:pt x="391" y="0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438090" y="3025916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" y="196"/>
                  </a:moveTo>
                  <a:lnTo>
                    <a:pt x="196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63029" y="2909862"/>
              <a:ext cx="84996" cy="101808"/>
            </a:xfrm>
            <a:custGeom>
              <a:avLst/>
              <a:gdLst/>
              <a:ahLst/>
              <a:cxnLst/>
              <a:rect l="l" t="t" r="r" b="b"/>
              <a:pathLst>
                <a:path w="1451" h="1738" extrusionOk="0">
                  <a:moveTo>
                    <a:pt x="597" y="0"/>
                  </a:moveTo>
                  <a:cubicBezTo>
                    <a:pt x="26" y="0"/>
                    <a:pt x="1" y="901"/>
                    <a:pt x="1" y="901"/>
                  </a:cubicBezTo>
                  <a:lnTo>
                    <a:pt x="1" y="1737"/>
                  </a:lnTo>
                  <a:cubicBezTo>
                    <a:pt x="1450" y="1737"/>
                    <a:pt x="1367" y="120"/>
                    <a:pt x="698" y="9"/>
                  </a:cubicBezTo>
                  <a:cubicBezTo>
                    <a:pt x="662" y="3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774452" y="2926675"/>
              <a:ext cx="44167" cy="65372"/>
            </a:xfrm>
            <a:custGeom>
              <a:avLst/>
              <a:gdLst/>
              <a:ahLst/>
              <a:cxnLst/>
              <a:rect l="l" t="t" r="r" b="b"/>
              <a:pathLst>
                <a:path w="754" h="1116" fill="none" extrusionOk="0">
                  <a:moveTo>
                    <a:pt x="252" y="0"/>
                  </a:moveTo>
                  <a:cubicBezTo>
                    <a:pt x="308" y="168"/>
                    <a:pt x="335" y="363"/>
                    <a:pt x="335" y="530"/>
                  </a:cubicBezTo>
                  <a:cubicBezTo>
                    <a:pt x="363" y="725"/>
                    <a:pt x="308" y="893"/>
                    <a:pt x="196" y="1060"/>
                  </a:cubicBezTo>
                  <a:cubicBezTo>
                    <a:pt x="196" y="1088"/>
                    <a:pt x="140" y="1116"/>
                    <a:pt x="112" y="1116"/>
                  </a:cubicBezTo>
                  <a:cubicBezTo>
                    <a:pt x="57" y="1116"/>
                    <a:pt x="29" y="1060"/>
                    <a:pt x="29" y="1032"/>
                  </a:cubicBezTo>
                  <a:cubicBezTo>
                    <a:pt x="1" y="893"/>
                    <a:pt x="1" y="781"/>
                    <a:pt x="85" y="670"/>
                  </a:cubicBezTo>
                  <a:cubicBezTo>
                    <a:pt x="252" y="419"/>
                    <a:pt x="475" y="251"/>
                    <a:pt x="754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4472418" y="2954441"/>
              <a:ext cx="9841" cy="53950"/>
            </a:xfrm>
            <a:custGeom>
              <a:avLst/>
              <a:gdLst/>
              <a:ahLst/>
              <a:cxnLst/>
              <a:rect l="l" t="t" r="r" b="b"/>
              <a:pathLst>
                <a:path w="168" h="921" extrusionOk="0">
                  <a:moveTo>
                    <a:pt x="84" y="0"/>
                  </a:moveTo>
                  <a:cubicBezTo>
                    <a:pt x="28" y="0"/>
                    <a:pt x="0" y="196"/>
                    <a:pt x="0" y="474"/>
                  </a:cubicBezTo>
                  <a:cubicBezTo>
                    <a:pt x="0" y="725"/>
                    <a:pt x="28" y="920"/>
                    <a:pt x="84" y="920"/>
                  </a:cubicBezTo>
                  <a:cubicBezTo>
                    <a:pt x="139" y="920"/>
                    <a:pt x="167" y="725"/>
                    <a:pt x="167" y="474"/>
                  </a:cubicBezTo>
                  <a:cubicBezTo>
                    <a:pt x="167" y="196"/>
                    <a:pt x="139" y="0"/>
                    <a:pt x="84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4444651" y="2903126"/>
              <a:ext cx="52310" cy="23607"/>
            </a:xfrm>
            <a:custGeom>
              <a:avLst/>
              <a:gdLst/>
              <a:ahLst/>
              <a:cxnLst/>
              <a:rect l="l" t="t" r="r" b="b"/>
              <a:pathLst>
                <a:path w="893" h="403" extrusionOk="0">
                  <a:moveTo>
                    <a:pt x="553" y="1"/>
                  </a:moveTo>
                  <a:cubicBezTo>
                    <a:pt x="525" y="1"/>
                    <a:pt x="499" y="4"/>
                    <a:pt x="474" y="12"/>
                  </a:cubicBezTo>
                  <a:cubicBezTo>
                    <a:pt x="449" y="7"/>
                    <a:pt x="426" y="5"/>
                    <a:pt x="402" y="5"/>
                  </a:cubicBezTo>
                  <a:cubicBezTo>
                    <a:pt x="295" y="5"/>
                    <a:pt x="203" y="55"/>
                    <a:pt x="112" y="124"/>
                  </a:cubicBezTo>
                  <a:cubicBezTo>
                    <a:pt x="56" y="179"/>
                    <a:pt x="28" y="291"/>
                    <a:pt x="0" y="402"/>
                  </a:cubicBezTo>
                  <a:cubicBezTo>
                    <a:pt x="193" y="287"/>
                    <a:pt x="398" y="225"/>
                    <a:pt x="608" y="225"/>
                  </a:cubicBezTo>
                  <a:cubicBezTo>
                    <a:pt x="702" y="225"/>
                    <a:pt x="797" y="237"/>
                    <a:pt x="892" y="263"/>
                  </a:cubicBezTo>
                  <a:cubicBezTo>
                    <a:pt x="892" y="152"/>
                    <a:pt x="836" y="68"/>
                    <a:pt x="753" y="40"/>
                  </a:cubicBezTo>
                  <a:cubicBezTo>
                    <a:pt x="694" y="20"/>
                    <a:pt x="621" y="1"/>
                    <a:pt x="553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4663444" y="2954441"/>
              <a:ext cx="11481" cy="53950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12" y="0"/>
                  </a:moveTo>
                  <a:cubicBezTo>
                    <a:pt x="56" y="0"/>
                    <a:pt x="0" y="196"/>
                    <a:pt x="0" y="474"/>
                  </a:cubicBezTo>
                  <a:cubicBezTo>
                    <a:pt x="0" y="725"/>
                    <a:pt x="56" y="920"/>
                    <a:pt x="112" y="920"/>
                  </a:cubicBezTo>
                  <a:cubicBezTo>
                    <a:pt x="140" y="920"/>
                    <a:pt x="196" y="725"/>
                    <a:pt x="196" y="474"/>
                  </a:cubicBezTo>
                  <a:cubicBezTo>
                    <a:pt x="196" y="196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4645460" y="2905879"/>
              <a:ext cx="50670" cy="27356"/>
            </a:xfrm>
            <a:custGeom>
              <a:avLst/>
              <a:gdLst/>
              <a:ahLst/>
              <a:cxnLst/>
              <a:rect l="l" t="t" r="r" b="b"/>
              <a:pathLst>
                <a:path w="865" h="467" extrusionOk="0">
                  <a:moveTo>
                    <a:pt x="307" y="0"/>
                  </a:moveTo>
                  <a:cubicBezTo>
                    <a:pt x="259" y="0"/>
                    <a:pt x="210" y="7"/>
                    <a:pt x="168" y="21"/>
                  </a:cubicBezTo>
                  <a:cubicBezTo>
                    <a:pt x="84" y="49"/>
                    <a:pt x="1" y="132"/>
                    <a:pt x="1" y="244"/>
                  </a:cubicBezTo>
                  <a:cubicBezTo>
                    <a:pt x="63" y="233"/>
                    <a:pt x="126" y="227"/>
                    <a:pt x="188" y="227"/>
                  </a:cubicBezTo>
                  <a:cubicBezTo>
                    <a:pt x="430" y="227"/>
                    <a:pt x="665" y="312"/>
                    <a:pt x="865" y="467"/>
                  </a:cubicBezTo>
                  <a:cubicBezTo>
                    <a:pt x="865" y="355"/>
                    <a:pt x="837" y="272"/>
                    <a:pt x="781" y="188"/>
                  </a:cubicBezTo>
                  <a:cubicBezTo>
                    <a:pt x="698" y="77"/>
                    <a:pt x="586" y="21"/>
                    <a:pt x="447" y="21"/>
                  </a:cubicBezTo>
                  <a:cubicBezTo>
                    <a:pt x="405" y="7"/>
                    <a:pt x="356" y="0"/>
                    <a:pt x="307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4645460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1813" y="1"/>
                  </a:moveTo>
                  <a:cubicBezTo>
                    <a:pt x="1450" y="949"/>
                    <a:pt x="837" y="1785"/>
                    <a:pt x="1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4684650" y="3024276"/>
              <a:ext cx="18042" cy="14762"/>
            </a:xfrm>
            <a:custGeom>
              <a:avLst/>
              <a:gdLst/>
              <a:ahLst/>
              <a:cxnLst/>
              <a:rect l="l" t="t" r="r" b="b"/>
              <a:pathLst>
                <a:path w="308" h="252" fill="none" extrusionOk="0">
                  <a:moveTo>
                    <a:pt x="307" y="25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4660164" y="3035699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96" y="196"/>
                  </a:moveTo>
                  <a:cubicBezTo>
                    <a:pt x="140" y="112"/>
                    <a:pt x="56" y="57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4509967" y="2929955"/>
              <a:ext cx="140469" cy="192720"/>
            </a:xfrm>
            <a:custGeom>
              <a:avLst/>
              <a:gdLst/>
              <a:ahLst/>
              <a:cxnLst/>
              <a:rect l="l" t="t" r="r" b="b"/>
              <a:pathLst>
                <a:path w="2398" h="3290" fill="none" extrusionOk="0">
                  <a:moveTo>
                    <a:pt x="1115" y="0"/>
                  </a:moveTo>
                  <a:cubicBezTo>
                    <a:pt x="1115" y="0"/>
                    <a:pt x="976" y="1868"/>
                    <a:pt x="1032" y="1896"/>
                  </a:cubicBezTo>
                  <a:cubicBezTo>
                    <a:pt x="1115" y="1924"/>
                    <a:pt x="1450" y="1004"/>
                    <a:pt x="1924" y="1227"/>
                  </a:cubicBezTo>
                  <a:cubicBezTo>
                    <a:pt x="2397" y="1450"/>
                    <a:pt x="1617" y="2258"/>
                    <a:pt x="1032" y="2314"/>
                  </a:cubicBezTo>
                  <a:cubicBezTo>
                    <a:pt x="1032" y="2314"/>
                    <a:pt x="1227" y="2732"/>
                    <a:pt x="1505" y="2788"/>
                  </a:cubicBezTo>
                  <a:cubicBezTo>
                    <a:pt x="1338" y="3094"/>
                    <a:pt x="1032" y="3262"/>
                    <a:pt x="697" y="3262"/>
                  </a:cubicBezTo>
                  <a:cubicBezTo>
                    <a:pt x="390" y="3290"/>
                    <a:pt x="112" y="3094"/>
                    <a:pt x="0" y="281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5396621" y="2506019"/>
              <a:ext cx="150251" cy="190494"/>
            </a:xfrm>
            <a:custGeom>
              <a:avLst/>
              <a:gdLst/>
              <a:ahLst/>
              <a:cxnLst/>
              <a:rect l="l" t="t" r="r" b="b"/>
              <a:pathLst>
                <a:path w="2565" h="3252" extrusionOk="0">
                  <a:moveTo>
                    <a:pt x="166" y="0"/>
                  </a:moveTo>
                  <a:cubicBezTo>
                    <a:pt x="128" y="0"/>
                    <a:pt x="100" y="26"/>
                    <a:pt x="84" y="73"/>
                  </a:cubicBezTo>
                  <a:cubicBezTo>
                    <a:pt x="0" y="324"/>
                    <a:pt x="781" y="3251"/>
                    <a:pt x="781" y="3251"/>
                  </a:cubicBezTo>
                  <a:lnTo>
                    <a:pt x="2398" y="3251"/>
                  </a:lnTo>
                  <a:cubicBezTo>
                    <a:pt x="2565" y="1802"/>
                    <a:pt x="1115" y="1662"/>
                    <a:pt x="1115" y="1662"/>
                  </a:cubicBezTo>
                  <a:cubicBezTo>
                    <a:pt x="686" y="465"/>
                    <a:pt x="330" y="0"/>
                    <a:pt x="166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598768" y="2506019"/>
              <a:ext cx="150310" cy="190494"/>
            </a:xfrm>
            <a:custGeom>
              <a:avLst/>
              <a:gdLst/>
              <a:ahLst/>
              <a:cxnLst/>
              <a:rect l="l" t="t" r="r" b="b"/>
              <a:pathLst>
                <a:path w="2566" h="3252" extrusionOk="0">
                  <a:moveTo>
                    <a:pt x="2397" y="0"/>
                  </a:moveTo>
                  <a:cubicBezTo>
                    <a:pt x="2226" y="0"/>
                    <a:pt x="1851" y="465"/>
                    <a:pt x="1422" y="1662"/>
                  </a:cubicBezTo>
                  <a:cubicBezTo>
                    <a:pt x="1422" y="1662"/>
                    <a:pt x="1" y="1802"/>
                    <a:pt x="140" y="3251"/>
                  </a:cubicBezTo>
                  <a:lnTo>
                    <a:pt x="1757" y="3251"/>
                  </a:lnTo>
                  <a:cubicBezTo>
                    <a:pt x="1757" y="3251"/>
                    <a:pt x="2565" y="324"/>
                    <a:pt x="2482" y="73"/>
                  </a:cubicBezTo>
                  <a:cubicBezTo>
                    <a:pt x="2466" y="26"/>
                    <a:pt x="2437" y="0"/>
                    <a:pt x="23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4572002" y="3218984"/>
              <a:ext cx="16402" cy="8201"/>
            </a:xfrm>
            <a:custGeom>
              <a:avLst/>
              <a:gdLst/>
              <a:ahLst/>
              <a:cxnLst/>
              <a:rect l="l" t="t" r="r" b="b"/>
              <a:pathLst>
                <a:path w="280" h="140" fill="none" extrusionOk="0">
                  <a:moveTo>
                    <a:pt x="0" y="140"/>
                  </a:moveTo>
                  <a:cubicBezTo>
                    <a:pt x="84" y="56"/>
                    <a:pt x="168" y="0"/>
                    <a:pt x="279" y="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09358" y="1401512"/>
              <a:ext cx="2104865" cy="59"/>
            </a:xfrm>
            <a:custGeom>
              <a:avLst/>
              <a:gdLst/>
              <a:ahLst/>
              <a:cxnLst/>
              <a:rect l="l" t="t" r="r" b="b"/>
              <a:pathLst>
                <a:path w="35933" h="1" fill="none" extrusionOk="0">
                  <a:moveTo>
                    <a:pt x="1" y="1"/>
                  </a:moveTo>
                  <a:lnTo>
                    <a:pt x="35932" y="1"/>
                  </a:lnTo>
                </a:path>
              </a:pathLst>
            </a:custGeom>
            <a:noFill/>
            <a:ln w="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6" name="Google Shape;2766;p59"/>
            <p:cNvGrpSpPr/>
            <p:nvPr/>
          </p:nvGrpSpPr>
          <p:grpSpPr>
            <a:xfrm>
              <a:off x="3608386" y="1564730"/>
              <a:ext cx="1927200" cy="875457"/>
              <a:chOff x="3540438" y="1468682"/>
              <a:chExt cx="1927200" cy="875457"/>
            </a:xfrm>
          </p:grpSpPr>
          <p:grpSp>
            <p:nvGrpSpPr>
              <p:cNvPr id="2767" name="Google Shape;2767;p59"/>
              <p:cNvGrpSpPr/>
              <p:nvPr/>
            </p:nvGrpSpPr>
            <p:grpSpPr>
              <a:xfrm>
                <a:off x="4845489" y="1538268"/>
                <a:ext cx="622148" cy="623996"/>
                <a:chOff x="5110038" y="1432559"/>
                <a:chExt cx="551990" cy="553629"/>
              </a:xfrm>
            </p:grpSpPr>
            <p:sp>
              <p:nvSpPr>
                <p:cNvPr id="2768" name="Google Shape;2768;p59"/>
                <p:cNvSpPr/>
                <p:nvPr/>
              </p:nvSpPr>
              <p:spPr>
                <a:xfrm>
                  <a:off x="5188417" y="1510938"/>
                  <a:ext cx="395222" cy="39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7" h="6747" fill="none" extrusionOk="0">
                      <a:moveTo>
                        <a:pt x="6746" y="3374"/>
                      </a:moveTo>
                      <a:cubicBezTo>
                        <a:pt x="6746" y="5241"/>
                        <a:pt x="5241" y="6746"/>
                        <a:pt x="3373" y="6746"/>
                      </a:cubicBezTo>
                      <a:cubicBezTo>
                        <a:pt x="1506" y="6746"/>
                        <a:pt x="0" y="5241"/>
                        <a:pt x="0" y="3374"/>
                      </a:cubicBezTo>
                      <a:cubicBezTo>
                        <a:pt x="0" y="1506"/>
                        <a:pt x="1506" y="1"/>
                        <a:pt x="3373" y="1"/>
                      </a:cubicBezTo>
                      <a:cubicBezTo>
                        <a:pt x="5241" y="1"/>
                        <a:pt x="6746" y="1506"/>
                        <a:pt x="6746" y="33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9"/>
                <p:cNvSpPr/>
                <p:nvPr/>
              </p:nvSpPr>
              <p:spPr>
                <a:xfrm>
                  <a:off x="5386005" y="1460325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0"/>
                      </a:moveTo>
                      <a:lnTo>
                        <a:pt x="0" y="8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59"/>
                <p:cNvSpPr/>
                <p:nvPr/>
              </p:nvSpPr>
              <p:spPr>
                <a:xfrm>
                  <a:off x="5372941" y="1432559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35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59"/>
                <p:cNvSpPr/>
                <p:nvPr/>
              </p:nvSpPr>
              <p:spPr>
                <a:xfrm>
                  <a:off x="5386005" y="1907752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86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59"/>
                <p:cNvSpPr/>
                <p:nvPr/>
              </p:nvSpPr>
              <p:spPr>
                <a:xfrm>
                  <a:off x="5371301" y="1958364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112"/>
                        <a:pt x="112" y="0"/>
                        <a:pt x="251" y="0"/>
                      </a:cubicBezTo>
                      <a:cubicBezTo>
                        <a:pt x="391" y="0"/>
                        <a:pt x="474" y="112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59"/>
                <p:cNvSpPr/>
                <p:nvPr/>
              </p:nvSpPr>
              <p:spPr>
                <a:xfrm>
                  <a:off x="5526419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614" y="1"/>
                      </a:moveTo>
                      <a:lnTo>
                        <a:pt x="0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59"/>
                <p:cNvSpPr/>
                <p:nvPr/>
              </p:nvSpPr>
              <p:spPr>
                <a:xfrm>
                  <a:off x="5557466" y="1509297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52"/>
                      </a:moveTo>
                      <a:cubicBezTo>
                        <a:pt x="474" y="363"/>
                        <a:pt x="363" y="475"/>
                        <a:pt x="251" y="475"/>
                      </a:cubicBezTo>
                      <a:cubicBezTo>
                        <a:pt x="112" y="475"/>
                        <a:pt x="0" y="363"/>
                        <a:pt x="0" y="252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63" y="1"/>
                        <a:pt x="474" y="112"/>
                        <a:pt x="474" y="25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59"/>
                <p:cNvSpPr/>
                <p:nvPr/>
              </p:nvSpPr>
              <p:spPr>
                <a:xfrm>
                  <a:off x="5209623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1" y="614"/>
                      </a:moveTo>
                      <a:lnTo>
                        <a:pt x="6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59"/>
                <p:cNvSpPr/>
                <p:nvPr/>
              </p:nvSpPr>
              <p:spPr>
                <a:xfrm>
                  <a:off x="5185137" y="1876705"/>
                  <a:ext cx="27824" cy="3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14" fill="none" extrusionOk="0">
                      <a:moveTo>
                        <a:pt x="84" y="140"/>
                      </a:moveTo>
                      <a:cubicBezTo>
                        <a:pt x="224" y="1"/>
                        <a:pt x="474" y="112"/>
                        <a:pt x="474" y="307"/>
                      </a:cubicBezTo>
                      <a:cubicBezTo>
                        <a:pt x="474" y="502"/>
                        <a:pt x="224" y="614"/>
                        <a:pt x="84" y="475"/>
                      </a:cubicBezTo>
                      <a:cubicBezTo>
                        <a:pt x="1" y="391"/>
                        <a:pt x="1" y="224"/>
                        <a:pt x="84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59"/>
                <p:cNvSpPr/>
                <p:nvPr/>
              </p:nvSpPr>
              <p:spPr>
                <a:xfrm>
                  <a:off x="5583592" y="1708525"/>
                  <a:ext cx="5067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1" fill="none" extrusionOk="0">
                      <a:moveTo>
                        <a:pt x="864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59"/>
                <p:cNvSpPr/>
                <p:nvPr/>
              </p:nvSpPr>
              <p:spPr>
                <a:xfrm>
                  <a:off x="5634204" y="1695461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4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4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91" y="1"/>
                        <a:pt x="474" y="112"/>
                        <a:pt x="47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59"/>
                <p:cNvSpPr/>
                <p:nvPr/>
              </p:nvSpPr>
              <p:spPr>
                <a:xfrm>
                  <a:off x="5136164" y="1708525"/>
                  <a:ext cx="5231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1" fill="none" extrusionOk="0">
                      <a:moveTo>
                        <a:pt x="0" y="1"/>
                      </a:moveTo>
                      <a:lnTo>
                        <a:pt x="89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59"/>
                <p:cNvSpPr/>
                <p:nvPr/>
              </p:nvSpPr>
              <p:spPr>
                <a:xfrm>
                  <a:off x="5110038" y="1695461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63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59"/>
                <p:cNvSpPr/>
                <p:nvPr/>
              </p:nvSpPr>
              <p:spPr>
                <a:xfrm>
                  <a:off x="5526419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614" y="6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59"/>
                <p:cNvSpPr/>
                <p:nvPr/>
              </p:nvSpPr>
              <p:spPr>
                <a:xfrm>
                  <a:off x="5557466" y="1881625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63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84"/>
                        <a:pt x="112" y="0"/>
                        <a:pt x="251" y="0"/>
                      </a:cubicBezTo>
                      <a:cubicBezTo>
                        <a:pt x="363" y="0"/>
                        <a:pt x="474" y="84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59"/>
                <p:cNvSpPr/>
                <p:nvPr/>
              </p:nvSpPr>
              <p:spPr>
                <a:xfrm>
                  <a:off x="5209623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1" y="1"/>
                      </a:moveTo>
                      <a:lnTo>
                        <a:pt x="614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59"/>
                <p:cNvSpPr/>
                <p:nvPr/>
              </p:nvSpPr>
              <p:spPr>
                <a:xfrm>
                  <a:off x="5181856" y="1507657"/>
                  <a:ext cx="36025" cy="2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03" fill="none" extrusionOk="0">
                      <a:moveTo>
                        <a:pt x="475" y="112"/>
                      </a:moveTo>
                      <a:cubicBezTo>
                        <a:pt x="614" y="252"/>
                        <a:pt x="503" y="503"/>
                        <a:pt x="307" y="503"/>
                      </a:cubicBezTo>
                      <a:cubicBezTo>
                        <a:pt x="112" y="503"/>
                        <a:pt x="1" y="252"/>
                        <a:pt x="140" y="112"/>
                      </a:cubicBezTo>
                      <a:cubicBezTo>
                        <a:pt x="224" y="1"/>
                        <a:pt x="391" y="1"/>
                        <a:pt x="475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59"/>
                <p:cNvSpPr/>
                <p:nvPr/>
              </p:nvSpPr>
              <p:spPr>
                <a:xfrm>
                  <a:off x="5428416" y="1527281"/>
                  <a:ext cx="11540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642" fill="none" extrusionOk="0">
                      <a:moveTo>
                        <a:pt x="196" y="0"/>
                      </a:moveTo>
                      <a:lnTo>
                        <a:pt x="1" y="64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59"/>
                <p:cNvSpPr/>
                <p:nvPr/>
              </p:nvSpPr>
              <p:spPr>
                <a:xfrm>
                  <a:off x="5425194" y="1502795"/>
                  <a:ext cx="29406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7" fill="none" extrusionOk="0">
                      <a:moveTo>
                        <a:pt x="446" y="307"/>
                      </a:moveTo>
                      <a:cubicBezTo>
                        <a:pt x="418" y="390"/>
                        <a:pt x="335" y="446"/>
                        <a:pt x="251" y="418"/>
                      </a:cubicBezTo>
                      <a:cubicBezTo>
                        <a:pt x="0" y="335"/>
                        <a:pt x="112" y="0"/>
                        <a:pt x="335" y="56"/>
                      </a:cubicBezTo>
                      <a:cubicBezTo>
                        <a:pt x="446" y="84"/>
                        <a:pt x="502" y="195"/>
                        <a:pt x="446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59"/>
                <p:cNvSpPr/>
                <p:nvPr/>
              </p:nvSpPr>
              <p:spPr>
                <a:xfrm>
                  <a:off x="5332112" y="1853859"/>
                  <a:ext cx="11481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42" fill="none" extrusionOk="0">
                      <a:moveTo>
                        <a:pt x="0" y="642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59"/>
                <p:cNvSpPr/>
                <p:nvPr/>
              </p:nvSpPr>
              <p:spPr>
                <a:xfrm>
                  <a:off x="5315768" y="1884906"/>
                  <a:ext cx="27824" cy="3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58" fill="none" extrusionOk="0">
                      <a:moveTo>
                        <a:pt x="56" y="223"/>
                      </a:moveTo>
                      <a:cubicBezTo>
                        <a:pt x="140" y="0"/>
                        <a:pt x="474" y="84"/>
                        <a:pt x="419" y="335"/>
                      </a:cubicBezTo>
                      <a:cubicBezTo>
                        <a:pt x="363" y="558"/>
                        <a:pt x="1" y="446"/>
                        <a:pt x="56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59"/>
                <p:cNvSpPr/>
                <p:nvPr/>
              </p:nvSpPr>
              <p:spPr>
                <a:xfrm>
                  <a:off x="5518276" y="1618723"/>
                  <a:ext cx="34326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07" fill="none" extrusionOk="0">
                      <a:moveTo>
                        <a:pt x="586" y="0"/>
                      </a:moveTo>
                      <a:lnTo>
                        <a:pt x="0" y="30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59"/>
                <p:cNvSpPr/>
                <p:nvPr/>
              </p:nvSpPr>
              <p:spPr>
                <a:xfrm>
                  <a:off x="5549265" y="1600739"/>
                  <a:ext cx="24544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419" fill="none" extrusionOk="0">
                      <a:moveTo>
                        <a:pt x="280" y="363"/>
                      </a:moveTo>
                      <a:cubicBezTo>
                        <a:pt x="196" y="419"/>
                        <a:pt x="84" y="391"/>
                        <a:pt x="57" y="307"/>
                      </a:cubicBezTo>
                      <a:cubicBezTo>
                        <a:pt x="1" y="224"/>
                        <a:pt x="29" y="112"/>
                        <a:pt x="112" y="56"/>
                      </a:cubicBezTo>
                      <a:cubicBezTo>
                        <a:pt x="196" y="1"/>
                        <a:pt x="307" y="29"/>
                        <a:pt x="363" y="140"/>
                      </a:cubicBezTo>
                      <a:cubicBezTo>
                        <a:pt x="419" y="224"/>
                        <a:pt x="363" y="307"/>
                        <a:pt x="280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59"/>
                <p:cNvSpPr/>
                <p:nvPr/>
              </p:nvSpPr>
              <p:spPr>
                <a:xfrm>
                  <a:off x="5219405" y="1781983"/>
                  <a:ext cx="34385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308" fill="none" extrusionOk="0">
                      <a:moveTo>
                        <a:pt x="1" y="308"/>
                      </a:moveTo>
                      <a:lnTo>
                        <a:pt x="586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59"/>
                <p:cNvSpPr/>
                <p:nvPr/>
              </p:nvSpPr>
              <p:spPr>
                <a:xfrm>
                  <a:off x="5198200" y="1793464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12" y="56"/>
                      </a:moveTo>
                      <a:cubicBezTo>
                        <a:pt x="196" y="0"/>
                        <a:pt x="307" y="28"/>
                        <a:pt x="363" y="112"/>
                      </a:cubicBezTo>
                      <a:cubicBezTo>
                        <a:pt x="419" y="195"/>
                        <a:pt x="363" y="307"/>
                        <a:pt x="307" y="362"/>
                      </a:cubicBezTo>
                      <a:cubicBezTo>
                        <a:pt x="196" y="390"/>
                        <a:pt x="112" y="362"/>
                        <a:pt x="56" y="279"/>
                      </a:cubicBezTo>
                      <a:cubicBezTo>
                        <a:pt x="1" y="195"/>
                        <a:pt x="28" y="84"/>
                        <a:pt x="112" y="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59"/>
                <p:cNvSpPr/>
                <p:nvPr/>
              </p:nvSpPr>
              <p:spPr>
                <a:xfrm>
                  <a:off x="5529699" y="1750994"/>
                  <a:ext cx="37607" cy="11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96" fill="none" extrusionOk="0">
                      <a:moveTo>
                        <a:pt x="641" y="1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59"/>
                <p:cNvSpPr/>
                <p:nvPr/>
              </p:nvSpPr>
              <p:spPr>
                <a:xfrm>
                  <a:off x="5565608" y="1754275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68" y="362"/>
                      </a:moveTo>
                      <a:cubicBezTo>
                        <a:pt x="56" y="335"/>
                        <a:pt x="1" y="223"/>
                        <a:pt x="28" y="139"/>
                      </a:cubicBezTo>
                      <a:cubicBezTo>
                        <a:pt x="56" y="56"/>
                        <a:pt x="168" y="0"/>
                        <a:pt x="251" y="28"/>
                      </a:cubicBezTo>
                      <a:cubicBezTo>
                        <a:pt x="363" y="56"/>
                        <a:pt x="419" y="139"/>
                        <a:pt x="391" y="251"/>
                      </a:cubicBezTo>
                      <a:cubicBezTo>
                        <a:pt x="335" y="335"/>
                        <a:pt x="251" y="390"/>
                        <a:pt x="168" y="3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59"/>
                <p:cNvSpPr/>
                <p:nvPr/>
              </p:nvSpPr>
              <p:spPr>
                <a:xfrm>
                  <a:off x="5203120" y="1656272"/>
                  <a:ext cx="37607" cy="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68" fill="none" extrusionOk="0">
                      <a:moveTo>
                        <a:pt x="0" y="1"/>
                      </a:moveTo>
                      <a:lnTo>
                        <a:pt x="641" y="168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59"/>
                <p:cNvSpPr/>
                <p:nvPr/>
              </p:nvSpPr>
              <p:spPr>
                <a:xfrm>
                  <a:off x="5181856" y="1641569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252" y="29"/>
                      </a:moveTo>
                      <a:cubicBezTo>
                        <a:pt x="475" y="84"/>
                        <a:pt x="391" y="447"/>
                        <a:pt x="168" y="363"/>
                      </a:cubicBezTo>
                      <a:cubicBezTo>
                        <a:pt x="57" y="335"/>
                        <a:pt x="1" y="252"/>
                        <a:pt x="29" y="168"/>
                      </a:cubicBezTo>
                      <a:cubicBezTo>
                        <a:pt x="57" y="56"/>
                        <a:pt x="168" y="1"/>
                        <a:pt x="25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59"/>
                <p:cNvSpPr/>
                <p:nvPr/>
              </p:nvSpPr>
              <p:spPr>
                <a:xfrm>
                  <a:off x="5457823" y="1840796"/>
                  <a:ext cx="19682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586" fill="none" extrusionOk="0">
                      <a:moveTo>
                        <a:pt x="335" y="5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59"/>
                <p:cNvSpPr/>
                <p:nvPr/>
              </p:nvSpPr>
              <p:spPr>
                <a:xfrm>
                  <a:off x="5470886" y="1873424"/>
                  <a:ext cx="27824" cy="3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31" fill="none" extrusionOk="0">
                      <a:moveTo>
                        <a:pt x="29" y="308"/>
                      </a:moveTo>
                      <a:cubicBezTo>
                        <a:pt x="1" y="196"/>
                        <a:pt x="29" y="112"/>
                        <a:pt x="112" y="57"/>
                      </a:cubicBezTo>
                      <a:cubicBezTo>
                        <a:pt x="196" y="1"/>
                        <a:pt x="307" y="29"/>
                        <a:pt x="335" y="112"/>
                      </a:cubicBezTo>
                      <a:cubicBezTo>
                        <a:pt x="475" y="335"/>
                        <a:pt x="140" y="531"/>
                        <a:pt x="29" y="30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59"/>
                <p:cNvSpPr/>
                <p:nvPr/>
              </p:nvSpPr>
              <p:spPr>
                <a:xfrm>
                  <a:off x="5294562" y="1541984"/>
                  <a:ext cx="19623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586" fill="none" extrusionOk="0">
                      <a:moveTo>
                        <a:pt x="0" y="0"/>
                      </a:moveTo>
                      <a:lnTo>
                        <a:pt x="335" y="586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59"/>
                <p:cNvSpPr/>
                <p:nvPr/>
              </p:nvSpPr>
              <p:spPr>
                <a:xfrm>
                  <a:off x="5273298" y="1522360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447" y="112"/>
                      </a:moveTo>
                      <a:cubicBezTo>
                        <a:pt x="475" y="196"/>
                        <a:pt x="447" y="307"/>
                        <a:pt x="363" y="335"/>
                      </a:cubicBezTo>
                      <a:cubicBezTo>
                        <a:pt x="168" y="447"/>
                        <a:pt x="1" y="140"/>
                        <a:pt x="196" y="29"/>
                      </a:cubicBezTo>
                      <a:cubicBezTo>
                        <a:pt x="280" y="1"/>
                        <a:pt x="391" y="29"/>
                        <a:pt x="44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59"/>
                <p:cNvSpPr/>
                <p:nvPr/>
              </p:nvSpPr>
              <p:spPr>
                <a:xfrm>
                  <a:off x="5482309" y="1692181"/>
                  <a:ext cx="2618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57" fill="none" extrusionOk="0">
                      <a:moveTo>
                        <a:pt x="447" y="1"/>
                      </a:moveTo>
                      <a:lnTo>
                        <a:pt x="1" y="5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59"/>
                <p:cNvSpPr/>
                <p:nvPr/>
              </p:nvSpPr>
              <p:spPr>
                <a:xfrm>
                  <a:off x="5506795" y="1684038"/>
                  <a:ext cx="14762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52" fill="none" extrusionOk="0">
                      <a:moveTo>
                        <a:pt x="140" y="251"/>
                      </a:moveTo>
                      <a:cubicBezTo>
                        <a:pt x="85" y="251"/>
                        <a:pt x="29" y="196"/>
                        <a:pt x="29" y="140"/>
                      </a:cubicBezTo>
                      <a:cubicBezTo>
                        <a:pt x="1" y="84"/>
                        <a:pt x="57" y="28"/>
                        <a:pt x="112" y="28"/>
                      </a:cubicBezTo>
                      <a:cubicBezTo>
                        <a:pt x="168" y="0"/>
                        <a:pt x="224" y="56"/>
                        <a:pt x="252" y="112"/>
                      </a:cubicBezTo>
                      <a:cubicBezTo>
                        <a:pt x="252" y="168"/>
                        <a:pt x="224" y="223"/>
                        <a:pt x="140" y="25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59"/>
                <p:cNvSpPr/>
                <p:nvPr/>
              </p:nvSpPr>
              <p:spPr>
                <a:xfrm>
                  <a:off x="5263516" y="1721588"/>
                  <a:ext cx="2454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57" fill="none" extrusionOk="0">
                      <a:moveTo>
                        <a:pt x="1" y="56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59"/>
                <p:cNvSpPr/>
                <p:nvPr/>
              </p:nvSpPr>
              <p:spPr>
                <a:xfrm>
                  <a:off x="5250452" y="1718307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12" y="29"/>
                      </a:moveTo>
                      <a:cubicBezTo>
                        <a:pt x="279" y="1"/>
                        <a:pt x="28" y="335"/>
                        <a:pt x="1" y="168"/>
                      </a:cubicBezTo>
                      <a:cubicBezTo>
                        <a:pt x="1" y="84"/>
                        <a:pt x="28" y="29"/>
                        <a:pt x="11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59"/>
                <p:cNvSpPr/>
                <p:nvPr/>
              </p:nvSpPr>
              <p:spPr>
                <a:xfrm>
                  <a:off x="5464383" y="1768919"/>
                  <a:ext cx="19623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252" fill="none" extrusionOk="0">
                      <a:moveTo>
                        <a:pt x="335" y="25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59"/>
                <p:cNvSpPr/>
                <p:nvPr/>
              </p:nvSpPr>
              <p:spPr>
                <a:xfrm>
                  <a:off x="5482309" y="1775480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57" y="307"/>
                      </a:moveTo>
                      <a:cubicBezTo>
                        <a:pt x="1" y="251"/>
                        <a:pt x="1" y="196"/>
                        <a:pt x="29" y="140"/>
                      </a:cubicBezTo>
                      <a:cubicBezTo>
                        <a:pt x="140" y="0"/>
                        <a:pt x="196" y="419"/>
                        <a:pt x="57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59"/>
                <p:cNvSpPr/>
                <p:nvPr/>
              </p:nvSpPr>
              <p:spPr>
                <a:xfrm>
                  <a:off x="5288002" y="1635066"/>
                  <a:ext cx="19682" cy="14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251" fill="none" extrusionOk="0">
                      <a:moveTo>
                        <a:pt x="1" y="0"/>
                      </a:moveTo>
                      <a:lnTo>
                        <a:pt x="335" y="25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59"/>
                <p:cNvSpPr/>
                <p:nvPr/>
              </p:nvSpPr>
              <p:spPr>
                <a:xfrm>
                  <a:off x="5273298" y="1623585"/>
                  <a:ext cx="16402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08" fill="none" extrusionOk="0">
                      <a:moveTo>
                        <a:pt x="224" y="29"/>
                      </a:moveTo>
                      <a:cubicBezTo>
                        <a:pt x="280" y="57"/>
                        <a:pt x="280" y="140"/>
                        <a:pt x="252" y="196"/>
                      </a:cubicBezTo>
                      <a:cubicBezTo>
                        <a:pt x="168" y="308"/>
                        <a:pt x="1" y="168"/>
                        <a:pt x="57" y="57"/>
                      </a:cubicBezTo>
                      <a:cubicBezTo>
                        <a:pt x="112" y="1"/>
                        <a:pt x="168" y="1"/>
                        <a:pt x="224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59"/>
                <p:cNvSpPr/>
                <p:nvPr/>
              </p:nvSpPr>
              <p:spPr>
                <a:xfrm>
                  <a:off x="5399068" y="1806527"/>
                  <a:ext cx="3280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19" fill="none" extrusionOk="0">
                      <a:moveTo>
                        <a:pt x="5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59"/>
                <p:cNvSpPr/>
                <p:nvPr/>
              </p:nvSpPr>
              <p:spPr>
                <a:xfrm>
                  <a:off x="5395787" y="1831013"/>
                  <a:ext cx="14762" cy="1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79" fill="none" extrusionOk="0">
                      <a:moveTo>
                        <a:pt x="28" y="140"/>
                      </a:moveTo>
                      <a:cubicBezTo>
                        <a:pt x="0" y="56"/>
                        <a:pt x="56" y="0"/>
                        <a:pt x="112" y="0"/>
                      </a:cubicBezTo>
                      <a:cubicBezTo>
                        <a:pt x="168" y="0"/>
                        <a:pt x="223" y="28"/>
                        <a:pt x="251" y="112"/>
                      </a:cubicBezTo>
                      <a:cubicBezTo>
                        <a:pt x="251" y="251"/>
                        <a:pt x="28" y="279"/>
                        <a:pt x="28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59"/>
                <p:cNvSpPr/>
                <p:nvPr/>
              </p:nvSpPr>
              <p:spPr>
                <a:xfrm>
                  <a:off x="5369661" y="1587676"/>
                  <a:ext cx="3339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19" fill="none" extrusionOk="0">
                      <a:moveTo>
                        <a:pt x="0" y="1"/>
                      </a:moveTo>
                      <a:lnTo>
                        <a:pt x="5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59"/>
                <p:cNvSpPr/>
                <p:nvPr/>
              </p:nvSpPr>
              <p:spPr>
                <a:xfrm>
                  <a:off x="5361518" y="1572973"/>
                  <a:ext cx="14703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80" fill="none" extrusionOk="0">
                      <a:moveTo>
                        <a:pt x="223" y="112"/>
                      </a:moveTo>
                      <a:cubicBezTo>
                        <a:pt x="251" y="252"/>
                        <a:pt x="0" y="280"/>
                        <a:pt x="0" y="140"/>
                      </a:cubicBezTo>
                      <a:cubicBezTo>
                        <a:pt x="0" y="84"/>
                        <a:pt x="28" y="29"/>
                        <a:pt x="112" y="1"/>
                      </a:cubicBezTo>
                      <a:cubicBezTo>
                        <a:pt x="167" y="1"/>
                        <a:pt x="223" y="57"/>
                        <a:pt x="223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59"/>
                <p:cNvSpPr/>
                <p:nvPr/>
              </p:nvSpPr>
              <p:spPr>
                <a:xfrm>
                  <a:off x="5310847" y="1786903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" y="335"/>
                      </a:moveTo>
                      <a:lnTo>
                        <a:pt x="28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59"/>
                <p:cNvSpPr/>
                <p:nvPr/>
              </p:nvSpPr>
              <p:spPr>
                <a:xfrm>
                  <a:off x="5299425" y="1803247"/>
                  <a:ext cx="18042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7" fill="none" extrusionOk="0">
                      <a:moveTo>
                        <a:pt x="57" y="112"/>
                      </a:moveTo>
                      <a:cubicBezTo>
                        <a:pt x="140" y="0"/>
                        <a:pt x="307" y="112"/>
                        <a:pt x="224" y="251"/>
                      </a:cubicBezTo>
                      <a:cubicBezTo>
                        <a:pt x="196" y="279"/>
                        <a:pt x="112" y="307"/>
                        <a:pt x="57" y="251"/>
                      </a:cubicBezTo>
                      <a:cubicBezTo>
                        <a:pt x="1" y="223"/>
                        <a:pt x="1" y="140"/>
                        <a:pt x="5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59"/>
                <p:cNvSpPr/>
                <p:nvPr/>
              </p:nvSpPr>
              <p:spPr>
                <a:xfrm>
                  <a:off x="5444759" y="1610522"/>
                  <a:ext cx="16402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64" fill="none" extrusionOk="0">
                      <a:moveTo>
                        <a:pt x="279" y="1"/>
                      </a:moveTo>
                      <a:lnTo>
                        <a:pt x="1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59"/>
                <p:cNvSpPr/>
                <p:nvPr/>
              </p:nvSpPr>
              <p:spPr>
                <a:xfrm>
                  <a:off x="5456182" y="1597459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224" y="224"/>
                      </a:moveTo>
                      <a:cubicBezTo>
                        <a:pt x="196" y="252"/>
                        <a:pt x="112" y="280"/>
                        <a:pt x="84" y="224"/>
                      </a:cubicBezTo>
                      <a:cubicBezTo>
                        <a:pt x="29" y="196"/>
                        <a:pt x="1" y="112"/>
                        <a:pt x="57" y="85"/>
                      </a:cubicBezTo>
                      <a:cubicBezTo>
                        <a:pt x="84" y="29"/>
                        <a:pt x="168" y="1"/>
                        <a:pt x="224" y="57"/>
                      </a:cubicBezTo>
                      <a:cubicBezTo>
                        <a:pt x="252" y="85"/>
                        <a:pt x="280" y="168"/>
                        <a:pt x="22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59"/>
              <p:cNvGrpSpPr/>
              <p:nvPr/>
            </p:nvGrpSpPr>
            <p:grpSpPr>
              <a:xfrm>
                <a:off x="3540438" y="1468682"/>
                <a:ext cx="849211" cy="718437"/>
                <a:chOff x="3544042" y="1488092"/>
                <a:chExt cx="561759" cy="475251"/>
              </a:xfrm>
            </p:grpSpPr>
            <p:sp>
              <p:nvSpPr>
                <p:cNvPr id="2818" name="Google Shape;2818;p59"/>
                <p:cNvSpPr/>
                <p:nvPr/>
              </p:nvSpPr>
              <p:spPr>
                <a:xfrm>
                  <a:off x="3570168" y="1504435"/>
                  <a:ext cx="535633" cy="44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" h="7611" fill="none" extrusionOk="0">
                      <a:moveTo>
                        <a:pt x="2705" y="1896"/>
                      </a:moveTo>
                      <a:cubicBezTo>
                        <a:pt x="1506" y="2704"/>
                        <a:pt x="503" y="3847"/>
                        <a:pt x="140" y="5241"/>
                      </a:cubicBezTo>
                      <a:cubicBezTo>
                        <a:pt x="1" y="5659"/>
                        <a:pt x="1" y="6077"/>
                        <a:pt x="140" y="6467"/>
                      </a:cubicBezTo>
                      <a:cubicBezTo>
                        <a:pt x="447" y="7303"/>
                        <a:pt x="1534" y="7610"/>
                        <a:pt x="2370" y="7359"/>
                      </a:cubicBezTo>
                      <a:cubicBezTo>
                        <a:pt x="3207" y="7080"/>
                        <a:pt x="3848" y="6411"/>
                        <a:pt x="4433" y="5742"/>
                      </a:cubicBezTo>
                      <a:cubicBezTo>
                        <a:pt x="4991" y="5046"/>
                        <a:pt x="5576" y="4349"/>
                        <a:pt x="6356" y="3903"/>
                      </a:cubicBezTo>
                      <a:cubicBezTo>
                        <a:pt x="6998" y="3568"/>
                        <a:pt x="7806" y="3429"/>
                        <a:pt x="8280" y="2871"/>
                      </a:cubicBezTo>
                      <a:cubicBezTo>
                        <a:pt x="9144" y="1812"/>
                        <a:pt x="8280" y="0"/>
                        <a:pt x="6914" y="84"/>
                      </a:cubicBezTo>
                      <a:cubicBezTo>
                        <a:pt x="5548" y="167"/>
                        <a:pt x="3820" y="1143"/>
                        <a:pt x="2705" y="189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59"/>
                <p:cNvSpPr/>
                <p:nvPr/>
              </p:nvSpPr>
              <p:spPr>
                <a:xfrm>
                  <a:off x="4060066" y="1545206"/>
                  <a:ext cx="24544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52" fill="none" extrusionOk="0">
                      <a:moveTo>
                        <a:pt x="0" y="252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59"/>
                <p:cNvSpPr/>
                <p:nvPr/>
              </p:nvSpPr>
              <p:spPr>
                <a:xfrm>
                  <a:off x="3898387" y="1762417"/>
                  <a:ext cx="18042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63" fill="none" extrusionOk="0">
                      <a:moveTo>
                        <a:pt x="1" y="0"/>
                      </a:moveTo>
                      <a:lnTo>
                        <a:pt x="307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59"/>
                <p:cNvSpPr/>
                <p:nvPr/>
              </p:nvSpPr>
              <p:spPr>
                <a:xfrm>
                  <a:off x="4006173" y="170524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" y="1"/>
                      </a:moveTo>
                      <a:lnTo>
                        <a:pt x="19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59"/>
                <p:cNvSpPr/>
                <p:nvPr/>
              </p:nvSpPr>
              <p:spPr>
                <a:xfrm>
                  <a:off x="4069848" y="1641569"/>
                  <a:ext cx="27824" cy="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29" fill="none" extrusionOk="0">
                      <a:moveTo>
                        <a:pt x="1" y="1"/>
                      </a:moveTo>
                      <a:lnTo>
                        <a:pt x="475" y="2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59"/>
                <p:cNvSpPr/>
                <p:nvPr/>
              </p:nvSpPr>
              <p:spPr>
                <a:xfrm>
                  <a:off x="3955560" y="1488092"/>
                  <a:ext cx="59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1" fill="none" extrusionOk="0">
                      <a:moveTo>
                        <a:pt x="0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59"/>
                <p:cNvSpPr/>
                <p:nvPr/>
              </p:nvSpPr>
              <p:spPr>
                <a:xfrm>
                  <a:off x="3829850" y="1527281"/>
                  <a:ext cx="8201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91" fill="none" extrusionOk="0">
                      <a:moveTo>
                        <a:pt x="139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59"/>
                <p:cNvSpPr/>
                <p:nvPr/>
              </p:nvSpPr>
              <p:spPr>
                <a:xfrm>
                  <a:off x="3733487" y="157953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9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59"/>
                <p:cNvSpPr/>
                <p:nvPr/>
              </p:nvSpPr>
              <p:spPr>
                <a:xfrm>
                  <a:off x="3642045" y="1651351"/>
                  <a:ext cx="21264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8" fill="none" extrusionOk="0">
                      <a:moveTo>
                        <a:pt x="363" y="3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59"/>
                <p:cNvSpPr/>
                <p:nvPr/>
              </p:nvSpPr>
              <p:spPr>
                <a:xfrm>
                  <a:off x="3576729" y="1729730"/>
                  <a:ext cx="34326" cy="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85" fill="none" extrusionOk="0">
                      <a:moveTo>
                        <a:pt x="586" y="8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59"/>
                <p:cNvSpPr/>
                <p:nvPr/>
              </p:nvSpPr>
              <p:spPr>
                <a:xfrm>
                  <a:off x="3544042" y="1844076"/>
                  <a:ext cx="27824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" fill="none" extrusionOk="0">
                      <a:moveTo>
                        <a:pt x="475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59"/>
                <p:cNvSpPr/>
                <p:nvPr/>
              </p:nvSpPr>
              <p:spPr>
                <a:xfrm>
                  <a:off x="3578369" y="1911032"/>
                  <a:ext cx="16343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391" fill="none" extrusionOk="0">
                      <a:moveTo>
                        <a:pt x="0" y="390"/>
                      </a:moveTo>
                      <a:lnTo>
                        <a:pt x="279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59"/>
                <p:cNvSpPr/>
                <p:nvPr/>
              </p:nvSpPr>
              <p:spPr>
                <a:xfrm>
                  <a:off x="3651828" y="1938740"/>
                  <a:ext cx="59" cy="2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0" fill="none" extrusionOk="0">
                      <a:moveTo>
                        <a:pt x="1" y="1"/>
                      </a:moveTo>
                      <a:lnTo>
                        <a:pt x="1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59"/>
                <p:cNvSpPr/>
                <p:nvPr/>
              </p:nvSpPr>
              <p:spPr>
                <a:xfrm>
                  <a:off x="3725344" y="1927317"/>
                  <a:ext cx="1312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419" fill="none" extrusionOk="0">
                      <a:moveTo>
                        <a:pt x="0" y="1"/>
                      </a:moveTo>
                      <a:lnTo>
                        <a:pt x="223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59"/>
                <p:cNvSpPr/>
                <p:nvPr/>
              </p:nvSpPr>
              <p:spPr>
                <a:xfrm>
                  <a:off x="3787380" y="1884906"/>
                  <a:ext cx="21264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63" fill="none" extrusionOk="0">
                      <a:moveTo>
                        <a:pt x="0" y="0"/>
                      </a:moveTo>
                      <a:lnTo>
                        <a:pt x="363" y="36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59"/>
                <p:cNvSpPr/>
                <p:nvPr/>
              </p:nvSpPr>
              <p:spPr>
                <a:xfrm>
                  <a:off x="3839632" y="1827733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0" y="0"/>
                      </a:moveTo>
                      <a:lnTo>
                        <a:pt x="279" y="27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59"/>
                <p:cNvSpPr/>
                <p:nvPr/>
              </p:nvSpPr>
              <p:spPr>
                <a:xfrm>
                  <a:off x="3908229" y="1535424"/>
                  <a:ext cx="89858" cy="55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949" fill="none" extrusionOk="0">
                      <a:moveTo>
                        <a:pt x="474" y="112"/>
                      </a:moveTo>
                      <a:cubicBezTo>
                        <a:pt x="335" y="140"/>
                        <a:pt x="167" y="224"/>
                        <a:pt x="84" y="363"/>
                      </a:cubicBezTo>
                      <a:cubicBezTo>
                        <a:pt x="0" y="502"/>
                        <a:pt x="0" y="698"/>
                        <a:pt x="112" y="809"/>
                      </a:cubicBezTo>
                      <a:cubicBezTo>
                        <a:pt x="223" y="921"/>
                        <a:pt x="362" y="948"/>
                        <a:pt x="502" y="948"/>
                      </a:cubicBezTo>
                      <a:cubicBezTo>
                        <a:pt x="669" y="948"/>
                        <a:pt x="836" y="921"/>
                        <a:pt x="1004" y="837"/>
                      </a:cubicBezTo>
                      <a:cubicBezTo>
                        <a:pt x="1115" y="809"/>
                        <a:pt x="1227" y="725"/>
                        <a:pt x="1338" y="642"/>
                      </a:cubicBezTo>
                      <a:cubicBezTo>
                        <a:pt x="1533" y="447"/>
                        <a:pt x="1450" y="112"/>
                        <a:pt x="1199" y="56"/>
                      </a:cubicBezTo>
                      <a:cubicBezTo>
                        <a:pt x="948" y="1"/>
                        <a:pt x="725" y="29"/>
                        <a:pt x="474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59"/>
                <p:cNvSpPr/>
                <p:nvPr/>
              </p:nvSpPr>
              <p:spPr>
                <a:xfrm>
                  <a:off x="3998030" y="1566470"/>
                  <a:ext cx="4738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921" fill="none" extrusionOk="0">
                      <a:moveTo>
                        <a:pt x="84" y="753"/>
                      </a:moveTo>
                      <a:cubicBezTo>
                        <a:pt x="167" y="864"/>
                        <a:pt x="307" y="920"/>
                        <a:pt x="418" y="892"/>
                      </a:cubicBezTo>
                      <a:cubicBezTo>
                        <a:pt x="558" y="837"/>
                        <a:pt x="641" y="753"/>
                        <a:pt x="697" y="641"/>
                      </a:cubicBezTo>
                      <a:cubicBezTo>
                        <a:pt x="809" y="391"/>
                        <a:pt x="669" y="0"/>
                        <a:pt x="363" y="28"/>
                      </a:cubicBezTo>
                      <a:cubicBezTo>
                        <a:pt x="56" y="84"/>
                        <a:pt x="0" y="530"/>
                        <a:pt x="84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59"/>
                <p:cNvSpPr/>
                <p:nvPr/>
              </p:nvSpPr>
              <p:spPr>
                <a:xfrm>
                  <a:off x="3713863" y="1618723"/>
                  <a:ext cx="49088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921" fill="none" extrusionOk="0">
                      <a:moveTo>
                        <a:pt x="112" y="753"/>
                      </a:moveTo>
                      <a:cubicBezTo>
                        <a:pt x="196" y="865"/>
                        <a:pt x="308" y="920"/>
                        <a:pt x="447" y="865"/>
                      </a:cubicBezTo>
                      <a:cubicBezTo>
                        <a:pt x="586" y="837"/>
                        <a:pt x="670" y="753"/>
                        <a:pt x="726" y="614"/>
                      </a:cubicBezTo>
                      <a:cubicBezTo>
                        <a:pt x="837" y="363"/>
                        <a:pt x="698" y="0"/>
                        <a:pt x="363" y="28"/>
                      </a:cubicBezTo>
                      <a:cubicBezTo>
                        <a:pt x="57" y="84"/>
                        <a:pt x="1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59"/>
                <p:cNvSpPr/>
                <p:nvPr/>
              </p:nvSpPr>
              <p:spPr>
                <a:xfrm>
                  <a:off x="3681234" y="1737931"/>
                  <a:ext cx="4902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921" fill="none" extrusionOk="0">
                      <a:moveTo>
                        <a:pt x="112" y="753"/>
                      </a:moveTo>
                      <a:cubicBezTo>
                        <a:pt x="168" y="864"/>
                        <a:pt x="307" y="920"/>
                        <a:pt x="446" y="892"/>
                      </a:cubicBezTo>
                      <a:cubicBezTo>
                        <a:pt x="586" y="837"/>
                        <a:pt x="669" y="753"/>
                        <a:pt x="725" y="641"/>
                      </a:cubicBezTo>
                      <a:cubicBezTo>
                        <a:pt x="837" y="391"/>
                        <a:pt x="697" y="0"/>
                        <a:pt x="391" y="28"/>
                      </a:cubicBezTo>
                      <a:cubicBezTo>
                        <a:pt x="84" y="84"/>
                        <a:pt x="0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59"/>
                <p:cNvSpPr/>
                <p:nvPr/>
              </p:nvSpPr>
              <p:spPr>
                <a:xfrm>
                  <a:off x="3975126" y="1626865"/>
                  <a:ext cx="76854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144" fill="none" extrusionOk="0">
                      <a:moveTo>
                        <a:pt x="558" y="307"/>
                      </a:moveTo>
                      <a:cubicBezTo>
                        <a:pt x="419" y="335"/>
                        <a:pt x="308" y="419"/>
                        <a:pt x="224" y="503"/>
                      </a:cubicBezTo>
                      <a:cubicBezTo>
                        <a:pt x="112" y="586"/>
                        <a:pt x="29" y="698"/>
                        <a:pt x="29" y="837"/>
                      </a:cubicBezTo>
                      <a:cubicBezTo>
                        <a:pt x="1" y="921"/>
                        <a:pt x="57" y="1004"/>
                        <a:pt x="112" y="1088"/>
                      </a:cubicBezTo>
                      <a:cubicBezTo>
                        <a:pt x="196" y="1144"/>
                        <a:pt x="308" y="1144"/>
                        <a:pt x="419" y="1116"/>
                      </a:cubicBezTo>
                      <a:cubicBezTo>
                        <a:pt x="726" y="1060"/>
                        <a:pt x="977" y="893"/>
                        <a:pt x="1172" y="670"/>
                      </a:cubicBezTo>
                      <a:cubicBezTo>
                        <a:pt x="1227" y="586"/>
                        <a:pt x="1283" y="503"/>
                        <a:pt x="1283" y="391"/>
                      </a:cubicBezTo>
                      <a:cubicBezTo>
                        <a:pt x="1311" y="1"/>
                        <a:pt x="726" y="224"/>
                        <a:pt x="558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59"/>
                <p:cNvSpPr/>
                <p:nvPr/>
              </p:nvSpPr>
              <p:spPr>
                <a:xfrm>
                  <a:off x="3735127" y="1731370"/>
                  <a:ext cx="75155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" h="1144" fill="none" extrusionOk="0">
                      <a:moveTo>
                        <a:pt x="530" y="307"/>
                      </a:moveTo>
                      <a:cubicBezTo>
                        <a:pt x="418" y="335"/>
                        <a:pt x="279" y="419"/>
                        <a:pt x="195" y="503"/>
                      </a:cubicBezTo>
                      <a:cubicBezTo>
                        <a:pt x="84" y="586"/>
                        <a:pt x="0" y="698"/>
                        <a:pt x="0" y="837"/>
                      </a:cubicBezTo>
                      <a:cubicBezTo>
                        <a:pt x="0" y="921"/>
                        <a:pt x="28" y="1004"/>
                        <a:pt x="84" y="1060"/>
                      </a:cubicBezTo>
                      <a:cubicBezTo>
                        <a:pt x="168" y="1144"/>
                        <a:pt x="307" y="1144"/>
                        <a:pt x="391" y="1116"/>
                      </a:cubicBezTo>
                      <a:cubicBezTo>
                        <a:pt x="697" y="1060"/>
                        <a:pt x="948" y="893"/>
                        <a:pt x="1143" y="670"/>
                      </a:cubicBezTo>
                      <a:cubicBezTo>
                        <a:pt x="1227" y="586"/>
                        <a:pt x="1255" y="503"/>
                        <a:pt x="1283" y="391"/>
                      </a:cubicBezTo>
                      <a:cubicBezTo>
                        <a:pt x="1283" y="1"/>
                        <a:pt x="725" y="224"/>
                        <a:pt x="530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59"/>
                <p:cNvSpPr/>
                <p:nvPr/>
              </p:nvSpPr>
              <p:spPr>
                <a:xfrm>
                  <a:off x="3682875" y="1842436"/>
                  <a:ext cx="68653" cy="8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" h="1367" fill="none" extrusionOk="0">
                      <a:moveTo>
                        <a:pt x="418" y="474"/>
                      </a:moveTo>
                      <a:cubicBezTo>
                        <a:pt x="307" y="558"/>
                        <a:pt x="195" y="641"/>
                        <a:pt x="140" y="753"/>
                      </a:cubicBezTo>
                      <a:cubicBezTo>
                        <a:pt x="56" y="864"/>
                        <a:pt x="0" y="1004"/>
                        <a:pt x="28" y="1143"/>
                      </a:cubicBezTo>
                      <a:cubicBezTo>
                        <a:pt x="56" y="1227"/>
                        <a:pt x="112" y="1283"/>
                        <a:pt x="195" y="1338"/>
                      </a:cubicBezTo>
                      <a:cubicBezTo>
                        <a:pt x="279" y="1366"/>
                        <a:pt x="391" y="1366"/>
                        <a:pt x="502" y="1310"/>
                      </a:cubicBezTo>
                      <a:cubicBezTo>
                        <a:pt x="753" y="1171"/>
                        <a:pt x="976" y="948"/>
                        <a:pt x="1087" y="669"/>
                      </a:cubicBezTo>
                      <a:cubicBezTo>
                        <a:pt x="1143" y="586"/>
                        <a:pt x="1171" y="474"/>
                        <a:pt x="1171" y="391"/>
                      </a:cubicBezTo>
                      <a:cubicBezTo>
                        <a:pt x="1087" y="0"/>
                        <a:pt x="586" y="363"/>
                        <a:pt x="418" y="4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59"/>
                <p:cNvSpPr/>
                <p:nvPr/>
              </p:nvSpPr>
              <p:spPr>
                <a:xfrm>
                  <a:off x="3821649" y="1538704"/>
                  <a:ext cx="70293" cy="7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27" fill="none" extrusionOk="0">
                      <a:moveTo>
                        <a:pt x="112" y="642"/>
                      </a:moveTo>
                      <a:cubicBezTo>
                        <a:pt x="29" y="753"/>
                        <a:pt x="1" y="920"/>
                        <a:pt x="56" y="1032"/>
                      </a:cubicBezTo>
                      <a:cubicBezTo>
                        <a:pt x="112" y="1143"/>
                        <a:pt x="196" y="1199"/>
                        <a:pt x="307" y="1199"/>
                      </a:cubicBezTo>
                      <a:cubicBezTo>
                        <a:pt x="558" y="1227"/>
                        <a:pt x="837" y="1115"/>
                        <a:pt x="1004" y="948"/>
                      </a:cubicBezTo>
                      <a:cubicBezTo>
                        <a:pt x="1088" y="865"/>
                        <a:pt x="1144" y="809"/>
                        <a:pt x="1171" y="725"/>
                      </a:cubicBezTo>
                      <a:cubicBezTo>
                        <a:pt x="1199" y="614"/>
                        <a:pt x="1199" y="530"/>
                        <a:pt x="1171" y="446"/>
                      </a:cubicBezTo>
                      <a:cubicBezTo>
                        <a:pt x="948" y="0"/>
                        <a:pt x="335" y="363"/>
                        <a:pt x="112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59"/>
                <p:cNvSpPr/>
                <p:nvPr/>
              </p:nvSpPr>
              <p:spPr>
                <a:xfrm>
                  <a:off x="3864118" y="1594237"/>
                  <a:ext cx="5559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48" fill="none" extrusionOk="0">
                      <a:moveTo>
                        <a:pt x="196" y="363"/>
                      </a:moveTo>
                      <a:cubicBezTo>
                        <a:pt x="56" y="446"/>
                        <a:pt x="0" y="586"/>
                        <a:pt x="0" y="753"/>
                      </a:cubicBezTo>
                      <a:cubicBezTo>
                        <a:pt x="0" y="809"/>
                        <a:pt x="28" y="837"/>
                        <a:pt x="56" y="892"/>
                      </a:cubicBezTo>
                      <a:cubicBezTo>
                        <a:pt x="140" y="920"/>
                        <a:pt x="223" y="948"/>
                        <a:pt x="307" y="920"/>
                      </a:cubicBezTo>
                      <a:cubicBezTo>
                        <a:pt x="446" y="920"/>
                        <a:pt x="614" y="864"/>
                        <a:pt x="725" y="809"/>
                      </a:cubicBezTo>
                      <a:cubicBezTo>
                        <a:pt x="865" y="725"/>
                        <a:pt x="948" y="586"/>
                        <a:pt x="948" y="418"/>
                      </a:cubicBezTo>
                      <a:cubicBezTo>
                        <a:pt x="920" y="0"/>
                        <a:pt x="391" y="195"/>
                        <a:pt x="196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59"/>
                <p:cNvSpPr/>
                <p:nvPr/>
              </p:nvSpPr>
              <p:spPr>
                <a:xfrm>
                  <a:off x="3792242" y="1674256"/>
                  <a:ext cx="5723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948" fill="none" extrusionOk="0">
                      <a:moveTo>
                        <a:pt x="224" y="335"/>
                      </a:moveTo>
                      <a:cubicBezTo>
                        <a:pt x="85" y="418"/>
                        <a:pt x="1" y="586"/>
                        <a:pt x="29" y="753"/>
                      </a:cubicBezTo>
                      <a:cubicBezTo>
                        <a:pt x="29" y="781"/>
                        <a:pt x="29" y="836"/>
                        <a:pt x="85" y="864"/>
                      </a:cubicBezTo>
                      <a:cubicBezTo>
                        <a:pt x="140" y="920"/>
                        <a:pt x="252" y="948"/>
                        <a:pt x="335" y="920"/>
                      </a:cubicBezTo>
                      <a:cubicBezTo>
                        <a:pt x="475" y="892"/>
                        <a:pt x="614" y="864"/>
                        <a:pt x="754" y="781"/>
                      </a:cubicBezTo>
                      <a:cubicBezTo>
                        <a:pt x="893" y="725"/>
                        <a:pt x="949" y="586"/>
                        <a:pt x="977" y="446"/>
                      </a:cubicBezTo>
                      <a:cubicBezTo>
                        <a:pt x="921" y="0"/>
                        <a:pt x="419" y="195"/>
                        <a:pt x="224" y="33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59"/>
                <p:cNvSpPr/>
                <p:nvPr/>
              </p:nvSpPr>
              <p:spPr>
                <a:xfrm>
                  <a:off x="3911450" y="1600739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1" y="1004"/>
                      </a:moveTo>
                      <a:cubicBezTo>
                        <a:pt x="503" y="1060"/>
                        <a:pt x="642" y="1032"/>
                        <a:pt x="753" y="976"/>
                      </a:cubicBezTo>
                      <a:cubicBezTo>
                        <a:pt x="1032" y="809"/>
                        <a:pt x="1562" y="168"/>
                        <a:pt x="976" y="56"/>
                      </a:cubicBezTo>
                      <a:cubicBezTo>
                        <a:pt x="586" y="1"/>
                        <a:pt x="1" y="726"/>
                        <a:pt x="391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59"/>
                <p:cNvSpPr/>
                <p:nvPr/>
              </p:nvSpPr>
              <p:spPr>
                <a:xfrm>
                  <a:off x="3580010" y="1737931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0" y="1004"/>
                      </a:moveTo>
                      <a:cubicBezTo>
                        <a:pt x="530" y="1060"/>
                        <a:pt x="669" y="1060"/>
                        <a:pt x="753" y="976"/>
                      </a:cubicBezTo>
                      <a:cubicBezTo>
                        <a:pt x="1031" y="837"/>
                        <a:pt x="1561" y="195"/>
                        <a:pt x="976" y="84"/>
                      </a:cubicBezTo>
                      <a:cubicBezTo>
                        <a:pt x="585" y="0"/>
                        <a:pt x="0" y="753"/>
                        <a:pt x="390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59"/>
                <p:cNvSpPr/>
                <p:nvPr/>
              </p:nvSpPr>
              <p:spPr>
                <a:xfrm>
                  <a:off x="3712281" y="1667695"/>
                  <a:ext cx="8985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060" fill="none" extrusionOk="0">
                      <a:moveTo>
                        <a:pt x="362" y="1032"/>
                      </a:moveTo>
                      <a:cubicBezTo>
                        <a:pt x="474" y="1060"/>
                        <a:pt x="613" y="1060"/>
                        <a:pt x="725" y="976"/>
                      </a:cubicBezTo>
                      <a:cubicBezTo>
                        <a:pt x="1004" y="837"/>
                        <a:pt x="1533" y="196"/>
                        <a:pt x="948" y="84"/>
                      </a:cubicBezTo>
                      <a:cubicBezTo>
                        <a:pt x="558" y="1"/>
                        <a:pt x="0" y="725"/>
                        <a:pt x="362" y="103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59"/>
                <p:cNvSpPr/>
                <p:nvPr/>
              </p:nvSpPr>
              <p:spPr>
                <a:xfrm>
                  <a:off x="3659970" y="1803247"/>
                  <a:ext cx="9313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" h="1060" fill="none" extrusionOk="0">
                      <a:moveTo>
                        <a:pt x="419" y="1004"/>
                      </a:moveTo>
                      <a:cubicBezTo>
                        <a:pt x="531" y="1060"/>
                        <a:pt x="670" y="1060"/>
                        <a:pt x="782" y="976"/>
                      </a:cubicBezTo>
                      <a:cubicBezTo>
                        <a:pt x="1032" y="809"/>
                        <a:pt x="1590" y="195"/>
                        <a:pt x="1005" y="84"/>
                      </a:cubicBezTo>
                      <a:cubicBezTo>
                        <a:pt x="586" y="0"/>
                        <a:pt x="1" y="725"/>
                        <a:pt x="419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59"/>
                <p:cNvSpPr/>
                <p:nvPr/>
              </p:nvSpPr>
              <p:spPr>
                <a:xfrm>
                  <a:off x="3854336" y="1649770"/>
                  <a:ext cx="63732" cy="8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534" fill="none" extrusionOk="0">
                      <a:moveTo>
                        <a:pt x="1032" y="1143"/>
                      </a:moveTo>
                      <a:cubicBezTo>
                        <a:pt x="1087" y="1004"/>
                        <a:pt x="1059" y="864"/>
                        <a:pt x="976" y="781"/>
                      </a:cubicBezTo>
                      <a:cubicBezTo>
                        <a:pt x="809" y="502"/>
                        <a:pt x="140" y="0"/>
                        <a:pt x="56" y="613"/>
                      </a:cubicBezTo>
                      <a:cubicBezTo>
                        <a:pt x="0" y="1004"/>
                        <a:pt x="781" y="1533"/>
                        <a:pt x="1032" y="114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59"/>
                <p:cNvSpPr/>
                <p:nvPr/>
              </p:nvSpPr>
              <p:spPr>
                <a:xfrm>
                  <a:off x="3571808" y="1799966"/>
                  <a:ext cx="76795" cy="65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16" fill="none" extrusionOk="0">
                      <a:moveTo>
                        <a:pt x="1283" y="642"/>
                      </a:moveTo>
                      <a:cubicBezTo>
                        <a:pt x="1311" y="530"/>
                        <a:pt x="1199" y="419"/>
                        <a:pt x="1088" y="335"/>
                      </a:cubicBezTo>
                      <a:cubicBezTo>
                        <a:pt x="809" y="168"/>
                        <a:pt x="1" y="1"/>
                        <a:pt x="196" y="558"/>
                      </a:cubicBezTo>
                      <a:cubicBezTo>
                        <a:pt x="307" y="948"/>
                        <a:pt x="1227" y="1116"/>
                        <a:pt x="1283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59"/>
                <p:cNvSpPr/>
                <p:nvPr/>
              </p:nvSpPr>
              <p:spPr>
                <a:xfrm>
                  <a:off x="3918011" y="1675896"/>
                  <a:ext cx="58812" cy="4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697" fill="none" extrusionOk="0">
                      <a:moveTo>
                        <a:pt x="502" y="697"/>
                      </a:moveTo>
                      <a:cubicBezTo>
                        <a:pt x="1004" y="697"/>
                        <a:pt x="920" y="28"/>
                        <a:pt x="502" y="0"/>
                      </a:cubicBezTo>
                      <a:cubicBezTo>
                        <a:pt x="56" y="0"/>
                        <a:pt x="0" y="697"/>
                        <a:pt x="502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59"/>
                <p:cNvSpPr/>
                <p:nvPr/>
              </p:nvSpPr>
              <p:spPr>
                <a:xfrm>
                  <a:off x="3635484" y="1783623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475" y="698"/>
                      </a:moveTo>
                      <a:cubicBezTo>
                        <a:pt x="1004" y="698"/>
                        <a:pt x="921" y="29"/>
                        <a:pt x="475" y="1"/>
                      </a:cubicBezTo>
                      <a:cubicBezTo>
                        <a:pt x="29" y="1"/>
                        <a:pt x="1" y="698"/>
                        <a:pt x="475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59"/>
                <p:cNvSpPr/>
                <p:nvPr/>
              </p:nvSpPr>
              <p:spPr>
                <a:xfrm>
                  <a:off x="3805305" y="1768919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503" y="698"/>
                      </a:moveTo>
                      <a:cubicBezTo>
                        <a:pt x="1004" y="698"/>
                        <a:pt x="949" y="29"/>
                        <a:pt x="503" y="1"/>
                      </a:cubicBezTo>
                      <a:cubicBezTo>
                        <a:pt x="57" y="1"/>
                        <a:pt x="1" y="698"/>
                        <a:pt x="503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59"/>
                <p:cNvSpPr/>
                <p:nvPr/>
              </p:nvSpPr>
              <p:spPr>
                <a:xfrm>
                  <a:off x="3833071" y="1723228"/>
                  <a:ext cx="57230" cy="4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726" fill="none" extrusionOk="0">
                      <a:moveTo>
                        <a:pt x="475" y="725"/>
                      </a:moveTo>
                      <a:cubicBezTo>
                        <a:pt x="976" y="725"/>
                        <a:pt x="921" y="28"/>
                        <a:pt x="475" y="28"/>
                      </a:cubicBezTo>
                      <a:cubicBezTo>
                        <a:pt x="29" y="0"/>
                        <a:pt x="1" y="697"/>
                        <a:pt x="475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59"/>
                <p:cNvSpPr/>
                <p:nvPr/>
              </p:nvSpPr>
              <p:spPr>
                <a:xfrm>
                  <a:off x="3761253" y="1610522"/>
                  <a:ext cx="91498" cy="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89" fill="none" extrusionOk="0">
                      <a:moveTo>
                        <a:pt x="279" y="698"/>
                      </a:moveTo>
                      <a:cubicBezTo>
                        <a:pt x="418" y="893"/>
                        <a:pt x="614" y="1032"/>
                        <a:pt x="837" y="1060"/>
                      </a:cubicBezTo>
                      <a:cubicBezTo>
                        <a:pt x="1032" y="1088"/>
                        <a:pt x="1255" y="1005"/>
                        <a:pt x="1422" y="865"/>
                      </a:cubicBezTo>
                      <a:cubicBezTo>
                        <a:pt x="1506" y="782"/>
                        <a:pt x="1533" y="698"/>
                        <a:pt x="1561" y="614"/>
                      </a:cubicBezTo>
                      <a:cubicBezTo>
                        <a:pt x="1533" y="503"/>
                        <a:pt x="1450" y="391"/>
                        <a:pt x="1366" y="336"/>
                      </a:cubicBezTo>
                      <a:cubicBezTo>
                        <a:pt x="1199" y="196"/>
                        <a:pt x="1004" y="112"/>
                        <a:pt x="809" y="85"/>
                      </a:cubicBezTo>
                      <a:cubicBezTo>
                        <a:pt x="363" y="1"/>
                        <a:pt x="0" y="252"/>
                        <a:pt x="279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59"/>
                <p:cNvSpPr/>
                <p:nvPr/>
              </p:nvSpPr>
              <p:spPr>
                <a:xfrm>
                  <a:off x="3731847" y="1799966"/>
                  <a:ext cx="9149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172" fill="none" extrusionOk="0">
                      <a:moveTo>
                        <a:pt x="307" y="725"/>
                      </a:moveTo>
                      <a:cubicBezTo>
                        <a:pt x="558" y="1116"/>
                        <a:pt x="1088" y="1171"/>
                        <a:pt x="1450" y="865"/>
                      </a:cubicBezTo>
                      <a:cubicBezTo>
                        <a:pt x="1506" y="781"/>
                        <a:pt x="1562" y="697"/>
                        <a:pt x="1562" y="614"/>
                      </a:cubicBezTo>
                      <a:cubicBezTo>
                        <a:pt x="1534" y="474"/>
                        <a:pt x="1478" y="391"/>
                        <a:pt x="1366" y="335"/>
                      </a:cubicBezTo>
                      <a:cubicBezTo>
                        <a:pt x="1199" y="196"/>
                        <a:pt x="1004" y="112"/>
                        <a:pt x="809" y="84"/>
                      </a:cubicBezTo>
                      <a:cubicBezTo>
                        <a:pt x="363" y="1"/>
                        <a:pt x="1" y="251"/>
                        <a:pt x="307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59"/>
                <p:cNvSpPr/>
                <p:nvPr/>
              </p:nvSpPr>
              <p:spPr>
                <a:xfrm>
                  <a:off x="3576729" y="1855499"/>
                  <a:ext cx="8985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72" fill="none" extrusionOk="0">
                      <a:moveTo>
                        <a:pt x="279" y="697"/>
                      </a:moveTo>
                      <a:cubicBezTo>
                        <a:pt x="530" y="1087"/>
                        <a:pt x="1087" y="1171"/>
                        <a:pt x="1422" y="837"/>
                      </a:cubicBezTo>
                      <a:cubicBezTo>
                        <a:pt x="1478" y="781"/>
                        <a:pt x="1533" y="697"/>
                        <a:pt x="1533" y="586"/>
                      </a:cubicBezTo>
                      <a:cubicBezTo>
                        <a:pt x="1506" y="474"/>
                        <a:pt x="1450" y="363"/>
                        <a:pt x="1338" y="307"/>
                      </a:cubicBezTo>
                      <a:cubicBezTo>
                        <a:pt x="1171" y="195"/>
                        <a:pt x="1004" y="112"/>
                        <a:pt x="781" y="56"/>
                      </a:cubicBezTo>
                      <a:cubicBezTo>
                        <a:pt x="335" y="0"/>
                        <a:pt x="0" y="251"/>
                        <a:pt x="279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59"/>
                <p:cNvSpPr/>
                <p:nvPr/>
              </p:nvSpPr>
              <p:spPr>
                <a:xfrm>
                  <a:off x="3640405" y="1670975"/>
                  <a:ext cx="81716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1172" fill="none" extrusionOk="0">
                      <a:moveTo>
                        <a:pt x="586" y="1171"/>
                      </a:moveTo>
                      <a:cubicBezTo>
                        <a:pt x="1060" y="1171"/>
                        <a:pt x="1394" y="753"/>
                        <a:pt x="1311" y="279"/>
                      </a:cubicBezTo>
                      <a:cubicBezTo>
                        <a:pt x="1283" y="196"/>
                        <a:pt x="1255" y="112"/>
                        <a:pt x="1171" y="56"/>
                      </a:cubicBezTo>
                      <a:cubicBezTo>
                        <a:pt x="1060" y="0"/>
                        <a:pt x="920" y="0"/>
                        <a:pt x="809" y="56"/>
                      </a:cubicBezTo>
                      <a:cubicBezTo>
                        <a:pt x="614" y="140"/>
                        <a:pt x="446" y="251"/>
                        <a:pt x="307" y="391"/>
                      </a:cubicBezTo>
                      <a:cubicBezTo>
                        <a:pt x="0" y="753"/>
                        <a:pt x="56" y="1171"/>
                        <a:pt x="586" y="117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8" name="Google Shape;2858;p59"/>
              <p:cNvGrpSpPr/>
              <p:nvPr/>
            </p:nvGrpSpPr>
            <p:grpSpPr>
              <a:xfrm>
                <a:off x="4349028" y="1967273"/>
                <a:ext cx="488382" cy="376866"/>
                <a:chOff x="5174035" y="1468678"/>
                <a:chExt cx="488382" cy="376866"/>
              </a:xfrm>
            </p:grpSpPr>
            <p:sp>
              <p:nvSpPr>
                <p:cNvPr id="2859" name="Google Shape;2859;p59"/>
                <p:cNvSpPr/>
                <p:nvPr/>
              </p:nvSpPr>
              <p:spPr>
                <a:xfrm>
                  <a:off x="5174035" y="1468678"/>
                  <a:ext cx="119264" cy="336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59"/>
                <p:cNvSpPr/>
                <p:nvPr/>
              </p:nvSpPr>
              <p:spPr>
                <a:xfrm rot="7462381">
                  <a:off x="5430279" y="1533146"/>
                  <a:ext cx="119267" cy="33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1C5F57F-D468-47F3-B75C-0D5ED7EC33D9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74044" y="1851536"/>
            <a:ext cx="2028500" cy="947787"/>
          </a:xfrm>
        </p:spPr>
        <p:txBody>
          <a:bodyPr/>
          <a:lstStyle/>
          <a:p>
            <a:r>
              <a:rPr lang="en-US" dirty="0"/>
              <a:t>5664k</a:t>
            </a: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8"/>
          <p:cNvSpPr txBox="1">
            <a:spLocks noGrp="1"/>
          </p:cNvSpPr>
          <p:nvPr>
            <p:ph type="title"/>
          </p:nvPr>
        </p:nvSpPr>
        <p:spPr>
          <a:xfrm>
            <a:off x="1113375" y="657280"/>
            <a:ext cx="3710700" cy="872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</a:rPr>
              <a:t>Data Preparation </a:t>
            </a:r>
            <a:endParaRPr sz="2800" dirty="0"/>
          </a:p>
        </p:txBody>
      </p:sp>
      <p:sp>
        <p:nvSpPr>
          <p:cNvPr id="2264" name="Google Shape;2264;p48"/>
          <p:cNvSpPr txBox="1">
            <a:spLocks noGrp="1"/>
          </p:cNvSpPr>
          <p:nvPr>
            <p:ph type="subTitle" idx="1"/>
          </p:nvPr>
        </p:nvSpPr>
        <p:spPr>
          <a:xfrm>
            <a:off x="485422" y="1471201"/>
            <a:ext cx="4144836" cy="20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sz="2400" dirty="0"/>
              <a:t>Delete unnecessary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-Deal With Null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-Convert Columns Type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-Remove Duplicates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-Update inconsistent data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2F3D5-64AD-4BD2-96FC-F7152D8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1016000"/>
            <a:ext cx="5520266" cy="2856089"/>
          </a:xfrm>
        </p:spPr>
        <p:txBody>
          <a:bodyPr/>
          <a:lstStyle/>
          <a:p>
            <a:r>
              <a:rPr lang="en-US" sz="4400" dirty="0"/>
              <a:t>       </a:t>
            </a:r>
            <a:endParaRPr lang="ar-SA" sz="4000" dirty="0">
              <a:solidFill>
                <a:schemeClr val="bg2"/>
              </a:solidFill>
              <a:highlight>
                <a:srgbClr val="FFFF00"/>
              </a:highlight>
              <a:latin typeface="Arial Black" panose="020B0A04020102020204" pitchFamily="34" charset="0"/>
              <a:ea typeface="Yu Gothic" panose="020B0400000000000000" pitchFamily="34" charset="-128"/>
            </a:endParaRPr>
          </a:p>
        </p:txBody>
      </p:sp>
      <p:sp>
        <p:nvSpPr>
          <p:cNvPr id="5" name="Google Shape;2263;p48">
            <a:extLst>
              <a:ext uri="{FF2B5EF4-FFF2-40B4-BE49-F238E27FC236}">
                <a16:creationId xmlns:a16="http://schemas.microsoft.com/office/drawing/2014/main" id="{3E43354E-FD3D-44EA-9F39-85A78BE6F9AB}"/>
              </a:ext>
            </a:extLst>
          </p:cNvPr>
          <p:cNvSpPr txBox="1">
            <a:spLocks/>
          </p:cNvSpPr>
          <p:nvPr/>
        </p:nvSpPr>
        <p:spPr>
          <a:xfrm>
            <a:off x="1124663" y="1763592"/>
            <a:ext cx="3710700" cy="210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Yu Gothic" panose="020B0400000000000000" pitchFamily="34" charset="-128"/>
              </a:rPr>
              <a:t>Findings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96623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536940"/>
            <a:ext cx="4120444" cy="1165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america</a:t>
            </a:r>
            <a:r>
              <a:rPr lang="en-US" dirty="0"/>
              <a:t> is the most country showed an interest in vaccine then </a:t>
            </a:r>
            <a:r>
              <a:rPr lang="en-US" dirty="0" err="1"/>
              <a:t>india</a:t>
            </a:r>
            <a:r>
              <a:rPr lang="en-US" dirty="0"/>
              <a:t> most of the data comes from government of jersey then public health most of the data comes from government of jersey then public health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82234-59B3-4D89-B826-F41A6BA8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89" y="1095169"/>
            <a:ext cx="3596344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62757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536940"/>
            <a:ext cx="4120444" cy="543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the data comes from government of jersey then public health agency of </a:t>
            </a:r>
            <a:r>
              <a:rPr lang="en-US" dirty="0" err="1"/>
              <a:t>sweeden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2DFA5-228E-460D-AE85-158B4B75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87" y="1361906"/>
            <a:ext cx="4120445" cy="29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14099"/>
      </p:ext>
    </p:extLst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241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Bahnschrift</vt:lpstr>
      <vt:lpstr>Roboto Condensed Light</vt:lpstr>
      <vt:lpstr>Spartan ExtraBold</vt:lpstr>
      <vt:lpstr>Spartan Medium</vt:lpstr>
      <vt:lpstr>zeitung</vt:lpstr>
      <vt:lpstr>DNA: The Human Body Recipe by Slidesgo</vt:lpstr>
      <vt:lpstr> </vt:lpstr>
      <vt:lpstr>03</vt:lpstr>
      <vt:lpstr>Methodology</vt:lpstr>
      <vt:lpstr>• Problem understanding </vt:lpstr>
      <vt:lpstr>•Dataset</vt:lpstr>
      <vt:lpstr>Data Preparation </vt:lpstr>
      <vt:lpstr>       </vt:lpstr>
      <vt:lpstr>• •</vt:lpstr>
      <vt:lpstr>• •</vt:lpstr>
      <vt:lpstr>• •</vt:lpstr>
      <vt:lpstr>       </vt:lpstr>
      <vt:lpstr>Conclusions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Afnan ....</cp:lastModifiedBy>
  <cp:revision>8</cp:revision>
  <dcterms:modified xsi:type="dcterms:W3CDTF">2021-11-17T21:58:36Z</dcterms:modified>
</cp:coreProperties>
</file>