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9" r:id="rId11"/>
    <p:sldId id="265" r:id="rId12"/>
    <p:sldId id="264" r:id="rId13"/>
    <p:sldId id="268" r:id="rId14"/>
    <p:sldId id="266" r:id="rId1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1FDFE"/>
          </a:solidFill>
        </a:fill>
      </a:tcStyle>
    </a:wholeTbl>
    <a:band2H>
      <a:tcTxStyle/>
      <a:tcStyle>
        <a:tcBdr/>
        <a:fill>
          <a:solidFill>
            <a:srgbClr val="F8FEFE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BFA"/>
          </a:solidFill>
        </a:fill>
      </a:tcStyle>
    </a:wholeTbl>
    <a:band2H>
      <a:tcTxStyle/>
      <a:tcStyle>
        <a:tcBdr/>
        <a:fill>
          <a:solidFill>
            <a:srgbClr val="E8F5F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DCD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91" name="Shape 79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9;p2"/>
          <p:cNvSpPr/>
          <p:nvPr/>
        </p:nvSpPr>
        <p:spPr>
          <a:xfrm>
            <a:off x="2250724" y="3311874"/>
            <a:ext cx="6893402" cy="18318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4489899" y="716313"/>
            <a:ext cx="3941102" cy="2349900"/>
          </a:xfrm>
          <a:prstGeom prst="rect">
            <a:avLst/>
          </a:prstGeom>
        </p:spPr>
        <p:txBody>
          <a:bodyPr anchor="b"/>
          <a:lstStyle>
            <a:lvl1pPr algn="ctr">
              <a:defRPr sz="720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89899" y="3645663"/>
            <a:ext cx="39411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buClrTx/>
              <a:buSzTx/>
              <a:buFontTx/>
              <a:buNone/>
            </a:lvl1pPr>
            <a:lvl2pPr marL="342900" indent="254000" algn="ctr">
              <a:buClrTx/>
              <a:buSzTx/>
              <a:buFontTx/>
              <a:buNone/>
            </a:lvl2pPr>
            <a:lvl3pPr marL="342900" indent="711200" algn="ctr">
              <a:buClrTx/>
              <a:buSzTx/>
              <a:buFontTx/>
              <a:buNone/>
            </a:lvl3pPr>
            <a:lvl4pPr marL="342900" indent="1168400" algn="ctr">
              <a:buClrTx/>
              <a:buSzTx/>
              <a:buFontTx/>
              <a:buNone/>
            </a:lvl4pPr>
            <a:lvl5pPr marL="342900" indent="1625600" algn="ctr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31" name="Google Shape;12;p2"/>
          <p:cNvGrpSpPr/>
          <p:nvPr/>
        </p:nvGrpSpPr>
        <p:grpSpPr>
          <a:xfrm>
            <a:off x="3025575" y="201821"/>
            <a:ext cx="1737153" cy="1737099"/>
            <a:chOff x="0" y="0"/>
            <a:chExt cx="1737151" cy="1737097"/>
          </a:xfrm>
        </p:grpSpPr>
        <p:sp>
          <p:nvSpPr>
            <p:cNvPr id="15" name="Google Shape;13;p2"/>
            <p:cNvSpPr/>
            <p:nvPr/>
          </p:nvSpPr>
          <p:spPr>
            <a:xfrm>
              <a:off x="27" y="0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" name="Google Shape;14;p2"/>
            <p:cNvSpPr/>
            <p:nvPr/>
          </p:nvSpPr>
          <p:spPr>
            <a:xfrm>
              <a:off x="529045" y="0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" name="Google Shape;15;p2"/>
            <p:cNvSpPr/>
            <p:nvPr/>
          </p:nvSpPr>
          <p:spPr>
            <a:xfrm>
              <a:off x="1058063" y="0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" name="Google Shape;16;p2"/>
            <p:cNvSpPr/>
            <p:nvPr/>
          </p:nvSpPr>
          <p:spPr>
            <a:xfrm>
              <a:off x="1587081" y="0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" name="Google Shape;17;p2"/>
            <p:cNvSpPr/>
            <p:nvPr/>
          </p:nvSpPr>
          <p:spPr>
            <a:xfrm rot="5400000">
              <a:off x="-1" y="528991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" name="Google Shape;18;p2"/>
            <p:cNvSpPr/>
            <p:nvPr/>
          </p:nvSpPr>
          <p:spPr>
            <a:xfrm rot="5400000">
              <a:off x="-1" y="1058009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" name="Google Shape;19;p2"/>
            <p:cNvSpPr/>
            <p:nvPr/>
          </p:nvSpPr>
          <p:spPr>
            <a:xfrm rot="5400000">
              <a:off x="-1" y="1587027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" name="Google Shape;20;p2"/>
            <p:cNvSpPr/>
            <p:nvPr/>
          </p:nvSpPr>
          <p:spPr>
            <a:xfrm rot="5400000">
              <a:off x="529017" y="528991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" name="Google Shape;21;p2"/>
            <p:cNvSpPr/>
            <p:nvPr/>
          </p:nvSpPr>
          <p:spPr>
            <a:xfrm rot="5400000">
              <a:off x="529017" y="1058009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" name="Google Shape;22;p2"/>
            <p:cNvSpPr/>
            <p:nvPr/>
          </p:nvSpPr>
          <p:spPr>
            <a:xfrm rot="5400000">
              <a:off x="529017" y="1587027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" name="Google Shape;23;p2"/>
            <p:cNvSpPr/>
            <p:nvPr/>
          </p:nvSpPr>
          <p:spPr>
            <a:xfrm rot="5400000">
              <a:off x="1058062" y="528991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" name="Google Shape;24;p2"/>
            <p:cNvSpPr/>
            <p:nvPr/>
          </p:nvSpPr>
          <p:spPr>
            <a:xfrm rot="5400000">
              <a:off x="1058062" y="1058009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" name="Google Shape;25;p2"/>
            <p:cNvSpPr/>
            <p:nvPr/>
          </p:nvSpPr>
          <p:spPr>
            <a:xfrm rot="5400000">
              <a:off x="1058062" y="1587027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" name="Google Shape;26;p2"/>
            <p:cNvSpPr/>
            <p:nvPr/>
          </p:nvSpPr>
          <p:spPr>
            <a:xfrm rot="5400000">
              <a:off x="1587080" y="528991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" name="Google Shape;27;p2"/>
            <p:cNvSpPr/>
            <p:nvPr/>
          </p:nvSpPr>
          <p:spPr>
            <a:xfrm rot="5400000">
              <a:off x="1587080" y="1058009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" name="Google Shape;28;p2"/>
            <p:cNvSpPr/>
            <p:nvPr/>
          </p:nvSpPr>
          <p:spPr>
            <a:xfrm rot="5400000">
              <a:off x="1587080" y="1587027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32" name="Google Shape;29;p2"/>
          <p:cNvSpPr/>
          <p:nvPr/>
        </p:nvSpPr>
        <p:spPr>
          <a:xfrm>
            <a:off x="0" y="0"/>
            <a:ext cx="2258400" cy="51435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25;p11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chemeClr val="accent6">
              <a:lumOff val="68516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77" name="Title Text"/>
          <p:cNvSpPr txBox="1">
            <a:spLocks noGrp="1"/>
          </p:cNvSpPr>
          <p:nvPr>
            <p:ph type="title"/>
          </p:nvPr>
        </p:nvSpPr>
        <p:spPr>
          <a:xfrm>
            <a:off x="514850" y="1233175"/>
            <a:ext cx="3546601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37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14850" y="2803075"/>
            <a:ext cx="3546601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buClrTx/>
              <a:buSzTx/>
              <a:buFontTx/>
              <a:buNone/>
              <a:defRPr sz="2100"/>
            </a:lvl1pPr>
            <a:lvl2pPr marL="342900" indent="254000" algn="ctr">
              <a:buClrTx/>
              <a:buSzTx/>
              <a:buFontTx/>
              <a:buNone/>
              <a:defRPr sz="2100"/>
            </a:lvl2pPr>
            <a:lvl3pPr marL="342900" indent="711200" algn="ctr">
              <a:buClrTx/>
              <a:buSzTx/>
              <a:buFontTx/>
              <a:buNone/>
              <a:defRPr sz="2100"/>
            </a:lvl3pPr>
            <a:lvl4pPr marL="342900" indent="1168400" algn="ctr">
              <a:buClrTx/>
              <a:buSzTx/>
              <a:buFontTx/>
              <a:buNone/>
              <a:defRPr sz="2100"/>
            </a:lvl4pPr>
            <a:lvl5pPr marL="342900" indent="1625600" algn="ctr"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9" name="Google Shape;328;p11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30;p12"/>
          <p:cNvSpPr/>
          <p:nvPr/>
        </p:nvSpPr>
        <p:spPr>
          <a:xfrm>
            <a:off x="-1" y="0"/>
            <a:ext cx="2376002" cy="51435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88" name="Title Text"/>
          <p:cNvSpPr txBox="1">
            <a:spLocks noGrp="1"/>
          </p:cNvSpPr>
          <p:nvPr>
            <p:ph type="title"/>
          </p:nvPr>
        </p:nvSpPr>
        <p:spPr>
          <a:xfrm>
            <a:off x="5002874" y="1294524"/>
            <a:ext cx="3427801" cy="14997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02874" y="2797824"/>
            <a:ext cx="3425101" cy="1051501"/>
          </a:xfrm>
          <a:prstGeom prst="rect">
            <a:avLst/>
          </a:prstGeom>
        </p:spPr>
        <p:txBody>
          <a:bodyPr/>
          <a:lstStyle>
            <a:lvl1pPr marL="342900" indent="-228600">
              <a:buClrTx/>
              <a:buSzTx/>
              <a:buFontTx/>
              <a:buNone/>
              <a:defRPr sz="1400"/>
            </a:lvl1pPr>
            <a:lvl2pPr marL="342900" indent="254000">
              <a:buClrTx/>
              <a:buSzTx/>
              <a:buFontTx/>
              <a:buNone/>
              <a:defRPr sz="1400"/>
            </a:lvl2pPr>
            <a:lvl3pPr marL="342900" indent="711200">
              <a:buClrTx/>
              <a:buSzTx/>
              <a:buFontTx/>
              <a:buNone/>
              <a:defRPr sz="1400"/>
            </a:lvl3pPr>
            <a:lvl4pPr marL="342900" indent="1168400">
              <a:buClrTx/>
              <a:buSzTx/>
              <a:buFontTx/>
              <a:buNone/>
              <a:defRPr sz="1400"/>
            </a:lvl4pPr>
            <a:lvl5pPr marL="342900" indent="1625600">
              <a:buClrTx/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PTION_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Title Text"/>
          <p:cNvSpPr txBox="1">
            <a:spLocks noGrp="1"/>
          </p:cNvSpPr>
          <p:nvPr>
            <p:ph type="title"/>
          </p:nvPr>
        </p:nvSpPr>
        <p:spPr>
          <a:xfrm>
            <a:off x="713099" y="3806325"/>
            <a:ext cx="7717802" cy="572701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3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336;p14"/>
          <p:cNvSpPr/>
          <p:nvPr/>
        </p:nvSpPr>
        <p:spPr>
          <a:xfrm>
            <a:off x="-1" y="383950"/>
            <a:ext cx="311402" cy="8418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422" name="Google Shape;337;p14"/>
          <p:cNvGrpSpPr/>
          <p:nvPr/>
        </p:nvGrpSpPr>
        <p:grpSpPr>
          <a:xfrm>
            <a:off x="163570" y="175436"/>
            <a:ext cx="833693" cy="833744"/>
            <a:chOff x="0" y="0"/>
            <a:chExt cx="833692" cy="833742"/>
          </a:xfrm>
        </p:grpSpPr>
        <p:sp>
          <p:nvSpPr>
            <p:cNvPr id="406" name="Google Shape;338;p14"/>
            <p:cNvSpPr/>
            <p:nvPr/>
          </p:nvSpPr>
          <p:spPr>
            <a:xfrm>
              <a:off x="12" y="-1"/>
              <a:ext cx="72023" cy="72029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7" name="Google Shape;339;p14"/>
            <p:cNvSpPr/>
            <p:nvPr/>
          </p:nvSpPr>
          <p:spPr>
            <a:xfrm>
              <a:off x="253898" y="-1"/>
              <a:ext cx="72023" cy="72029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8" name="Google Shape;340;p14"/>
            <p:cNvSpPr/>
            <p:nvPr/>
          </p:nvSpPr>
          <p:spPr>
            <a:xfrm>
              <a:off x="507784" y="-1"/>
              <a:ext cx="72023" cy="72029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9" name="Google Shape;341;p14"/>
            <p:cNvSpPr/>
            <p:nvPr/>
          </p:nvSpPr>
          <p:spPr>
            <a:xfrm>
              <a:off x="761669" y="-1"/>
              <a:ext cx="72023" cy="72029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0" name="Google Shape;342;p14"/>
            <p:cNvSpPr/>
            <p:nvPr/>
          </p:nvSpPr>
          <p:spPr>
            <a:xfrm rot="5400000">
              <a:off x="-4" y="253899"/>
              <a:ext cx="72029" cy="72023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1" name="Google Shape;343;p14"/>
            <p:cNvSpPr/>
            <p:nvPr/>
          </p:nvSpPr>
          <p:spPr>
            <a:xfrm rot="5400000">
              <a:off x="-4" y="507808"/>
              <a:ext cx="72029" cy="72023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2" name="Google Shape;344;p14"/>
            <p:cNvSpPr/>
            <p:nvPr/>
          </p:nvSpPr>
          <p:spPr>
            <a:xfrm rot="5400000">
              <a:off x="-4" y="761717"/>
              <a:ext cx="72029" cy="72023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3" name="Google Shape;345;p14"/>
            <p:cNvSpPr/>
            <p:nvPr/>
          </p:nvSpPr>
          <p:spPr>
            <a:xfrm rot="5400000">
              <a:off x="253881" y="253899"/>
              <a:ext cx="72029" cy="72023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4" name="Google Shape;346;p14"/>
            <p:cNvSpPr/>
            <p:nvPr/>
          </p:nvSpPr>
          <p:spPr>
            <a:xfrm rot="5400000">
              <a:off x="253881" y="507808"/>
              <a:ext cx="72029" cy="72023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5" name="Google Shape;347;p14"/>
            <p:cNvSpPr/>
            <p:nvPr/>
          </p:nvSpPr>
          <p:spPr>
            <a:xfrm rot="5400000">
              <a:off x="253881" y="761717"/>
              <a:ext cx="72029" cy="72023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6" name="Google Shape;348;p14"/>
            <p:cNvSpPr/>
            <p:nvPr/>
          </p:nvSpPr>
          <p:spPr>
            <a:xfrm rot="5400000">
              <a:off x="507780" y="253899"/>
              <a:ext cx="72029" cy="72023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7" name="Google Shape;349;p14"/>
            <p:cNvSpPr/>
            <p:nvPr/>
          </p:nvSpPr>
          <p:spPr>
            <a:xfrm rot="5400000">
              <a:off x="507780" y="507808"/>
              <a:ext cx="72029" cy="72023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8" name="Google Shape;350;p14"/>
            <p:cNvSpPr/>
            <p:nvPr/>
          </p:nvSpPr>
          <p:spPr>
            <a:xfrm rot="5400000">
              <a:off x="507780" y="761717"/>
              <a:ext cx="72029" cy="72023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9" name="Google Shape;351;p14"/>
            <p:cNvSpPr/>
            <p:nvPr/>
          </p:nvSpPr>
          <p:spPr>
            <a:xfrm rot="5400000">
              <a:off x="761665" y="253899"/>
              <a:ext cx="72029" cy="72023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0" name="Google Shape;352;p14"/>
            <p:cNvSpPr/>
            <p:nvPr/>
          </p:nvSpPr>
          <p:spPr>
            <a:xfrm rot="5400000">
              <a:off x="761665" y="507808"/>
              <a:ext cx="72029" cy="72023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1" name="Google Shape;353;p14"/>
            <p:cNvSpPr/>
            <p:nvPr/>
          </p:nvSpPr>
          <p:spPr>
            <a:xfrm rot="5400000">
              <a:off x="761665" y="761717"/>
              <a:ext cx="72029" cy="72023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423" name="Google Shape;354;p14"/>
          <p:cNvSpPr/>
          <p:nvPr/>
        </p:nvSpPr>
        <p:spPr>
          <a:xfrm>
            <a:off x="-1" y="3199525"/>
            <a:ext cx="9150902" cy="1944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24" name="xx%"/>
          <p:cNvSpPr txBox="1">
            <a:spLocks noGrp="1"/>
          </p:cNvSpPr>
          <p:nvPr>
            <p:ph type="title" hasCustomPrompt="1"/>
          </p:nvPr>
        </p:nvSpPr>
        <p:spPr>
          <a:xfrm>
            <a:off x="1148975" y="849459"/>
            <a:ext cx="6846000" cy="1870200"/>
          </a:xfrm>
          <a:prstGeom prst="rect">
            <a:avLst/>
          </a:prstGeom>
        </p:spPr>
        <p:txBody>
          <a:bodyPr anchor="ctr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4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892824" y="3802524"/>
            <a:ext cx="3358202" cy="738001"/>
          </a:xfrm>
          <a:prstGeom prst="rect">
            <a:avLst/>
          </a:prstGeom>
        </p:spPr>
        <p:txBody>
          <a:bodyPr/>
          <a:lstStyle>
            <a:lvl1pPr marL="342900" indent="-228600" algn="ctr">
              <a:buClrTx/>
              <a:buSzTx/>
              <a:buFontTx/>
              <a:buNone/>
            </a:lvl1pPr>
            <a:lvl2pPr marL="342900" indent="254000" algn="ctr">
              <a:buClrTx/>
              <a:buSzTx/>
              <a:buFontTx/>
              <a:buNone/>
            </a:lvl2pPr>
            <a:lvl3pPr marL="342900" indent="711200" algn="ctr">
              <a:buClrTx/>
              <a:buSzTx/>
              <a:buFontTx/>
              <a:buNone/>
            </a:lvl3pPr>
            <a:lvl4pPr marL="342900" indent="1168400" algn="ctr">
              <a:buClrTx/>
              <a:buSzTx/>
              <a:buFontTx/>
              <a:buNone/>
            </a:lvl4pPr>
            <a:lvl5pPr marL="342900" indent="1625600" algn="ctr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442" name="Google Shape;357;p14"/>
          <p:cNvGrpSpPr/>
          <p:nvPr/>
        </p:nvGrpSpPr>
        <p:grpSpPr>
          <a:xfrm>
            <a:off x="7216788" y="2661536"/>
            <a:ext cx="1579883" cy="1579986"/>
            <a:chOff x="0" y="0"/>
            <a:chExt cx="1579881" cy="1579984"/>
          </a:xfrm>
        </p:grpSpPr>
        <p:sp>
          <p:nvSpPr>
            <p:cNvPr id="426" name="Google Shape;358;p14"/>
            <p:cNvSpPr/>
            <p:nvPr/>
          </p:nvSpPr>
          <p:spPr>
            <a:xfrm>
              <a:off x="24" y="-1"/>
              <a:ext cx="136485" cy="136497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7" name="Google Shape;359;p14"/>
            <p:cNvSpPr/>
            <p:nvPr/>
          </p:nvSpPr>
          <p:spPr>
            <a:xfrm>
              <a:off x="481148" y="-1"/>
              <a:ext cx="136485" cy="136497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8" name="Google Shape;360;p14"/>
            <p:cNvSpPr/>
            <p:nvPr/>
          </p:nvSpPr>
          <p:spPr>
            <a:xfrm>
              <a:off x="962272" y="-1"/>
              <a:ext cx="136485" cy="136497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9" name="Google Shape;361;p14"/>
            <p:cNvSpPr/>
            <p:nvPr/>
          </p:nvSpPr>
          <p:spPr>
            <a:xfrm>
              <a:off x="1443396" y="-1"/>
              <a:ext cx="136485" cy="136497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0" name="Google Shape;362;p14"/>
            <p:cNvSpPr/>
            <p:nvPr/>
          </p:nvSpPr>
          <p:spPr>
            <a:xfrm rot="5400000">
              <a:off x="-7" y="481152"/>
              <a:ext cx="136497" cy="136485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1" name="Google Shape;363;p14"/>
            <p:cNvSpPr/>
            <p:nvPr/>
          </p:nvSpPr>
          <p:spPr>
            <a:xfrm rot="5400000">
              <a:off x="-7" y="962323"/>
              <a:ext cx="136497" cy="136485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2" name="Google Shape;364;p14"/>
            <p:cNvSpPr/>
            <p:nvPr/>
          </p:nvSpPr>
          <p:spPr>
            <a:xfrm rot="5400000">
              <a:off x="-7" y="1443494"/>
              <a:ext cx="136497" cy="136485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3" name="Google Shape;365;p14"/>
            <p:cNvSpPr/>
            <p:nvPr/>
          </p:nvSpPr>
          <p:spPr>
            <a:xfrm rot="5400000">
              <a:off x="481117" y="481152"/>
              <a:ext cx="136497" cy="136485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4" name="Google Shape;366;p14"/>
            <p:cNvSpPr/>
            <p:nvPr/>
          </p:nvSpPr>
          <p:spPr>
            <a:xfrm rot="5400000">
              <a:off x="481117" y="962323"/>
              <a:ext cx="136497" cy="136485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5" name="Google Shape;367;p14"/>
            <p:cNvSpPr/>
            <p:nvPr/>
          </p:nvSpPr>
          <p:spPr>
            <a:xfrm rot="5400000">
              <a:off x="481117" y="1443494"/>
              <a:ext cx="136497" cy="136485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6" name="Google Shape;368;p14"/>
            <p:cNvSpPr/>
            <p:nvPr/>
          </p:nvSpPr>
          <p:spPr>
            <a:xfrm rot="5400000">
              <a:off x="962265" y="481152"/>
              <a:ext cx="136497" cy="136485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7" name="Google Shape;369;p14"/>
            <p:cNvSpPr/>
            <p:nvPr/>
          </p:nvSpPr>
          <p:spPr>
            <a:xfrm rot="5400000">
              <a:off x="962265" y="962323"/>
              <a:ext cx="136497" cy="136485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8" name="Google Shape;370;p14"/>
            <p:cNvSpPr/>
            <p:nvPr/>
          </p:nvSpPr>
          <p:spPr>
            <a:xfrm rot="5400000">
              <a:off x="962265" y="1443494"/>
              <a:ext cx="136497" cy="136485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9" name="Google Shape;371;p14"/>
            <p:cNvSpPr/>
            <p:nvPr/>
          </p:nvSpPr>
          <p:spPr>
            <a:xfrm rot="5400000">
              <a:off x="1443389" y="481152"/>
              <a:ext cx="136497" cy="136485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40" name="Google Shape;372;p14"/>
            <p:cNvSpPr/>
            <p:nvPr/>
          </p:nvSpPr>
          <p:spPr>
            <a:xfrm rot="5400000">
              <a:off x="1443389" y="962323"/>
              <a:ext cx="136497" cy="136485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41" name="Google Shape;373;p14"/>
            <p:cNvSpPr/>
            <p:nvPr/>
          </p:nvSpPr>
          <p:spPr>
            <a:xfrm rot="5400000">
              <a:off x="1443389" y="1443494"/>
              <a:ext cx="136497" cy="136485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4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375;p15"/>
          <p:cNvSpPr/>
          <p:nvPr/>
        </p:nvSpPr>
        <p:spPr>
          <a:xfrm>
            <a:off x="-1" y="438849"/>
            <a:ext cx="311102" cy="6861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377;p16"/>
          <p:cNvSpPr/>
          <p:nvPr/>
        </p:nvSpPr>
        <p:spPr>
          <a:xfrm>
            <a:off x="0" y="-7050"/>
            <a:ext cx="4572000" cy="51435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475" name="Google Shape;378;p16"/>
          <p:cNvGrpSpPr/>
          <p:nvPr/>
        </p:nvGrpSpPr>
        <p:grpSpPr>
          <a:xfrm>
            <a:off x="7114200" y="3162046"/>
            <a:ext cx="1737152" cy="1737099"/>
            <a:chOff x="0" y="0"/>
            <a:chExt cx="1737151" cy="1737097"/>
          </a:xfrm>
        </p:grpSpPr>
        <p:sp>
          <p:nvSpPr>
            <p:cNvPr id="459" name="Google Shape;379;p16"/>
            <p:cNvSpPr/>
            <p:nvPr/>
          </p:nvSpPr>
          <p:spPr>
            <a:xfrm>
              <a:off x="27" y="0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0" name="Google Shape;380;p16"/>
            <p:cNvSpPr/>
            <p:nvPr/>
          </p:nvSpPr>
          <p:spPr>
            <a:xfrm>
              <a:off x="529045" y="0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1" name="Google Shape;381;p16"/>
            <p:cNvSpPr/>
            <p:nvPr/>
          </p:nvSpPr>
          <p:spPr>
            <a:xfrm>
              <a:off x="1058063" y="0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2" name="Google Shape;382;p16"/>
            <p:cNvSpPr/>
            <p:nvPr/>
          </p:nvSpPr>
          <p:spPr>
            <a:xfrm>
              <a:off x="1587081" y="0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3" name="Google Shape;383;p16"/>
            <p:cNvSpPr/>
            <p:nvPr/>
          </p:nvSpPr>
          <p:spPr>
            <a:xfrm rot="5400000">
              <a:off x="-1" y="528991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4" name="Google Shape;384;p16"/>
            <p:cNvSpPr/>
            <p:nvPr/>
          </p:nvSpPr>
          <p:spPr>
            <a:xfrm rot="5400000">
              <a:off x="-1" y="1058009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5" name="Google Shape;385;p16"/>
            <p:cNvSpPr/>
            <p:nvPr/>
          </p:nvSpPr>
          <p:spPr>
            <a:xfrm rot="5400000">
              <a:off x="-1" y="1587027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6" name="Google Shape;386;p16"/>
            <p:cNvSpPr/>
            <p:nvPr/>
          </p:nvSpPr>
          <p:spPr>
            <a:xfrm rot="5400000">
              <a:off x="529017" y="528991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7" name="Google Shape;387;p16"/>
            <p:cNvSpPr/>
            <p:nvPr/>
          </p:nvSpPr>
          <p:spPr>
            <a:xfrm rot="5400000">
              <a:off x="529017" y="1058009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8" name="Google Shape;388;p16"/>
            <p:cNvSpPr/>
            <p:nvPr/>
          </p:nvSpPr>
          <p:spPr>
            <a:xfrm rot="5400000">
              <a:off x="529017" y="1587027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9" name="Google Shape;389;p16"/>
            <p:cNvSpPr/>
            <p:nvPr/>
          </p:nvSpPr>
          <p:spPr>
            <a:xfrm rot="5400000">
              <a:off x="1058062" y="528991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0" name="Google Shape;390;p16"/>
            <p:cNvSpPr/>
            <p:nvPr/>
          </p:nvSpPr>
          <p:spPr>
            <a:xfrm rot="5400000">
              <a:off x="1058062" y="1058009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1" name="Google Shape;391;p16"/>
            <p:cNvSpPr/>
            <p:nvPr/>
          </p:nvSpPr>
          <p:spPr>
            <a:xfrm rot="5400000">
              <a:off x="1058062" y="1587027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2" name="Google Shape;392;p16"/>
            <p:cNvSpPr/>
            <p:nvPr/>
          </p:nvSpPr>
          <p:spPr>
            <a:xfrm rot="5400000">
              <a:off x="1587080" y="528991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3" name="Google Shape;393;p16"/>
            <p:cNvSpPr/>
            <p:nvPr/>
          </p:nvSpPr>
          <p:spPr>
            <a:xfrm rot="5400000">
              <a:off x="1587080" y="1058009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4" name="Google Shape;394;p16"/>
            <p:cNvSpPr/>
            <p:nvPr/>
          </p:nvSpPr>
          <p:spPr>
            <a:xfrm rot="5400000">
              <a:off x="1587080" y="1587027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476" name="Title Text"/>
          <p:cNvSpPr txBox="1">
            <a:spLocks noGrp="1"/>
          </p:cNvSpPr>
          <p:nvPr>
            <p:ph type="title"/>
          </p:nvPr>
        </p:nvSpPr>
        <p:spPr>
          <a:xfrm>
            <a:off x="713099" y="1693950"/>
            <a:ext cx="3072302" cy="17556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47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5500" y="411039"/>
            <a:ext cx="2185500" cy="395401"/>
          </a:xfrm>
          <a:prstGeom prst="rect">
            <a:avLst/>
          </a:prstGeom>
        </p:spPr>
        <p:txBody>
          <a:bodyPr/>
          <a:lstStyle>
            <a:lvl1pPr marL="342900" indent="-228600">
              <a:buClrTx/>
              <a:buSzTx/>
              <a:buFontTx/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342900" indent="254000">
              <a:buClrTx/>
              <a:buSzTx/>
              <a:buFontTx/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342900" indent="711200">
              <a:buClrTx/>
              <a:buSzTx/>
              <a:buFontTx/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342900" indent="1168400">
              <a:buClrTx/>
              <a:buSzTx/>
              <a:buFontTx/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42900" indent="1625600">
              <a:buClrTx/>
              <a:buSzTx/>
              <a:buFontTx/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409;p17"/>
          <p:cNvGrpSpPr/>
          <p:nvPr/>
        </p:nvGrpSpPr>
        <p:grpSpPr>
          <a:xfrm>
            <a:off x="7093025" y="346871"/>
            <a:ext cx="1737153" cy="1737099"/>
            <a:chOff x="0" y="0"/>
            <a:chExt cx="1737151" cy="1737097"/>
          </a:xfrm>
        </p:grpSpPr>
        <p:sp>
          <p:nvSpPr>
            <p:cNvPr id="485" name="Google Shape;410;p17"/>
            <p:cNvSpPr/>
            <p:nvPr/>
          </p:nvSpPr>
          <p:spPr>
            <a:xfrm>
              <a:off x="27" y="0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86" name="Google Shape;411;p17"/>
            <p:cNvSpPr/>
            <p:nvPr/>
          </p:nvSpPr>
          <p:spPr>
            <a:xfrm>
              <a:off x="529045" y="0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87" name="Google Shape;412;p17"/>
            <p:cNvSpPr/>
            <p:nvPr/>
          </p:nvSpPr>
          <p:spPr>
            <a:xfrm>
              <a:off x="1058063" y="0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88" name="Google Shape;413;p17"/>
            <p:cNvSpPr/>
            <p:nvPr/>
          </p:nvSpPr>
          <p:spPr>
            <a:xfrm>
              <a:off x="1587081" y="0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89" name="Google Shape;414;p17"/>
            <p:cNvSpPr/>
            <p:nvPr/>
          </p:nvSpPr>
          <p:spPr>
            <a:xfrm rot="5400000">
              <a:off x="-1" y="528991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0" name="Google Shape;415;p17"/>
            <p:cNvSpPr/>
            <p:nvPr/>
          </p:nvSpPr>
          <p:spPr>
            <a:xfrm rot="5400000">
              <a:off x="-1" y="1058009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1" name="Google Shape;416;p17"/>
            <p:cNvSpPr/>
            <p:nvPr/>
          </p:nvSpPr>
          <p:spPr>
            <a:xfrm rot="5400000">
              <a:off x="-1" y="1587027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2" name="Google Shape;417;p17"/>
            <p:cNvSpPr/>
            <p:nvPr/>
          </p:nvSpPr>
          <p:spPr>
            <a:xfrm rot="5400000">
              <a:off x="529017" y="528991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3" name="Google Shape;418;p17"/>
            <p:cNvSpPr/>
            <p:nvPr/>
          </p:nvSpPr>
          <p:spPr>
            <a:xfrm rot="5400000">
              <a:off x="529017" y="1058009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4" name="Google Shape;419;p17"/>
            <p:cNvSpPr/>
            <p:nvPr/>
          </p:nvSpPr>
          <p:spPr>
            <a:xfrm rot="5400000">
              <a:off x="529017" y="1587027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5" name="Google Shape;420;p17"/>
            <p:cNvSpPr/>
            <p:nvPr/>
          </p:nvSpPr>
          <p:spPr>
            <a:xfrm rot="5400000">
              <a:off x="1058062" y="528991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6" name="Google Shape;421;p17"/>
            <p:cNvSpPr/>
            <p:nvPr/>
          </p:nvSpPr>
          <p:spPr>
            <a:xfrm rot="5400000">
              <a:off x="1058062" y="1058009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7" name="Google Shape;422;p17"/>
            <p:cNvSpPr/>
            <p:nvPr/>
          </p:nvSpPr>
          <p:spPr>
            <a:xfrm rot="5400000">
              <a:off x="1058062" y="1587027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8" name="Google Shape;423;p17"/>
            <p:cNvSpPr/>
            <p:nvPr/>
          </p:nvSpPr>
          <p:spPr>
            <a:xfrm rot="5400000">
              <a:off x="1587080" y="528991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9" name="Google Shape;424;p17"/>
            <p:cNvSpPr/>
            <p:nvPr/>
          </p:nvSpPr>
          <p:spPr>
            <a:xfrm rot="5400000">
              <a:off x="1587080" y="1058009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00" name="Google Shape;425;p17"/>
            <p:cNvSpPr/>
            <p:nvPr/>
          </p:nvSpPr>
          <p:spPr>
            <a:xfrm rot="5400000">
              <a:off x="1587080" y="1587027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502" name="Google Shape;426;p17"/>
          <p:cNvSpPr/>
          <p:nvPr/>
        </p:nvSpPr>
        <p:spPr>
          <a:xfrm>
            <a:off x="-1" y="2627600"/>
            <a:ext cx="9150902" cy="25161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0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0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13099" y="1208050"/>
            <a:ext cx="3749101" cy="841201"/>
          </a:xfrm>
          <a:prstGeom prst="rect">
            <a:avLst/>
          </a:prstGeom>
        </p:spPr>
        <p:txBody>
          <a:bodyPr/>
          <a:lstStyle>
            <a:lvl1pPr marL="342900" indent="-228600">
              <a:buClrTx/>
              <a:buSzTx/>
              <a:buFontTx/>
              <a:buNone/>
              <a:defRPr sz="1400"/>
            </a:lvl1pPr>
            <a:lvl2pPr marL="342900" indent="254000">
              <a:buClrTx/>
              <a:buSzTx/>
              <a:buFontTx/>
              <a:buNone/>
              <a:defRPr sz="1400"/>
            </a:lvl2pPr>
            <a:lvl3pPr marL="342900" indent="711200">
              <a:buClrTx/>
              <a:buSzTx/>
              <a:buFontTx/>
              <a:buNone/>
              <a:defRPr sz="1400"/>
            </a:lvl3pPr>
            <a:lvl4pPr marL="342900" indent="1168400">
              <a:buClrTx/>
              <a:buSzTx/>
              <a:buFontTx/>
              <a:buNone/>
              <a:defRPr sz="1400"/>
            </a:lvl4pPr>
            <a:lvl5pPr marL="342900" indent="1625600">
              <a:buClrTx/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5" name="Google Shape;437;p17"/>
          <p:cNvSpPr/>
          <p:nvPr/>
        </p:nvSpPr>
        <p:spPr>
          <a:xfrm>
            <a:off x="-1" y="575350"/>
            <a:ext cx="176402" cy="342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439;p18"/>
          <p:cNvSpPr/>
          <p:nvPr/>
        </p:nvSpPr>
        <p:spPr>
          <a:xfrm>
            <a:off x="8784174" y="99"/>
            <a:ext cx="359701" cy="51435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530" name="Google Shape;440;p18"/>
          <p:cNvGrpSpPr/>
          <p:nvPr/>
        </p:nvGrpSpPr>
        <p:grpSpPr>
          <a:xfrm>
            <a:off x="5523734" y="377775"/>
            <a:ext cx="1212529" cy="1212416"/>
            <a:chOff x="0" y="0"/>
            <a:chExt cx="1212528" cy="1212414"/>
          </a:xfrm>
        </p:grpSpPr>
        <p:sp>
          <p:nvSpPr>
            <p:cNvPr id="514" name="Google Shape;441;p18"/>
            <p:cNvSpPr/>
            <p:nvPr/>
          </p:nvSpPr>
          <p:spPr>
            <a:xfrm>
              <a:off x="18" y="-1"/>
              <a:ext cx="104749" cy="10474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15" name="Google Shape;442;p18"/>
            <p:cNvSpPr/>
            <p:nvPr/>
          </p:nvSpPr>
          <p:spPr>
            <a:xfrm>
              <a:off x="369272" y="-1"/>
              <a:ext cx="104749" cy="10474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16" name="Google Shape;443;p18"/>
            <p:cNvSpPr/>
            <p:nvPr/>
          </p:nvSpPr>
          <p:spPr>
            <a:xfrm>
              <a:off x="738526" y="-1"/>
              <a:ext cx="104749" cy="10474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17" name="Google Shape;444;p18"/>
            <p:cNvSpPr/>
            <p:nvPr/>
          </p:nvSpPr>
          <p:spPr>
            <a:xfrm>
              <a:off x="1107780" y="-1"/>
              <a:ext cx="104749" cy="10474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18" name="Google Shape;445;p18"/>
            <p:cNvSpPr/>
            <p:nvPr/>
          </p:nvSpPr>
          <p:spPr>
            <a:xfrm rot="5400000">
              <a:off x="3" y="369208"/>
              <a:ext cx="104743" cy="10474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19" name="Google Shape;446;p18"/>
            <p:cNvSpPr/>
            <p:nvPr/>
          </p:nvSpPr>
          <p:spPr>
            <a:xfrm rot="5400000">
              <a:off x="3" y="738438"/>
              <a:ext cx="104743" cy="10474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0" name="Google Shape;447;p18"/>
            <p:cNvSpPr/>
            <p:nvPr/>
          </p:nvSpPr>
          <p:spPr>
            <a:xfrm rot="5400000">
              <a:off x="3" y="1107669"/>
              <a:ext cx="104743" cy="10474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1" name="Google Shape;448;p18"/>
            <p:cNvSpPr/>
            <p:nvPr/>
          </p:nvSpPr>
          <p:spPr>
            <a:xfrm rot="5400000">
              <a:off x="369257" y="369208"/>
              <a:ext cx="104743" cy="10474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2" name="Google Shape;449;p18"/>
            <p:cNvSpPr/>
            <p:nvPr/>
          </p:nvSpPr>
          <p:spPr>
            <a:xfrm rot="5400000">
              <a:off x="369257" y="738438"/>
              <a:ext cx="104743" cy="10474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3" name="Google Shape;450;p18"/>
            <p:cNvSpPr/>
            <p:nvPr/>
          </p:nvSpPr>
          <p:spPr>
            <a:xfrm rot="5400000">
              <a:off x="369257" y="1107669"/>
              <a:ext cx="104743" cy="10474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4" name="Google Shape;451;p18"/>
            <p:cNvSpPr/>
            <p:nvPr/>
          </p:nvSpPr>
          <p:spPr>
            <a:xfrm rot="5400000">
              <a:off x="738529" y="369208"/>
              <a:ext cx="104743" cy="10474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5" name="Google Shape;452;p18"/>
            <p:cNvSpPr/>
            <p:nvPr/>
          </p:nvSpPr>
          <p:spPr>
            <a:xfrm rot="5400000">
              <a:off x="738529" y="738438"/>
              <a:ext cx="104743" cy="10474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6" name="Google Shape;453;p18"/>
            <p:cNvSpPr/>
            <p:nvPr/>
          </p:nvSpPr>
          <p:spPr>
            <a:xfrm rot="5400000">
              <a:off x="738529" y="1107669"/>
              <a:ext cx="104743" cy="10474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7" name="Google Shape;454;p18"/>
            <p:cNvSpPr/>
            <p:nvPr/>
          </p:nvSpPr>
          <p:spPr>
            <a:xfrm rot="5400000">
              <a:off x="1107783" y="369208"/>
              <a:ext cx="104743" cy="10474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8" name="Google Shape;455;p18"/>
            <p:cNvSpPr/>
            <p:nvPr/>
          </p:nvSpPr>
          <p:spPr>
            <a:xfrm rot="5400000">
              <a:off x="1107783" y="738438"/>
              <a:ext cx="104743" cy="10474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9" name="Google Shape;456;p18"/>
            <p:cNvSpPr/>
            <p:nvPr/>
          </p:nvSpPr>
          <p:spPr>
            <a:xfrm rot="5400000">
              <a:off x="1107783" y="1107669"/>
              <a:ext cx="104743" cy="10474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47" name="Google Shape;457;p18"/>
          <p:cNvGrpSpPr/>
          <p:nvPr/>
        </p:nvGrpSpPr>
        <p:grpSpPr>
          <a:xfrm>
            <a:off x="302850" y="3182022"/>
            <a:ext cx="1737153" cy="1737098"/>
            <a:chOff x="0" y="0"/>
            <a:chExt cx="1737151" cy="1737097"/>
          </a:xfrm>
        </p:grpSpPr>
        <p:sp>
          <p:nvSpPr>
            <p:cNvPr id="531" name="Google Shape;458;p18"/>
            <p:cNvSpPr/>
            <p:nvPr/>
          </p:nvSpPr>
          <p:spPr>
            <a:xfrm>
              <a:off x="27" y="0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2" name="Google Shape;459;p18"/>
            <p:cNvSpPr/>
            <p:nvPr/>
          </p:nvSpPr>
          <p:spPr>
            <a:xfrm>
              <a:off x="529045" y="0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3" name="Google Shape;460;p18"/>
            <p:cNvSpPr/>
            <p:nvPr/>
          </p:nvSpPr>
          <p:spPr>
            <a:xfrm>
              <a:off x="1058063" y="0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4" name="Google Shape;461;p18"/>
            <p:cNvSpPr/>
            <p:nvPr/>
          </p:nvSpPr>
          <p:spPr>
            <a:xfrm>
              <a:off x="1587081" y="0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5" name="Google Shape;462;p18"/>
            <p:cNvSpPr/>
            <p:nvPr/>
          </p:nvSpPr>
          <p:spPr>
            <a:xfrm rot="5400000">
              <a:off x="-1" y="528991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6" name="Google Shape;463;p18"/>
            <p:cNvSpPr/>
            <p:nvPr/>
          </p:nvSpPr>
          <p:spPr>
            <a:xfrm rot="5400000">
              <a:off x="-1" y="1058009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7" name="Google Shape;464;p18"/>
            <p:cNvSpPr/>
            <p:nvPr/>
          </p:nvSpPr>
          <p:spPr>
            <a:xfrm rot="5400000">
              <a:off x="-1" y="1587027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8" name="Google Shape;465;p18"/>
            <p:cNvSpPr/>
            <p:nvPr/>
          </p:nvSpPr>
          <p:spPr>
            <a:xfrm rot="5400000">
              <a:off x="529017" y="528991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9" name="Google Shape;466;p18"/>
            <p:cNvSpPr/>
            <p:nvPr/>
          </p:nvSpPr>
          <p:spPr>
            <a:xfrm rot="5400000">
              <a:off x="529017" y="1058009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0" name="Google Shape;467;p18"/>
            <p:cNvSpPr/>
            <p:nvPr/>
          </p:nvSpPr>
          <p:spPr>
            <a:xfrm rot="5400000">
              <a:off x="529017" y="1587027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1" name="Google Shape;468;p18"/>
            <p:cNvSpPr/>
            <p:nvPr/>
          </p:nvSpPr>
          <p:spPr>
            <a:xfrm rot="5400000">
              <a:off x="1058062" y="528991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2" name="Google Shape;469;p18"/>
            <p:cNvSpPr/>
            <p:nvPr/>
          </p:nvSpPr>
          <p:spPr>
            <a:xfrm rot="5400000">
              <a:off x="1058062" y="1058009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3" name="Google Shape;470;p18"/>
            <p:cNvSpPr/>
            <p:nvPr/>
          </p:nvSpPr>
          <p:spPr>
            <a:xfrm rot="5400000">
              <a:off x="1058062" y="1587027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4" name="Google Shape;471;p18"/>
            <p:cNvSpPr/>
            <p:nvPr/>
          </p:nvSpPr>
          <p:spPr>
            <a:xfrm rot="5400000">
              <a:off x="1587080" y="528991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5" name="Google Shape;472;p18"/>
            <p:cNvSpPr/>
            <p:nvPr/>
          </p:nvSpPr>
          <p:spPr>
            <a:xfrm rot="5400000">
              <a:off x="1587080" y="1058009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6" name="Google Shape;473;p18"/>
            <p:cNvSpPr/>
            <p:nvPr/>
          </p:nvSpPr>
          <p:spPr>
            <a:xfrm rot="5400000">
              <a:off x="1587080" y="1587027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13099" y="1903224"/>
            <a:ext cx="2304302" cy="393301"/>
          </a:xfrm>
          <a:prstGeom prst="rect">
            <a:avLst/>
          </a:prstGeom>
        </p:spPr>
        <p:txBody>
          <a:bodyPr anchor="b"/>
          <a:lstStyle>
            <a:lvl1pPr marL="342900" indent="-228600" algn="ctr">
              <a:buClrTx/>
              <a:buSzTx/>
              <a:buFontTx/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342900" indent="254000" algn="ctr">
              <a:buClrTx/>
              <a:buSzTx/>
              <a:buFontTx/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342900" indent="711200" algn="ctr">
              <a:buClrTx/>
              <a:buSzTx/>
              <a:buFontTx/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342900" indent="1168400" algn="ctr">
              <a:buClrTx/>
              <a:buSzTx/>
              <a:buFontTx/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42900" indent="1625600" algn="ctr">
              <a:buClrTx/>
              <a:buSzTx/>
              <a:buFontTx/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Google Shape;487;p18"/>
          <p:cNvSpPr/>
          <p:nvPr/>
        </p:nvSpPr>
        <p:spPr>
          <a:xfrm>
            <a:off x="-1" y="575350"/>
            <a:ext cx="176402" cy="342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4" name="Google Shape;489;p19"/>
          <p:cNvGrpSpPr/>
          <p:nvPr/>
        </p:nvGrpSpPr>
        <p:grpSpPr>
          <a:xfrm>
            <a:off x="7955166" y="2725634"/>
            <a:ext cx="984025" cy="983994"/>
            <a:chOff x="0" y="0"/>
            <a:chExt cx="984023" cy="983992"/>
          </a:xfrm>
        </p:grpSpPr>
        <p:sp>
          <p:nvSpPr>
            <p:cNvPr id="558" name="Google Shape;490;p19"/>
            <p:cNvSpPr/>
            <p:nvPr/>
          </p:nvSpPr>
          <p:spPr>
            <a:xfrm>
              <a:off x="15" y="-1"/>
              <a:ext cx="85009" cy="8500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59" name="Google Shape;491;p19"/>
            <p:cNvSpPr/>
            <p:nvPr/>
          </p:nvSpPr>
          <p:spPr>
            <a:xfrm>
              <a:off x="299682" y="-1"/>
              <a:ext cx="85009" cy="8500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0" name="Google Shape;492;p19"/>
            <p:cNvSpPr/>
            <p:nvPr/>
          </p:nvSpPr>
          <p:spPr>
            <a:xfrm>
              <a:off x="599348" y="-1"/>
              <a:ext cx="85009" cy="8500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1" name="Google Shape;493;p19"/>
            <p:cNvSpPr/>
            <p:nvPr/>
          </p:nvSpPr>
          <p:spPr>
            <a:xfrm>
              <a:off x="899015" y="-1"/>
              <a:ext cx="85009" cy="8500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2" name="Google Shape;494;p19"/>
            <p:cNvSpPr/>
            <p:nvPr/>
          </p:nvSpPr>
          <p:spPr>
            <a:xfrm rot="5400000">
              <a:off x="0" y="299651"/>
              <a:ext cx="85009" cy="8500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3" name="Google Shape;495;p19"/>
            <p:cNvSpPr/>
            <p:nvPr/>
          </p:nvSpPr>
          <p:spPr>
            <a:xfrm rot="5400000">
              <a:off x="0" y="599318"/>
              <a:ext cx="85009" cy="8500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4" name="Google Shape;496;p19"/>
            <p:cNvSpPr/>
            <p:nvPr/>
          </p:nvSpPr>
          <p:spPr>
            <a:xfrm rot="5400000">
              <a:off x="0" y="898984"/>
              <a:ext cx="85009" cy="8500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5" name="Google Shape;497;p19"/>
            <p:cNvSpPr/>
            <p:nvPr/>
          </p:nvSpPr>
          <p:spPr>
            <a:xfrm rot="5400000">
              <a:off x="299666" y="299651"/>
              <a:ext cx="85009" cy="8500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6" name="Google Shape;498;p19"/>
            <p:cNvSpPr/>
            <p:nvPr/>
          </p:nvSpPr>
          <p:spPr>
            <a:xfrm rot="5400000">
              <a:off x="299666" y="599318"/>
              <a:ext cx="85009" cy="8500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7" name="Google Shape;499;p19"/>
            <p:cNvSpPr/>
            <p:nvPr/>
          </p:nvSpPr>
          <p:spPr>
            <a:xfrm rot="5400000">
              <a:off x="299666" y="898984"/>
              <a:ext cx="85009" cy="8500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8" name="Google Shape;500;p19"/>
            <p:cNvSpPr/>
            <p:nvPr/>
          </p:nvSpPr>
          <p:spPr>
            <a:xfrm rot="5400000">
              <a:off x="599348" y="299651"/>
              <a:ext cx="85009" cy="8500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9" name="Google Shape;501;p19"/>
            <p:cNvSpPr/>
            <p:nvPr/>
          </p:nvSpPr>
          <p:spPr>
            <a:xfrm rot="5400000">
              <a:off x="599348" y="599318"/>
              <a:ext cx="85009" cy="8500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70" name="Google Shape;502;p19"/>
            <p:cNvSpPr/>
            <p:nvPr/>
          </p:nvSpPr>
          <p:spPr>
            <a:xfrm rot="5400000">
              <a:off x="599348" y="898984"/>
              <a:ext cx="85009" cy="8500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71" name="Google Shape;503;p19"/>
            <p:cNvSpPr/>
            <p:nvPr/>
          </p:nvSpPr>
          <p:spPr>
            <a:xfrm rot="5400000">
              <a:off x="899015" y="299651"/>
              <a:ext cx="85009" cy="8500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72" name="Google Shape;504;p19"/>
            <p:cNvSpPr/>
            <p:nvPr/>
          </p:nvSpPr>
          <p:spPr>
            <a:xfrm rot="5400000">
              <a:off x="899015" y="599318"/>
              <a:ext cx="85009" cy="8500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73" name="Google Shape;505;p19"/>
            <p:cNvSpPr/>
            <p:nvPr/>
          </p:nvSpPr>
          <p:spPr>
            <a:xfrm rot="5400000">
              <a:off x="899015" y="898984"/>
              <a:ext cx="85009" cy="8500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91" name="Google Shape;506;p19"/>
          <p:cNvGrpSpPr/>
          <p:nvPr/>
        </p:nvGrpSpPr>
        <p:grpSpPr>
          <a:xfrm>
            <a:off x="2669875" y="3300171"/>
            <a:ext cx="1737153" cy="1737099"/>
            <a:chOff x="0" y="0"/>
            <a:chExt cx="1737151" cy="1737097"/>
          </a:xfrm>
        </p:grpSpPr>
        <p:sp>
          <p:nvSpPr>
            <p:cNvPr id="575" name="Google Shape;507;p19"/>
            <p:cNvSpPr/>
            <p:nvPr/>
          </p:nvSpPr>
          <p:spPr>
            <a:xfrm>
              <a:off x="27" y="0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76" name="Google Shape;508;p19"/>
            <p:cNvSpPr/>
            <p:nvPr/>
          </p:nvSpPr>
          <p:spPr>
            <a:xfrm>
              <a:off x="529045" y="0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77" name="Google Shape;509;p19"/>
            <p:cNvSpPr/>
            <p:nvPr/>
          </p:nvSpPr>
          <p:spPr>
            <a:xfrm>
              <a:off x="1058063" y="0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78" name="Google Shape;510;p19"/>
            <p:cNvSpPr/>
            <p:nvPr/>
          </p:nvSpPr>
          <p:spPr>
            <a:xfrm>
              <a:off x="1587081" y="0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79" name="Google Shape;511;p19"/>
            <p:cNvSpPr/>
            <p:nvPr/>
          </p:nvSpPr>
          <p:spPr>
            <a:xfrm rot="5400000">
              <a:off x="-1" y="528991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0" name="Google Shape;512;p19"/>
            <p:cNvSpPr/>
            <p:nvPr/>
          </p:nvSpPr>
          <p:spPr>
            <a:xfrm rot="5400000">
              <a:off x="-1" y="1058009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1" name="Google Shape;513;p19"/>
            <p:cNvSpPr/>
            <p:nvPr/>
          </p:nvSpPr>
          <p:spPr>
            <a:xfrm rot="5400000">
              <a:off x="-1" y="1587027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2" name="Google Shape;514;p19"/>
            <p:cNvSpPr/>
            <p:nvPr/>
          </p:nvSpPr>
          <p:spPr>
            <a:xfrm rot="5400000">
              <a:off x="529017" y="528991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3" name="Google Shape;515;p19"/>
            <p:cNvSpPr/>
            <p:nvPr/>
          </p:nvSpPr>
          <p:spPr>
            <a:xfrm rot="5400000">
              <a:off x="529017" y="1058009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4" name="Google Shape;516;p19"/>
            <p:cNvSpPr/>
            <p:nvPr/>
          </p:nvSpPr>
          <p:spPr>
            <a:xfrm rot="5400000">
              <a:off x="529017" y="1587027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5" name="Google Shape;517;p19"/>
            <p:cNvSpPr/>
            <p:nvPr/>
          </p:nvSpPr>
          <p:spPr>
            <a:xfrm rot="5400000">
              <a:off x="1058062" y="528991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6" name="Google Shape;518;p19"/>
            <p:cNvSpPr/>
            <p:nvPr/>
          </p:nvSpPr>
          <p:spPr>
            <a:xfrm rot="5400000">
              <a:off x="1058062" y="1058009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7" name="Google Shape;519;p19"/>
            <p:cNvSpPr/>
            <p:nvPr/>
          </p:nvSpPr>
          <p:spPr>
            <a:xfrm rot="5400000">
              <a:off x="1058062" y="1587027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8" name="Google Shape;520;p19"/>
            <p:cNvSpPr/>
            <p:nvPr/>
          </p:nvSpPr>
          <p:spPr>
            <a:xfrm rot="5400000">
              <a:off x="1587080" y="528991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9" name="Google Shape;521;p19"/>
            <p:cNvSpPr/>
            <p:nvPr/>
          </p:nvSpPr>
          <p:spPr>
            <a:xfrm rot="5400000">
              <a:off x="1587080" y="1058009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90" name="Google Shape;522;p19"/>
            <p:cNvSpPr/>
            <p:nvPr/>
          </p:nvSpPr>
          <p:spPr>
            <a:xfrm rot="5400000">
              <a:off x="1587080" y="1587027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592" name="Google Shape;523;p19"/>
          <p:cNvSpPr/>
          <p:nvPr/>
        </p:nvSpPr>
        <p:spPr>
          <a:xfrm>
            <a:off x="0" y="-2025"/>
            <a:ext cx="9144000" cy="25401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609" name="Google Shape;524;p19"/>
          <p:cNvGrpSpPr/>
          <p:nvPr/>
        </p:nvGrpSpPr>
        <p:grpSpPr>
          <a:xfrm>
            <a:off x="5523734" y="377775"/>
            <a:ext cx="1212529" cy="1212416"/>
            <a:chOff x="0" y="0"/>
            <a:chExt cx="1212528" cy="1212414"/>
          </a:xfrm>
        </p:grpSpPr>
        <p:sp>
          <p:nvSpPr>
            <p:cNvPr id="593" name="Google Shape;525;p19"/>
            <p:cNvSpPr/>
            <p:nvPr/>
          </p:nvSpPr>
          <p:spPr>
            <a:xfrm>
              <a:off x="18" y="-1"/>
              <a:ext cx="104749" cy="10474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94" name="Google Shape;526;p19"/>
            <p:cNvSpPr/>
            <p:nvPr/>
          </p:nvSpPr>
          <p:spPr>
            <a:xfrm>
              <a:off x="369272" y="-1"/>
              <a:ext cx="104749" cy="10474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95" name="Google Shape;527;p19"/>
            <p:cNvSpPr/>
            <p:nvPr/>
          </p:nvSpPr>
          <p:spPr>
            <a:xfrm>
              <a:off x="738526" y="-1"/>
              <a:ext cx="104749" cy="10474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96" name="Google Shape;528;p19"/>
            <p:cNvSpPr/>
            <p:nvPr/>
          </p:nvSpPr>
          <p:spPr>
            <a:xfrm>
              <a:off x="1107780" y="-1"/>
              <a:ext cx="104749" cy="10474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97" name="Google Shape;529;p19"/>
            <p:cNvSpPr/>
            <p:nvPr/>
          </p:nvSpPr>
          <p:spPr>
            <a:xfrm rot="5400000">
              <a:off x="3" y="369208"/>
              <a:ext cx="104743" cy="10474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98" name="Google Shape;530;p19"/>
            <p:cNvSpPr/>
            <p:nvPr/>
          </p:nvSpPr>
          <p:spPr>
            <a:xfrm rot="5400000">
              <a:off x="3" y="738438"/>
              <a:ext cx="104743" cy="10474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99" name="Google Shape;531;p19"/>
            <p:cNvSpPr/>
            <p:nvPr/>
          </p:nvSpPr>
          <p:spPr>
            <a:xfrm rot="5400000">
              <a:off x="3" y="1107669"/>
              <a:ext cx="104743" cy="10474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00" name="Google Shape;532;p19"/>
            <p:cNvSpPr/>
            <p:nvPr/>
          </p:nvSpPr>
          <p:spPr>
            <a:xfrm rot="5400000">
              <a:off x="369257" y="369208"/>
              <a:ext cx="104743" cy="10474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01" name="Google Shape;533;p19"/>
            <p:cNvSpPr/>
            <p:nvPr/>
          </p:nvSpPr>
          <p:spPr>
            <a:xfrm rot="5400000">
              <a:off x="369257" y="738438"/>
              <a:ext cx="104743" cy="10474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02" name="Google Shape;534;p19"/>
            <p:cNvSpPr/>
            <p:nvPr/>
          </p:nvSpPr>
          <p:spPr>
            <a:xfrm rot="5400000">
              <a:off x="369257" y="1107669"/>
              <a:ext cx="104743" cy="10474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03" name="Google Shape;535;p19"/>
            <p:cNvSpPr/>
            <p:nvPr/>
          </p:nvSpPr>
          <p:spPr>
            <a:xfrm rot="5400000">
              <a:off x="738529" y="369208"/>
              <a:ext cx="104743" cy="10474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04" name="Google Shape;536;p19"/>
            <p:cNvSpPr/>
            <p:nvPr/>
          </p:nvSpPr>
          <p:spPr>
            <a:xfrm rot="5400000">
              <a:off x="738529" y="738438"/>
              <a:ext cx="104743" cy="10474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05" name="Google Shape;537;p19"/>
            <p:cNvSpPr/>
            <p:nvPr/>
          </p:nvSpPr>
          <p:spPr>
            <a:xfrm rot="5400000">
              <a:off x="738529" y="1107669"/>
              <a:ext cx="104743" cy="10474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06" name="Google Shape;538;p19"/>
            <p:cNvSpPr/>
            <p:nvPr/>
          </p:nvSpPr>
          <p:spPr>
            <a:xfrm rot="5400000">
              <a:off x="1107783" y="369208"/>
              <a:ext cx="104743" cy="10474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07" name="Google Shape;539;p19"/>
            <p:cNvSpPr/>
            <p:nvPr/>
          </p:nvSpPr>
          <p:spPr>
            <a:xfrm rot="5400000">
              <a:off x="1107783" y="738438"/>
              <a:ext cx="104743" cy="10474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08" name="Google Shape;540;p19"/>
            <p:cNvSpPr/>
            <p:nvPr/>
          </p:nvSpPr>
          <p:spPr>
            <a:xfrm rot="5400000">
              <a:off x="1107783" y="1107669"/>
              <a:ext cx="104743" cy="10474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610" name="Title Text"/>
          <p:cNvSpPr txBox="1">
            <a:spLocks noGrp="1"/>
          </p:cNvSpPr>
          <p:nvPr>
            <p:ph type="title"/>
          </p:nvPr>
        </p:nvSpPr>
        <p:spPr>
          <a:xfrm>
            <a:off x="713099" y="2632774"/>
            <a:ext cx="2406601" cy="5727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1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446800" y="2687538"/>
            <a:ext cx="1655101" cy="402301"/>
          </a:xfrm>
          <a:prstGeom prst="rect">
            <a:avLst/>
          </a:prstGeom>
        </p:spPr>
        <p:txBody>
          <a:bodyPr/>
          <a:lstStyle>
            <a:lvl1pPr marL="342900" indent="-228600">
              <a:buClrTx/>
              <a:buSzTx/>
              <a:buFontTx/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342900" indent="254000">
              <a:buClrTx/>
              <a:buSzTx/>
              <a:buFontTx/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342900" indent="711200">
              <a:buClrTx/>
              <a:buSzTx/>
              <a:buFontTx/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342900" indent="1168400">
              <a:buClrTx/>
              <a:buSzTx/>
              <a:buFontTx/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42900" indent="1625600">
              <a:buClrTx/>
              <a:buSzTx/>
              <a:buFontTx/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2" name="Google Shape;550;p19"/>
          <p:cNvSpPr/>
          <p:nvPr/>
        </p:nvSpPr>
        <p:spPr>
          <a:xfrm>
            <a:off x="-1" y="2763110"/>
            <a:ext cx="176402" cy="342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" name="Google Shape;552;p20"/>
          <p:cNvGrpSpPr/>
          <p:nvPr/>
        </p:nvGrpSpPr>
        <p:grpSpPr>
          <a:xfrm>
            <a:off x="2290000" y="1136496"/>
            <a:ext cx="1737153" cy="1737099"/>
            <a:chOff x="0" y="0"/>
            <a:chExt cx="1737151" cy="1737097"/>
          </a:xfrm>
        </p:grpSpPr>
        <p:sp>
          <p:nvSpPr>
            <p:cNvPr id="620" name="Google Shape;553;p20"/>
            <p:cNvSpPr/>
            <p:nvPr/>
          </p:nvSpPr>
          <p:spPr>
            <a:xfrm>
              <a:off x="27" y="0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21" name="Google Shape;554;p20"/>
            <p:cNvSpPr/>
            <p:nvPr/>
          </p:nvSpPr>
          <p:spPr>
            <a:xfrm>
              <a:off x="529045" y="0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22" name="Google Shape;555;p20"/>
            <p:cNvSpPr/>
            <p:nvPr/>
          </p:nvSpPr>
          <p:spPr>
            <a:xfrm>
              <a:off x="1058063" y="0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23" name="Google Shape;556;p20"/>
            <p:cNvSpPr/>
            <p:nvPr/>
          </p:nvSpPr>
          <p:spPr>
            <a:xfrm>
              <a:off x="1587081" y="0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24" name="Google Shape;557;p20"/>
            <p:cNvSpPr/>
            <p:nvPr/>
          </p:nvSpPr>
          <p:spPr>
            <a:xfrm rot="5400000">
              <a:off x="-1" y="528991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25" name="Google Shape;558;p20"/>
            <p:cNvSpPr/>
            <p:nvPr/>
          </p:nvSpPr>
          <p:spPr>
            <a:xfrm rot="5400000">
              <a:off x="-1" y="1058009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26" name="Google Shape;559;p20"/>
            <p:cNvSpPr/>
            <p:nvPr/>
          </p:nvSpPr>
          <p:spPr>
            <a:xfrm rot="5400000">
              <a:off x="-1" y="1587027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27" name="Google Shape;560;p20"/>
            <p:cNvSpPr/>
            <p:nvPr/>
          </p:nvSpPr>
          <p:spPr>
            <a:xfrm rot="5400000">
              <a:off x="529017" y="528991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28" name="Google Shape;561;p20"/>
            <p:cNvSpPr/>
            <p:nvPr/>
          </p:nvSpPr>
          <p:spPr>
            <a:xfrm rot="5400000">
              <a:off x="529017" y="1058009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29" name="Google Shape;562;p20"/>
            <p:cNvSpPr/>
            <p:nvPr/>
          </p:nvSpPr>
          <p:spPr>
            <a:xfrm rot="5400000">
              <a:off x="529017" y="1587027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30" name="Google Shape;563;p20"/>
            <p:cNvSpPr/>
            <p:nvPr/>
          </p:nvSpPr>
          <p:spPr>
            <a:xfrm rot="5400000">
              <a:off x="1058062" y="528991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31" name="Google Shape;564;p20"/>
            <p:cNvSpPr/>
            <p:nvPr/>
          </p:nvSpPr>
          <p:spPr>
            <a:xfrm rot="5400000">
              <a:off x="1058062" y="1058009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32" name="Google Shape;565;p20"/>
            <p:cNvSpPr/>
            <p:nvPr/>
          </p:nvSpPr>
          <p:spPr>
            <a:xfrm rot="5400000">
              <a:off x="1058062" y="1587027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33" name="Google Shape;566;p20"/>
            <p:cNvSpPr/>
            <p:nvPr/>
          </p:nvSpPr>
          <p:spPr>
            <a:xfrm rot="5400000">
              <a:off x="1587080" y="528991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34" name="Google Shape;567;p20"/>
            <p:cNvSpPr/>
            <p:nvPr/>
          </p:nvSpPr>
          <p:spPr>
            <a:xfrm rot="5400000">
              <a:off x="1587080" y="1058009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35" name="Google Shape;568;p20"/>
            <p:cNvSpPr/>
            <p:nvPr/>
          </p:nvSpPr>
          <p:spPr>
            <a:xfrm rot="5400000">
              <a:off x="1587080" y="1587027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653" name="Google Shape;569;p20"/>
          <p:cNvGrpSpPr/>
          <p:nvPr/>
        </p:nvGrpSpPr>
        <p:grpSpPr>
          <a:xfrm>
            <a:off x="7389247" y="539402"/>
            <a:ext cx="1041615" cy="1041659"/>
            <a:chOff x="0" y="0"/>
            <a:chExt cx="1041614" cy="1041657"/>
          </a:xfrm>
        </p:grpSpPr>
        <p:sp>
          <p:nvSpPr>
            <p:cNvPr id="637" name="Google Shape;570;p20"/>
            <p:cNvSpPr/>
            <p:nvPr/>
          </p:nvSpPr>
          <p:spPr>
            <a:xfrm>
              <a:off x="16" y="0"/>
              <a:ext cx="89985" cy="8999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38" name="Google Shape;571;p20"/>
            <p:cNvSpPr/>
            <p:nvPr/>
          </p:nvSpPr>
          <p:spPr>
            <a:xfrm>
              <a:off x="317220" y="0"/>
              <a:ext cx="89985" cy="8999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39" name="Google Shape;572;p20"/>
            <p:cNvSpPr/>
            <p:nvPr/>
          </p:nvSpPr>
          <p:spPr>
            <a:xfrm>
              <a:off x="634425" y="0"/>
              <a:ext cx="89985" cy="8999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40" name="Google Shape;573;p20"/>
            <p:cNvSpPr/>
            <p:nvPr/>
          </p:nvSpPr>
          <p:spPr>
            <a:xfrm>
              <a:off x="951629" y="0"/>
              <a:ext cx="89985" cy="8999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41" name="Google Shape;574;p20"/>
            <p:cNvSpPr/>
            <p:nvPr/>
          </p:nvSpPr>
          <p:spPr>
            <a:xfrm rot="5400000">
              <a:off x="-4" y="317214"/>
              <a:ext cx="89991" cy="8998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42" name="Google Shape;575;p20"/>
            <p:cNvSpPr/>
            <p:nvPr/>
          </p:nvSpPr>
          <p:spPr>
            <a:xfrm rot="5400000">
              <a:off x="-4" y="634442"/>
              <a:ext cx="89991" cy="8998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43" name="Google Shape;576;p20"/>
            <p:cNvSpPr/>
            <p:nvPr/>
          </p:nvSpPr>
          <p:spPr>
            <a:xfrm rot="5400000">
              <a:off x="-4" y="951670"/>
              <a:ext cx="89991" cy="8998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44" name="Google Shape;577;p20"/>
            <p:cNvSpPr/>
            <p:nvPr/>
          </p:nvSpPr>
          <p:spPr>
            <a:xfrm rot="5400000">
              <a:off x="317200" y="317214"/>
              <a:ext cx="89991" cy="8998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45" name="Google Shape;578;p20"/>
            <p:cNvSpPr/>
            <p:nvPr/>
          </p:nvSpPr>
          <p:spPr>
            <a:xfrm rot="5400000">
              <a:off x="317200" y="634442"/>
              <a:ext cx="89991" cy="8998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46" name="Google Shape;579;p20"/>
            <p:cNvSpPr/>
            <p:nvPr/>
          </p:nvSpPr>
          <p:spPr>
            <a:xfrm rot="5400000">
              <a:off x="317200" y="951670"/>
              <a:ext cx="89991" cy="8998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47" name="Google Shape;580;p20"/>
            <p:cNvSpPr/>
            <p:nvPr/>
          </p:nvSpPr>
          <p:spPr>
            <a:xfrm rot="5400000">
              <a:off x="634421" y="317214"/>
              <a:ext cx="89991" cy="8998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48" name="Google Shape;581;p20"/>
            <p:cNvSpPr/>
            <p:nvPr/>
          </p:nvSpPr>
          <p:spPr>
            <a:xfrm rot="5400000">
              <a:off x="634421" y="634442"/>
              <a:ext cx="89991" cy="8998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49" name="Google Shape;582;p20"/>
            <p:cNvSpPr/>
            <p:nvPr/>
          </p:nvSpPr>
          <p:spPr>
            <a:xfrm rot="5400000">
              <a:off x="634421" y="951670"/>
              <a:ext cx="89991" cy="8998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50" name="Google Shape;583;p20"/>
            <p:cNvSpPr/>
            <p:nvPr/>
          </p:nvSpPr>
          <p:spPr>
            <a:xfrm rot="5400000">
              <a:off x="951625" y="317214"/>
              <a:ext cx="89991" cy="8998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51" name="Google Shape;584;p20"/>
            <p:cNvSpPr/>
            <p:nvPr/>
          </p:nvSpPr>
          <p:spPr>
            <a:xfrm rot="5400000">
              <a:off x="951625" y="634442"/>
              <a:ext cx="89991" cy="8998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52" name="Google Shape;585;p20"/>
            <p:cNvSpPr/>
            <p:nvPr/>
          </p:nvSpPr>
          <p:spPr>
            <a:xfrm rot="5400000">
              <a:off x="951625" y="951670"/>
              <a:ext cx="89991" cy="8998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65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55" name="Google Shape;587;p20"/>
          <p:cNvSpPr/>
          <p:nvPr/>
        </p:nvSpPr>
        <p:spPr>
          <a:xfrm>
            <a:off x="3199275" y="3668924"/>
            <a:ext cx="5944801" cy="14745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56" name="Google Shape;588;p20"/>
          <p:cNvSpPr/>
          <p:nvPr/>
        </p:nvSpPr>
        <p:spPr>
          <a:xfrm>
            <a:off x="-1" y="3668924"/>
            <a:ext cx="3199202" cy="14745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5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706000" y="1414050"/>
            <a:ext cx="2724901" cy="393301"/>
          </a:xfrm>
          <a:prstGeom prst="rect">
            <a:avLst/>
          </a:prstGeom>
        </p:spPr>
        <p:txBody>
          <a:bodyPr/>
          <a:lstStyle>
            <a:lvl1pPr marL="342900" indent="-228600">
              <a:buClrTx/>
              <a:buSzTx/>
              <a:buFontTx/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342900" indent="254000">
              <a:buClrTx/>
              <a:buSzTx/>
              <a:buFontTx/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342900" indent="711200">
              <a:buClrTx/>
              <a:buSzTx/>
              <a:buFontTx/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342900" indent="1168400">
              <a:buClrTx/>
              <a:buSzTx/>
              <a:buFontTx/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42900" indent="1625600">
              <a:buClrTx/>
              <a:buSzTx/>
              <a:buFontTx/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8" name="Google Shape;595;p20"/>
          <p:cNvSpPr/>
          <p:nvPr/>
        </p:nvSpPr>
        <p:spPr>
          <a:xfrm>
            <a:off x="-1" y="575350"/>
            <a:ext cx="176402" cy="342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31;p3"/>
          <p:cNvGrpSpPr/>
          <p:nvPr/>
        </p:nvGrpSpPr>
        <p:grpSpPr>
          <a:xfrm>
            <a:off x="6251092" y="185379"/>
            <a:ext cx="1452908" cy="1452863"/>
            <a:chOff x="0" y="0"/>
            <a:chExt cx="1452906" cy="1452861"/>
          </a:xfrm>
        </p:grpSpPr>
        <p:sp>
          <p:nvSpPr>
            <p:cNvPr id="40" name="Google Shape;32;p3"/>
            <p:cNvSpPr/>
            <p:nvPr/>
          </p:nvSpPr>
          <p:spPr>
            <a:xfrm>
              <a:off x="22" y="-1"/>
              <a:ext cx="125515" cy="12551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" name="Google Shape;33;p3"/>
            <p:cNvSpPr/>
            <p:nvPr/>
          </p:nvSpPr>
          <p:spPr>
            <a:xfrm>
              <a:off x="442479" y="-1"/>
              <a:ext cx="125515" cy="12551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" name="Google Shape;34;p3"/>
            <p:cNvSpPr/>
            <p:nvPr/>
          </p:nvSpPr>
          <p:spPr>
            <a:xfrm>
              <a:off x="884936" y="-1"/>
              <a:ext cx="125515" cy="12551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" name="Google Shape;35;p3"/>
            <p:cNvSpPr/>
            <p:nvPr/>
          </p:nvSpPr>
          <p:spPr>
            <a:xfrm>
              <a:off x="1327392" y="-1"/>
              <a:ext cx="125515" cy="12551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4" name="Google Shape;36;p3"/>
            <p:cNvSpPr/>
            <p:nvPr/>
          </p:nvSpPr>
          <p:spPr>
            <a:xfrm rot="5400000">
              <a:off x="0" y="442434"/>
              <a:ext cx="125515" cy="12551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5" name="Google Shape;37;p3"/>
            <p:cNvSpPr/>
            <p:nvPr/>
          </p:nvSpPr>
          <p:spPr>
            <a:xfrm rot="5400000">
              <a:off x="0" y="884890"/>
              <a:ext cx="125515" cy="12551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" name="Google Shape;38;p3"/>
            <p:cNvSpPr/>
            <p:nvPr/>
          </p:nvSpPr>
          <p:spPr>
            <a:xfrm rot="5400000">
              <a:off x="0" y="1327347"/>
              <a:ext cx="125515" cy="12551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" name="Google Shape;39;p3"/>
            <p:cNvSpPr/>
            <p:nvPr/>
          </p:nvSpPr>
          <p:spPr>
            <a:xfrm rot="5400000">
              <a:off x="442457" y="442434"/>
              <a:ext cx="125515" cy="12551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8" name="Google Shape;40;p3"/>
            <p:cNvSpPr/>
            <p:nvPr/>
          </p:nvSpPr>
          <p:spPr>
            <a:xfrm rot="5400000">
              <a:off x="442457" y="884890"/>
              <a:ext cx="125515" cy="12551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" name="Google Shape;41;p3"/>
            <p:cNvSpPr/>
            <p:nvPr/>
          </p:nvSpPr>
          <p:spPr>
            <a:xfrm rot="5400000">
              <a:off x="442457" y="1327347"/>
              <a:ext cx="125515" cy="12551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0" name="Google Shape;42;p3"/>
            <p:cNvSpPr/>
            <p:nvPr/>
          </p:nvSpPr>
          <p:spPr>
            <a:xfrm rot="5400000">
              <a:off x="884936" y="442434"/>
              <a:ext cx="125515" cy="12551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1" name="Google Shape;43;p3"/>
            <p:cNvSpPr/>
            <p:nvPr/>
          </p:nvSpPr>
          <p:spPr>
            <a:xfrm rot="5400000">
              <a:off x="884936" y="884890"/>
              <a:ext cx="125515" cy="12551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" name="Google Shape;44;p3"/>
            <p:cNvSpPr/>
            <p:nvPr/>
          </p:nvSpPr>
          <p:spPr>
            <a:xfrm rot="5400000">
              <a:off x="884936" y="1327347"/>
              <a:ext cx="125515" cy="12551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" name="Google Shape;45;p3"/>
            <p:cNvSpPr/>
            <p:nvPr/>
          </p:nvSpPr>
          <p:spPr>
            <a:xfrm rot="5400000">
              <a:off x="1327393" y="442434"/>
              <a:ext cx="125515" cy="12551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" name="Google Shape;46;p3"/>
            <p:cNvSpPr/>
            <p:nvPr/>
          </p:nvSpPr>
          <p:spPr>
            <a:xfrm rot="5400000">
              <a:off x="1327393" y="884890"/>
              <a:ext cx="125515" cy="12551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5" name="Google Shape;47;p3"/>
            <p:cNvSpPr/>
            <p:nvPr/>
          </p:nvSpPr>
          <p:spPr>
            <a:xfrm rot="5400000">
              <a:off x="1327393" y="1327347"/>
              <a:ext cx="125515" cy="12551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57" name="Google Shape;48;p3"/>
          <p:cNvSpPr/>
          <p:nvPr/>
        </p:nvSpPr>
        <p:spPr>
          <a:xfrm>
            <a:off x="0" y="3417299"/>
            <a:ext cx="9144000" cy="17262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8" name="Google Shape;49;p3"/>
          <p:cNvSpPr/>
          <p:nvPr/>
        </p:nvSpPr>
        <p:spPr>
          <a:xfrm>
            <a:off x="2177700" y="539400"/>
            <a:ext cx="4788600" cy="40647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9" name="Title Text"/>
          <p:cNvSpPr txBox="1">
            <a:spLocks noGrp="1"/>
          </p:cNvSpPr>
          <p:nvPr>
            <p:ph type="title"/>
          </p:nvPr>
        </p:nvSpPr>
        <p:spPr>
          <a:xfrm>
            <a:off x="2892899" y="1752425"/>
            <a:ext cx="3358202" cy="841800"/>
          </a:xfrm>
          <a:prstGeom prst="rect">
            <a:avLst/>
          </a:prstGeom>
        </p:spPr>
        <p:txBody>
          <a:bodyPr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6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892899" y="3000924"/>
            <a:ext cx="33582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buClrTx/>
              <a:buSzTx/>
              <a:buFontTx/>
              <a:buNone/>
            </a:lvl1pPr>
            <a:lvl2pPr marL="342900" indent="254000" algn="ctr">
              <a:buClrTx/>
              <a:buSzTx/>
              <a:buFontTx/>
              <a:buNone/>
            </a:lvl2pPr>
            <a:lvl3pPr marL="342900" indent="711200" algn="ctr">
              <a:buClrTx/>
              <a:buSzTx/>
              <a:buFontTx/>
              <a:buNone/>
            </a:lvl3pPr>
            <a:lvl4pPr marL="342900" indent="1168400" algn="ctr">
              <a:buClrTx/>
              <a:buSzTx/>
              <a:buFontTx/>
              <a:buNone/>
            </a:lvl4pPr>
            <a:lvl5pPr marL="342900" indent="1625600" algn="ctr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Google Shape;53;p3"/>
          <p:cNvSpPr/>
          <p:nvPr/>
        </p:nvSpPr>
        <p:spPr>
          <a:xfrm>
            <a:off x="-1" y="383950"/>
            <a:ext cx="311402" cy="8418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78" name="Google Shape;54;p3"/>
          <p:cNvGrpSpPr/>
          <p:nvPr/>
        </p:nvGrpSpPr>
        <p:grpSpPr>
          <a:xfrm>
            <a:off x="725673" y="1845350"/>
            <a:ext cx="1081394" cy="1081437"/>
            <a:chOff x="0" y="0"/>
            <a:chExt cx="1081393" cy="1081435"/>
          </a:xfrm>
        </p:grpSpPr>
        <p:sp>
          <p:nvSpPr>
            <p:cNvPr id="62" name="Google Shape;55;p3"/>
            <p:cNvSpPr/>
            <p:nvPr/>
          </p:nvSpPr>
          <p:spPr>
            <a:xfrm>
              <a:off x="16" y="-1"/>
              <a:ext cx="93421" cy="93427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3" name="Google Shape;56;p3"/>
            <p:cNvSpPr/>
            <p:nvPr/>
          </p:nvSpPr>
          <p:spPr>
            <a:xfrm>
              <a:off x="329335" y="-1"/>
              <a:ext cx="93421" cy="93427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4" name="Google Shape;57;p3"/>
            <p:cNvSpPr/>
            <p:nvPr/>
          </p:nvSpPr>
          <p:spPr>
            <a:xfrm>
              <a:off x="658654" y="-1"/>
              <a:ext cx="93421" cy="93427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5" name="Google Shape;58;p3"/>
            <p:cNvSpPr/>
            <p:nvPr/>
          </p:nvSpPr>
          <p:spPr>
            <a:xfrm>
              <a:off x="987972" y="-1"/>
              <a:ext cx="93421" cy="93427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6" name="Google Shape;59;p3"/>
            <p:cNvSpPr/>
            <p:nvPr/>
          </p:nvSpPr>
          <p:spPr>
            <a:xfrm rot="5400000">
              <a:off x="-4" y="329328"/>
              <a:ext cx="93427" cy="9342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7" name="Google Shape;60;p3"/>
            <p:cNvSpPr/>
            <p:nvPr/>
          </p:nvSpPr>
          <p:spPr>
            <a:xfrm rot="5400000">
              <a:off x="-4" y="658670"/>
              <a:ext cx="93427" cy="9342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8" name="Google Shape;61;p3"/>
            <p:cNvSpPr/>
            <p:nvPr/>
          </p:nvSpPr>
          <p:spPr>
            <a:xfrm rot="5400000">
              <a:off x="-4" y="988012"/>
              <a:ext cx="93427" cy="9342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9" name="Google Shape;62;p3"/>
            <p:cNvSpPr/>
            <p:nvPr/>
          </p:nvSpPr>
          <p:spPr>
            <a:xfrm rot="5400000">
              <a:off x="329315" y="329328"/>
              <a:ext cx="93427" cy="9342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0" name="Google Shape;63;p3"/>
            <p:cNvSpPr/>
            <p:nvPr/>
          </p:nvSpPr>
          <p:spPr>
            <a:xfrm rot="5400000">
              <a:off x="329315" y="658670"/>
              <a:ext cx="93427" cy="9342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1" name="Google Shape;64;p3"/>
            <p:cNvSpPr/>
            <p:nvPr/>
          </p:nvSpPr>
          <p:spPr>
            <a:xfrm rot="5400000">
              <a:off x="329315" y="988012"/>
              <a:ext cx="93427" cy="9342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2" name="Google Shape;65;p3"/>
            <p:cNvSpPr/>
            <p:nvPr/>
          </p:nvSpPr>
          <p:spPr>
            <a:xfrm rot="5400000">
              <a:off x="658650" y="329328"/>
              <a:ext cx="93427" cy="9342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3" name="Google Shape;66;p3"/>
            <p:cNvSpPr/>
            <p:nvPr/>
          </p:nvSpPr>
          <p:spPr>
            <a:xfrm rot="5400000">
              <a:off x="658650" y="658670"/>
              <a:ext cx="93427" cy="9342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4" name="Google Shape;67;p3"/>
            <p:cNvSpPr/>
            <p:nvPr/>
          </p:nvSpPr>
          <p:spPr>
            <a:xfrm rot="5400000">
              <a:off x="658650" y="988012"/>
              <a:ext cx="93427" cy="9342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5" name="Google Shape;68;p3"/>
            <p:cNvSpPr/>
            <p:nvPr/>
          </p:nvSpPr>
          <p:spPr>
            <a:xfrm rot="5400000">
              <a:off x="987969" y="329328"/>
              <a:ext cx="93427" cy="9342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6" name="Google Shape;69;p3"/>
            <p:cNvSpPr/>
            <p:nvPr/>
          </p:nvSpPr>
          <p:spPr>
            <a:xfrm rot="5400000">
              <a:off x="987969" y="658670"/>
              <a:ext cx="93427" cy="9342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7" name="Google Shape;70;p3"/>
            <p:cNvSpPr/>
            <p:nvPr/>
          </p:nvSpPr>
          <p:spPr>
            <a:xfrm rot="5400000">
              <a:off x="987969" y="988012"/>
              <a:ext cx="93427" cy="9342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" name="Google Shape;597;p21"/>
          <p:cNvGrpSpPr/>
          <p:nvPr/>
        </p:nvGrpSpPr>
        <p:grpSpPr>
          <a:xfrm>
            <a:off x="6937828" y="233982"/>
            <a:ext cx="1969281" cy="1969066"/>
            <a:chOff x="0" y="0"/>
            <a:chExt cx="1969279" cy="1969065"/>
          </a:xfrm>
        </p:grpSpPr>
        <p:sp>
          <p:nvSpPr>
            <p:cNvPr id="666" name="Google Shape;598;p21"/>
            <p:cNvSpPr/>
            <p:nvPr/>
          </p:nvSpPr>
          <p:spPr>
            <a:xfrm>
              <a:off x="30" y="-1"/>
              <a:ext cx="170123" cy="170112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67" name="Google Shape;599;p21"/>
            <p:cNvSpPr/>
            <p:nvPr/>
          </p:nvSpPr>
          <p:spPr>
            <a:xfrm>
              <a:off x="599739" y="-1"/>
              <a:ext cx="170123" cy="170112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68" name="Google Shape;600;p21"/>
            <p:cNvSpPr/>
            <p:nvPr/>
          </p:nvSpPr>
          <p:spPr>
            <a:xfrm>
              <a:off x="1199448" y="-1"/>
              <a:ext cx="170123" cy="170112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69" name="Google Shape;601;p21"/>
            <p:cNvSpPr/>
            <p:nvPr/>
          </p:nvSpPr>
          <p:spPr>
            <a:xfrm>
              <a:off x="1799157" y="-1"/>
              <a:ext cx="170123" cy="170112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70" name="Google Shape;602;p21"/>
            <p:cNvSpPr/>
            <p:nvPr/>
          </p:nvSpPr>
          <p:spPr>
            <a:xfrm rot="5400000">
              <a:off x="6" y="599625"/>
              <a:ext cx="170111" cy="17012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71" name="Google Shape;603;p21"/>
            <p:cNvSpPr/>
            <p:nvPr/>
          </p:nvSpPr>
          <p:spPr>
            <a:xfrm rot="5400000">
              <a:off x="6" y="1199287"/>
              <a:ext cx="170111" cy="17012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72" name="Google Shape;604;p21"/>
            <p:cNvSpPr/>
            <p:nvPr/>
          </p:nvSpPr>
          <p:spPr>
            <a:xfrm rot="5400000">
              <a:off x="6" y="1798949"/>
              <a:ext cx="170111" cy="17012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73" name="Google Shape;605;p21"/>
            <p:cNvSpPr/>
            <p:nvPr/>
          </p:nvSpPr>
          <p:spPr>
            <a:xfrm rot="5400000">
              <a:off x="599715" y="599625"/>
              <a:ext cx="170111" cy="17012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74" name="Google Shape;606;p21"/>
            <p:cNvSpPr/>
            <p:nvPr/>
          </p:nvSpPr>
          <p:spPr>
            <a:xfrm rot="5400000">
              <a:off x="599715" y="1199287"/>
              <a:ext cx="170111" cy="17012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75" name="Google Shape;607;p21"/>
            <p:cNvSpPr/>
            <p:nvPr/>
          </p:nvSpPr>
          <p:spPr>
            <a:xfrm rot="5400000">
              <a:off x="599715" y="1798949"/>
              <a:ext cx="170111" cy="17012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76" name="Google Shape;608;p21"/>
            <p:cNvSpPr/>
            <p:nvPr/>
          </p:nvSpPr>
          <p:spPr>
            <a:xfrm rot="5400000">
              <a:off x="1199455" y="599625"/>
              <a:ext cx="170111" cy="17012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77" name="Google Shape;609;p21"/>
            <p:cNvSpPr/>
            <p:nvPr/>
          </p:nvSpPr>
          <p:spPr>
            <a:xfrm rot="5400000">
              <a:off x="1199455" y="1199287"/>
              <a:ext cx="170111" cy="17012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78" name="Google Shape;610;p21"/>
            <p:cNvSpPr/>
            <p:nvPr/>
          </p:nvSpPr>
          <p:spPr>
            <a:xfrm rot="5400000">
              <a:off x="1199455" y="1798949"/>
              <a:ext cx="170111" cy="17012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79" name="Google Shape;611;p21"/>
            <p:cNvSpPr/>
            <p:nvPr/>
          </p:nvSpPr>
          <p:spPr>
            <a:xfrm rot="5400000">
              <a:off x="1799164" y="599625"/>
              <a:ext cx="170111" cy="17012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80" name="Google Shape;612;p21"/>
            <p:cNvSpPr/>
            <p:nvPr/>
          </p:nvSpPr>
          <p:spPr>
            <a:xfrm rot="5400000">
              <a:off x="1799164" y="1199287"/>
              <a:ext cx="170111" cy="17012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81" name="Google Shape;613;p21"/>
            <p:cNvSpPr/>
            <p:nvPr/>
          </p:nvSpPr>
          <p:spPr>
            <a:xfrm rot="5400000">
              <a:off x="1799164" y="1798949"/>
              <a:ext cx="170111" cy="17012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683" name="Title Text"/>
          <p:cNvSpPr txBox="1">
            <a:spLocks noGrp="1"/>
          </p:cNvSpPr>
          <p:nvPr>
            <p:ph type="title"/>
          </p:nvPr>
        </p:nvSpPr>
        <p:spPr>
          <a:xfrm>
            <a:off x="3684425" y="3837925"/>
            <a:ext cx="1775101" cy="213601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accent4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8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746449" y="1712174"/>
            <a:ext cx="5651102" cy="1856102"/>
          </a:xfrm>
          <a:prstGeom prst="rect">
            <a:avLst/>
          </a:prstGeom>
        </p:spPr>
        <p:txBody>
          <a:bodyPr/>
          <a:lstStyle>
            <a:lvl1pPr marL="342900" indent="-228600" algn="ctr">
              <a:buClrTx/>
              <a:buSzTx/>
              <a:buFontTx/>
              <a:buNone/>
              <a:defRPr sz="2600"/>
            </a:lvl1pPr>
            <a:lvl2pPr marL="342900" indent="254000" algn="ctr">
              <a:buClrTx/>
              <a:buSzTx/>
              <a:buFontTx/>
              <a:buNone/>
              <a:defRPr sz="2600"/>
            </a:lvl2pPr>
            <a:lvl3pPr marL="342900" indent="711200" algn="ctr">
              <a:buClrTx/>
              <a:buSzTx/>
              <a:buFontTx/>
              <a:buNone/>
              <a:defRPr sz="2600"/>
            </a:lvl3pPr>
            <a:lvl4pPr marL="342900" indent="1168400" algn="ctr">
              <a:buClrTx/>
              <a:buSzTx/>
              <a:buFontTx/>
              <a:buNone/>
              <a:defRPr sz="2600"/>
            </a:lvl4pPr>
            <a:lvl5pPr marL="342900" indent="1625600" algn="ctr">
              <a:buClrTx/>
              <a:buSzTx/>
              <a:buFont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5" name="Google Shape;616;p21"/>
          <p:cNvSpPr/>
          <p:nvPr/>
        </p:nvSpPr>
        <p:spPr>
          <a:xfrm>
            <a:off x="-1" y="357800"/>
            <a:ext cx="375302" cy="652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702" name="Google Shape;617;p21"/>
          <p:cNvGrpSpPr/>
          <p:nvPr/>
        </p:nvGrpSpPr>
        <p:grpSpPr>
          <a:xfrm>
            <a:off x="314533" y="3941750"/>
            <a:ext cx="958507" cy="958400"/>
            <a:chOff x="0" y="0"/>
            <a:chExt cx="958506" cy="958398"/>
          </a:xfrm>
        </p:grpSpPr>
        <p:sp>
          <p:nvSpPr>
            <p:cNvPr id="686" name="Google Shape;618;p21"/>
            <p:cNvSpPr/>
            <p:nvPr/>
          </p:nvSpPr>
          <p:spPr>
            <a:xfrm>
              <a:off x="14" y="-1"/>
              <a:ext cx="82805" cy="8279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87" name="Google Shape;619;p21"/>
            <p:cNvSpPr/>
            <p:nvPr/>
          </p:nvSpPr>
          <p:spPr>
            <a:xfrm>
              <a:off x="291910" y="-1"/>
              <a:ext cx="82805" cy="8279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88" name="Google Shape;620;p21"/>
            <p:cNvSpPr/>
            <p:nvPr/>
          </p:nvSpPr>
          <p:spPr>
            <a:xfrm>
              <a:off x="583806" y="-1"/>
              <a:ext cx="82805" cy="8279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89" name="Google Shape;621;p21"/>
            <p:cNvSpPr/>
            <p:nvPr/>
          </p:nvSpPr>
          <p:spPr>
            <a:xfrm>
              <a:off x="875701" y="-1"/>
              <a:ext cx="82805" cy="8279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90" name="Google Shape;622;p21"/>
            <p:cNvSpPr/>
            <p:nvPr/>
          </p:nvSpPr>
          <p:spPr>
            <a:xfrm rot="5400000">
              <a:off x="2" y="291854"/>
              <a:ext cx="82799" cy="8280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91" name="Google Shape;623;p21"/>
            <p:cNvSpPr/>
            <p:nvPr/>
          </p:nvSpPr>
          <p:spPr>
            <a:xfrm rot="5400000">
              <a:off x="2" y="583726"/>
              <a:ext cx="82799" cy="8280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92" name="Google Shape;624;p21"/>
            <p:cNvSpPr/>
            <p:nvPr/>
          </p:nvSpPr>
          <p:spPr>
            <a:xfrm rot="5400000">
              <a:off x="2" y="875597"/>
              <a:ext cx="82799" cy="8280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93" name="Google Shape;625;p21"/>
            <p:cNvSpPr/>
            <p:nvPr/>
          </p:nvSpPr>
          <p:spPr>
            <a:xfrm rot="5400000">
              <a:off x="291898" y="291854"/>
              <a:ext cx="82799" cy="8280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94" name="Google Shape;626;p21"/>
            <p:cNvSpPr/>
            <p:nvPr/>
          </p:nvSpPr>
          <p:spPr>
            <a:xfrm rot="5400000">
              <a:off x="291898" y="583726"/>
              <a:ext cx="82799" cy="8280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95" name="Google Shape;627;p21"/>
            <p:cNvSpPr/>
            <p:nvPr/>
          </p:nvSpPr>
          <p:spPr>
            <a:xfrm rot="5400000">
              <a:off x="291898" y="875597"/>
              <a:ext cx="82799" cy="8280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96" name="Google Shape;628;p21"/>
            <p:cNvSpPr/>
            <p:nvPr/>
          </p:nvSpPr>
          <p:spPr>
            <a:xfrm rot="5400000">
              <a:off x="583809" y="291854"/>
              <a:ext cx="82799" cy="8280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97" name="Google Shape;629;p21"/>
            <p:cNvSpPr/>
            <p:nvPr/>
          </p:nvSpPr>
          <p:spPr>
            <a:xfrm rot="5400000">
              <a:off x="583809" y="583726"/>
              <a:ext cx="82799" cy="8280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98" name="Google Shape;630;p21"/>
            <p:cNvSpPr/>
            <p:nvPr/>
          </p:nvSpPr>
          <p:spPr>
            <a:xfrm rot="5400000">
              <a:off x="583809" y="875597"/>
              <a:ext cx="82799" cy="8280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99" name="Google Shape;631;p21"/>
            <p:cNvSpPr/>
            <p:nvPr/>
          </p:nvSpPr>
          <p:spPr>
            <a:xfrm rot="5400000">
              <a:off x="875704" y="291854"/>
              <a:ext cx="82799" cy="8280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00" name="Google Shape;632;p21"/>
            <p:cNvSpPr/>
            <p:nvPr/>
          </p:nvSpPr>
          <p:spPr>
            <a:xfrm rot="5400000">
              <a:off x="875704" y="583726"/>
              <a:ext cx="82799" cy="8280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01" name="Google Shape;633;p21"/>
            <p:cNvSpPr/>
            <p:nvPr/>
          </p:nvSpPr>
          <p:spPr>
            <a:xfrm rot="5400000">
              <a:off x="875704" y="875597"/>
              <a:ext cx="82799" cy="8280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7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635;p22"/>
          <p:cNvSpPr/>
          <p:nvPr/>
        </p:nvSpPr>
        <p:spPr>
          <a:xfrm>
            <a:off x="0" y="-1"/>
            <a:ext cx="9144000" cy="125190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11" name="Google Shape;636;p22"/>
          <p:cNvSpPr/>
          <p:nvPr/>
        </p:nvSpPr>
        <p:spPr>
          <a:xfrm>
            <a:off x="2177700" y="-1"/>
            <a:ext cx="4788600" cy="359730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12" name="Google Shape;637;p22"/>
          <p:cNvSpPr txBox="1"/>
          <p:nvPr/>
        </p:nvSpPr>
        <p:spPr>
          <a:xfrm>
            <a:off x="2177700" y="3850325"/>
            <a:ext cx="4788600" cy="513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 sz="1100">
                <a:latin typeface="Work Sans"/>
                <a:ea typeface="Work Sans"/>
                <a:cs typeface="Work Sans"/>
                <a:sym typeface="Work Sans"/>
              </a:defRPr>
            </a:pPr>
            <a:r>
              <a:t>CREDITS: This presentation template was created by </a:t>
            </a:r>
            <a:r>
              <a:rPr b="1" u="sng">
                <a:uFill>
                  <a:solidFill>
                    <a:srgbClr val="000000"/>
                  </a:solidFill>
                </a:uFill>
                <a:hlinkClick r:id="rId2"/>
              </a:rPr>
              <a:t>Slidesgo</a:t>
            </a:r>
            <a:r>
              <a:t>, including icons by </a:t>
            </a:r>
            <a:r>
              <a:rPr b="1" u="sng">
                <a:uFill>
                  <a:solidFill>
                    <a:srgbClr val="000000"/>
                  </a:solidFill>
                </a:uFill>
                <a:hlinkClick r:id="rId3"/>
              </a:rPr>
              <a:t>Flaticon</a:t>
            </a:r>
            <a:r>
              <a:t>, and infographics &amp; images by </a:t>
            </a:r>
            <a:r>
              <a:rPr b="1" u="sng">
                <a:uFill>
                  <a:solidFill>
                    <a:srgbClr val="000000"/>
                  </a:solidFill>
                </a:uFill>
                <a:hlinkClick r:id="rId4"/>
              </a:rPr>
              <a:t>Freepik</a:t>
            </a:r>
            <a:r>
              <a:t>. </a:t>
            </a:r>
          </a:p>
        </p:txBody>
      </p:sp>
      <p:grpSp>
        <p:nvGrpSpPr>
          <p:cNvPr id="729" name="Google Shape;638;p22"/>
          <p:cNvGrpSpPr/>
          <p:nvPr/>
        </p:nvGrpSpPr>
        <p:grpSpPr>
          <a:xfrm>
            <a:off x="427943" y="3374587"/>
            <a:ext cx="1320461" cy="1320420"/>
            <a:chOff x="0" y="0"/>
            <a:chExt cx="1320459" cy="1320418"/>
          </a:xfrm>
        </p:grpSpPr>
        <p:sp>
          <p:nvSpPr>
            <p:cNvPr id="713" name="Google Shape;639;p22"/>
            <p:cNvSpPr/>
            <p:nvPr/>
          </p:nvSpPr>
          <p:spPr>
            <a:xfrm>
              <a:off x="20" y="0"/>
              <a:ext cx="114073" cy="11407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14" name="Google Shape;640;p22"/>
            <p:cNvSpPr/>
            <p:nvPr/>
          </p:nvSpPr>
          <p:spPr>
            <a:xfrm>
              <a:off x="402142" y="0"/>
              <a:ext cx="114073" cy="11407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15" name="Google Shape;641;p22"/>
            <p:cNvSpPr/>
            <p:nvPr/>
          </p:nvSpPr>
          <p:spPr>
            <a:xfrm>
              <a:off x="804265" y="0"/>
              <a:ext cx="114073" cy="11407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16" name="Google Shape;642;p22"/>
            <p:cNvSpPr/>
            <p:nvPr/>
          </p:nvSpPr>
          <p:spPr>
            <a:xfrm>
              <a:off x="1206387" y="0"/>
              <a:ext cx="114073" cy="11407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17" name="Google Shape;643;p22"/>
            <p:cNvSpPr/>
            <p:nvPr/>
          </p:nvSpPr>
          <p:spPr>
            <a:xfrm rot="5400000">
              <a:off x="0" y="402101"/>
              <a:ext cx="114073" cy="11407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18" name="Google Shape;644;p22"/>
            <p:cNvSpPr/>
            <p:nvPr/>
          </p:nvSpPr>
          <p:spPr>
            <a:xfrm rot="5400000">
              <a:off x="0" y="804224"/>
              <a:ext cx="114073" cy="11407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19" name="Google Shape;645;p22"/>
            <p:cNvSpPr/>
            <p:nvPr/>
          </p:nvSpPr>
          <p:spPr>
            <a:xfrm rot="5400000">
              <a:off x="0" y="1206346"/>
              <a:ext cx="114073" cy="11407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20" name="Google Shape;646;p22"/>
            <p:cNvSpPr/>
            <p:nvPr/>
          </p:nvSpPr>
          <p:spPr>
            <a:xfrm rot="5400000">
              <a:off x="402122" y="402101"/>
              <a:ext cx="114073" cy="11407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21" name="Google Shape;647;p22"/>
            <p:cNvSpPr/>
            <p:nvPr/>
          </p:nvSpPr>
          <p:spPr>
            <a:xfrm rot="5400000">
              <a:off x="402122" y="804224"/>
              <a:ext cx="114073" cy="11407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22" name="Google Shape;648;p22"/>
            <p:cNvSpPr/>
            <p:nvPr/>
          </p:nvSpPr>
          <p:spPr>
            <a:xfrm rot="5400000">
              <a:off x="402122" y="1206346"/>
              <a:ext cx="114073" cy="11407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23" name="Google Shape;649;p22"/>
            <p:cNvSpPr/>
            <p:nvPr/>
          </p:nvSpPr>
          <p:spPr>
            <a:xfrm rot="5400000">
              <a:off x="804265" y="402101"/>
              <a:ext cx="114073" cy="11407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24" name="Google Shape;650;p22"/>
            <p:cNvSpPr/>
            <p:nvPr/>
          </p:nvSpPr>
          <p:spPr>
            <a:xfrm rot="5400000">
              <a:off x="804265" y="804224"/>
              <a:ext cx="114073" cy="11407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25" name="Google Shape;651;p22"/>
            <p:cNvSpPr/>
            <p:nvPr/>
          </p:nvSpPr>
          <p:spPr>
            <a:xfrm rot="5400000">
              <a:off x="804265" y="1206346"/>
              <a:ext cx="114073" cy="11407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26" name="Google Shape;652;p22"/>
            <p:cNvSpPr/>
            <p:nvPr/>
          </p:nvSpPr>
          <p:spPr>
            <a:xfrm rot="5400000">
              <a:off x="1206388" y="402101"/>
              <a:ext cx="114073" cy="11407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27" name="Google Shape;653;p22"/>
            <p:cNvSpPr/>
            <p:nvPr/>
          </p:nvSpPr>
          <p:spPr>
            <a:xfrm rot="5400000">
              <a:off x="1206388" y="804224"/>
              <a:ext cx="114073" cy="11407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28" name="Google Shape;654;p22"/>
            <p:cNvSpPr/>
            <p:nvPr/>
          </p:nvSpPr>
          <p:spPr>
            <a:xfrm rot="5400000">
              <a:off x="1206388" y="1206346"/>
              <a:ext cx="114073" cy="11407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746" name="Google Shape;655;p22"/>
          <p:cNvGrpSpPr/>
          <p:nvPr/>
        </p:nvGrpSpPr>
        <p:grpSpPr>
          <a:xfrm>
            <a:off x="7281377" y="1507205"/>
            <a:ext cx="1157718" cy="1157681"/>
            <a:chOff x="0" y="0"/>
            <a:chExt cx="1157717" cy="1157679"/>
          </a:xfrm>
        </p:grpSpPr>
        <p:sp>
          <p:nvSpPr>
            <p:cNvPr id="730" name="Google Shape;656;p22"/>
            <p:cNvSpPr/>
            <p:nvPr/>
          </p:nvSpPr>
          <p:spPr>
            <a:xfrm>
              <a:off x="18" y="0"/>
              <a:ext cx="100015" cy="10001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31" name="Google Shape;657;p22"/>
            <p:cNvSpPr/>
            <p:nvPr/>
          </p:nvSpPr>
          <p:spPr>
            <a:xfrm>
              <a:off x="352579" y="0"/>
              <a:ext cx="100015" cy="10001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32" name="Google Shape;658;p22"/>
            <p:cNvSpPr/>
            <p:nvPr/>
          </p:nvSpPr>
          <p:spPr>
            <a:xfrm>
              <a:off x="705140" y="0"/>
              <a:ext cx="100015" cy="10001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33" name="Google Shape;659;p22"/>
            <p:cNvSpPr/>
            <p:nvPr/>
          </p:nvSpPr>
          <p:spPr>
            <a:xfrm>
              <a:off x="1057702" y="0"/>
              <a:ext cx="100015" cy="10001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34" name="Google Shape;660;p22"/>
            <p:cNvSpPr/>
            <p:nvPr/>
          </p:nvSpPr>
          <p:spPr>
            <a:xfrm rot="5400000">
              <a:off x="-1" y="352543"/>
              <a:ext cx="100015" cy="10001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35" name="Google Shape;661;p22"/>
            <p:cNvSpPr/>
            <p:nvPr/>
          </p:nvSpPr>
          <p:spPr>
            <a:xfrm rot="5400000">
              <a:off x="-1" y="705104"/>
              <a:ext cx="100015" cy="10001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36" name="Google Shape;662;p22"/>
            <p:cNvSpPr/>
            <p:nvPr/>
          </p:nvSpPr>
          <p:spPr>
            <a:xfrm rot="5400000">
              <a:off x="-1" y="1057665"/>
              <a:ext cx="100015" cy="10001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37" name="Google Shape;663;p22"/>
            <p:cNvSpPr/>
            <p:nvPr/>
          </p:nvSpPr>
          <p:spPr>
            <a:xfrm rot="5400000">
              <a:off x="352560" y="352543"/>
              <a:ext cx="100015" cy="10001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38" name="Google Shape;664;p22"/>
            <p:cNvSpPr/>
            <p:nvPr/>
          </p:nvSpPr>
          <p:spPr>
            <a:xfrm rot="5400000">
              <a:off x="352560" y="705104"/>
              <a:ext cx="100015" cy="10001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39" name="Google Shape;665;p22"/>
            <p:cNvSpPr/>
            <p:nvPr/>
          </p:nvSpPr>
          <p:spPr>
            <a:xfrm rot="5400000">
              <a:off x="352560" y="1057665"/>
              <a:ext cx="100015" cy="10001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40" name="Google Shape;666;p22"/>
            <p:cNvSpPr/>
            <p:nvPr/>
          </p:nvSpPr>
          <p:spPr>
            <a:xfrm rot="5400000">
              <a:off x="705140" y="352543"/>
              <a:ext cx="100015" cy="10001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41" name="Google Shape;667;p22"/>
            <p:cNvSpPr/>
            <p:nvPr/>
          </p:nvSpPr>
          <p:spPr>
            <a:xfrm rot="5400000">
              <a:off x="705140" y="705104"/>
              <a:ext cx="100015" cy="10001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42" name="Google Shape;668;p22"/>
            <p:cNvSpPr/>
            <p:nvPr/>
          </p:nvSpPr>
          <p:spPr>
            <a:xfrm rot="5400000">
              <a:off x="705140" y="1057665"/>
              <a:ext cx="100015" cy="10001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43" name="Google Shape;669;p22"/>
            <p:cNvSpPr/>
            <p:nvPr/>
          </p:nvSpPr>
          <p:spPr>
            <a:xfrm rot="5400000">
              <a:off x="1057701" y="352543"/>
              <a:ext cx="100015" cy="10001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44" name="Google Shape;670;p22"/>
            <p:cNvSpPr/>
            <p:nvPr/>
          </p:nvSpPr>
          <p:spPr>
            <a:xfrm rot="5400000">
              <a:off x="1057701" y="705104"/>
              <a:ext cx="100015" cy="10001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45" name="Google Shape;671;p22"/>
            <p:cNvSpPr/>
            <p:nvPr/>
          </p:nvSpPr>
          <p:spPr>
            <a:xfrm rot="5400000">
              <a:off x="1057701" y="1057665"/>
              <a:ext cx="100015" cy="10001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747" name="Title Text"/>
          <p:cNvSpPr txBox="1">
            <a:spLocks noGrp="1"/>
          </p:cNvSpPr>
          <p:nvPr>
            <p:ph type="title"/>
          </p:nvPr>
        </p:nvSpPr>
        <p:spPr>
          <a:xfrm>
            <a:off x="2770650" y="379049"/>
            <a:ext cx="3602700" cy="887102"/>
          </a:xfrm>
          <a:prstGeom prst="rect">
            <a:avLst/>
          </a:prstGeom>
        </p:spPr>
        <p:txBody>
          <a:bodyPr anchor="ctr"/>
          <a:lstStyle>
            <a:lvl1pPr algn="ctr">
              <a:defRPr sz="5500"/>
            </a:lvl1pPr>
          </a:lstStyle>
          <a:p>
            <a:r>
              <a:t>Title Text</a:t>
            </a:r>
          </a:p>
        </p:txBody>
      </p:sp>
      <p:sp>
        <p:nvSpPr>
          <p:cNvPr id="7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772599" y="1113574"/>
            <a:ext cx="3602701" cy="1435501"/>
          </a:xfrm>
          <a:prstGeom prst="rect">
            <a:avLst/>
          </a:prstGeom>
        </p:spPr>
        <p:txBody>
          <a:bodyPr/>
          <a:lstStyle>
            <a:lvl1pPr marL="342900" indent="-228600" algn="ctr">
              <a:buClrTx/>
              <a:buSzTx/>
              <a:buFontTx/>
              <a:buNone/>
              <a:defRPr sz="1600"/>
            </a:lvl1pPr>
            <a:lvl2pPr marL="342900" indent="254000" algn="ctr">
              <a:buClrTx/>
              <a:buSzTx/>
              <a:buFontTx/>
              <a:buNone/>
              <a:defRPr sz="1600"/>
            </a:lvl2pPr>
            <a:lvl3pPr marL="342900" indent="711200" algn="ctr">
              <a:buClrTx/>
              <a:buSzTx/>
              <a:buFontTx/>
              <a:buNone/>
              <a:defRPr sz="1600"/>
            </a:lvl3pPr>
            <a:lvl4pPr marL="342900" indent="1168400" algn="ctr">
              <a:buClrTx/>
              <a:buSzTx/>
              <a:buFontTx/>
              <a:buNone/>
              <a:defRPr sz="1600"/>
            </a:lvl4pPr>
            <a:lvl5pPr marL="342900" indent="1625600" algn="ctr">
              <a:buClrTx/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675;p23"/>
          <p:cNvSpPr/>
          <p:nvPr/>
        </p:nvSpPr>
        <p:spPr>
          <a:xfrm>
            <a:off x="4572000" y="-1"/>
            <a:ext cx="4572000" cy="513660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13099" y="1119748"/>
            <a:ext cx="2185501" cy="1481401"/>
          </a:xfrm>
          <a:prstGeom prst="rect">
            <a:avLst/>
          </a:prstGeom>
        </p:spPr>
        <p:txBody>
          <a:bodyPr/>
          <a:lstStyle>
            <a:lvl1pPr marL="342900" indent="-228600">
              <a:buClrTx/>
              <a:buSzTx/>
              <a:buFontTx/>
              <a:buNone/>
              <a:defRPr sz="1400"/>
            </a:lvl1pPr>
            <a:lvl2pPr marL="342900" indent="254000">
              <a:buClrTx/>
              <a:buSzTx/>
              <a:buFontTx/>
              <a:buNone/>
              <a:defRPr sz="1400"/>
            </a:lvl2pPr>
            <a:lvl3pPr marL="342900" indent="711200">
              <a:buClrTx/>
              <a:buSzTx/>
              <a:buFontTx/>
              <a:buNone/>
              <a:defRPr sz="1400"/>
            </a:lvl3pPr>
            <a:lvl4pPr marL="342900" indent="1168400">
              <a:buClrTx/>
              <a:buSzTx/>
              <a:buFontTx/>
              <a:buNone/>
              <a:defRPr sz="1400"/>
            </a:lvl4pPr>
            <a:lvl5pPr marL="342900" indent="1625600">
              <a:buClrTx/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775" name="Google Shape;678;p23"/>
          <p:cNvGrpSpPr/>
          <p:nvPr/>
        </p:nvGrpSpPr>
        <p:grpSpPr>
          <a:xfrm>
            <a:off x="1835218" y="3156875"/>
            <a:ext cx="1436101" cy="1436135"/>
            <a:chOff x="0" y="0"/>
            <a:chExt cx="1436099" cy="1436133"/>
          </a:xfrm>
        </p:grpSpPr>
        <p:sp>
          <p:nvSpPr>
            <p:cNvPr id="759" name="Google Shape;679;p23"/>
            <p:cNvSpPr/>
            <p:nvPr/>
          </p:nvSpPr>
          <p:spPr>
            <a:xfrm>
              <a:off x="22" y="0"/>
              <a:ext cx="124063" cy="124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60" name="Google Shape;680;p23"/>
            <p:cNvSpPr/>
            <p:nvPr/>
          </p:nvSpPr>
          <p:spPr>
            <a:xfrm>
              <a:off x="437360" y="0"/>
              <a:ext cx="124063" cy="124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61" name="Google Shape;681;p23"/>
            <p:cNvSpPr/>
            <p:nvPr/>
          </p:nvSpPr>
          <p:spPr>
            <a:xfrm>
              <a:off x="874699" y="0"/>
              <a:ext cx="124063" cy="124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62" name="Google Shape;682;p23"/>
            <p:cNvSpPr/>
            <p:nvPr/>
          </p:nvSpPr>
          <p:spPr>
            <a:xfrm>
              <a:off x="1312037" y="0"/>
              <a:ext cx="124063" cy="124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63" name="Google Shape;683;p23"/>
            <p:cNvSpPr/>
            <p:nvPr/>
          </p:nvSpPr>
          <p:spPr>
            <a:xfrm rot="5400000">
              <a:off x="-4" y="437343"/>
              <a:ext cx="124071" cy="12406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64" name="Google Shape;684;p23"/>
            <p:cNvSpPr/>
            <p:nvPr/>
          </p:nvSpPr>
          <p:spPr>
            <a:xfrm rot="5400000">
              <a:off x="-4" y="874705"/>
              <a:ext cx="124071" cy="12406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65" name="Google Shape;685;p23"/>
            <p:cNvSpPr/>
            <p:nvPr/>
          </p:nvSpPr>
          <p:spPr>
            <a:xfrm rot="5400000">
              <a:off x="-4" y="1312067"/>
              <a:ext cx="124071" cy="12406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66" name="Google Shape;686;p23"/>
            <p:cNvSpPr/>
            <p:nvPr/>
          </p:nvSpPr>
          <p:spPr>
            <a:xfrm rot="5400000">
              <a:off x="437334" y="437343"/>
              <a:ext cx="124071" cy="12406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67" name="Google Shape;687;p23"/>
            <p:cNvSpPr/>
            <p:nvPr/>
          </p:nvSpPr>
          <p:spPr>
            <a:xfrm rot="5400000">
              <a:off x="437334" y="874705"/>
              <a:ext cx="124071" cy="12406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68" name="Google Shape;688;p23"/>
            <p:cNvSpPr/>
            <p:nvPr/>
          </p:nvSpPr>
          <p:spPr>
            <a:xfrm rot="5400000">
              <a:off x="437334" y="1312067"/>
              <a:ext cx="124071" cy="12406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69" name="Google Shape;689;p23"/>
            <p:cNvSpPr/>
            <p:nvPr/>
          </p:nvSpPr>
          <p:spPr>
            <a:xfrm rot="5400000">
              <a:off x="874695" y="437343"/>
              <a:ext cx="124071" cy="12406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70" name="Google Shape;690;p23"/>
            <p:cNvSpPr/>
            <p:nvPr/>
          </p:nvSpPr>
          <p:spPr>
            <a:xfrm rot="5400000">
              <a:off x="874695" y="874705"/>
              <a:ext cx="124071" cy="12406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71" name="Google Shape;691;p23"/>
            <p:cNvSpPr/>
            <p:nvPr/>
          </p:nvSpPr>
          <p:spPr>
            <a:xfrm rot="5400000">
              <a:off x="874695" y="1312067"/>
              <a:ext cx="124071" cy="12406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72" name="Google Shape;692;p23"/>
            <p:cNvSpPr/>
            <p:nvPr/>
          </p:nvSpPr>
          <p:spPr>
            <a:xfrm rot="5400000">
              <a:off x="1312034" y="437343"/>
              <a:ext cx="124071" cy="12406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73" name="Google Shape;693;p23"/>
            <p:cNvSpPr/>
            <p:nvPr/>
          </p:nvSpPr>
          <p:spPr>
            <a:xfrm rot="5400000">
              <a:off x="1312034" y="874705"/>
              <a:ext cx="124071" cy="12406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74" name="Google Shape;694;p23"/>
            <p:cNvSpPr/>
            <p:nvPr/>
          </p:nvSpPr>
          <p:spPr>
            <a:xfrm rot="5400000">
              <a:off x="1312034" y="1312067"/>
              <a:ext cx="124071" cy="12406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776" name="Google Shape;695;p23"/>
          <p:cNvSpPr/>
          <p:nvPr/>
        </p:nvSpPr>
        <p:spPr>
          <a:xfrm>
            <a:off x="-1" y="575350"/>
            <a:ext cx="176402" cy="342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76;p5"/>
          <p:cNvGrpSpPr/>
          <p:nvPr/>
        </p:nvGrpSpPr>
        <p:grpSpPr>
          <a:xfrm>
            <a:off x="267328" y="2954857"/>
            <a:ext cx="1969281" cy="1969066"/>
            <a:chOff x="0" y="0"/>
            <a:chExt cx="1969279" cy="1969065"/>
          </a:xfrm>
        </p:grpSpPr>
        <p:sp>
          <p:nvSpPr>
            <p:cNvPr id="95" name="Google Shape;77;p5"/>
            <p:cNvSpPr/>
            <p:nvPr/>
          </p:nvSpPr>
          <p:spPr>
            <a:xfrm>
              <a:off x="30" y="-1"/>
              <a:ext cx="170123" cy="170112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6" name="Google Shape;78;p5"/>
            <p:cNvSpPr/>
            <p:nvPr/>
          </p:nvSpPr>
          <p:spPr>
            <a:xfrm>
              <a:off x="599739" y="-1"/>
              <a:ext cx="170123" cy="170112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7" name="Google Shape;79;p5"/>
            <p:cNvSpPr/>
            <p:nvPr/>
          </p:nvSpPr>
          <p:spPr>
            <a:xfrm>
              <a:off x="1199448" y="-1"/>
              <a:ext cx="170123" cy="170112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8" name="Google Shape;80;p5"/>
            <p:cNvSpPr/>
            <p:nvPr/>
          </p:nvSpPr>
          <p:spPr>
            <a:xfrm>
              <a:off x="1799157" y="-1"/>
              <a:ext cx="170123" cy="170112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9" name="Google Shape;81;p5"/>
            <p:cNvSpPr/>
            <p:nvPr/>
          </p:nvSpPr>
          <p:spPr>
            <a:xfrm rot="5400000">
              <a:off x="6" y="599625"/>
              <a:ext cx="170111" cy="17012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0" name="Google Shape;82;p5"/>
            <p:cNvSpPr/>
            <p:nvPr/>
          </p:nvSpPr>
          <p:spPr>
            <a:xfrm rot="5400000">
              <a:off x="6" y="1199287"/>
              <a:ext cx="170111" cy="17012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1" name="Google Shape;83;p5"/>
            <p:cNvSpPr/>
            <p:nvPr/>
          </p:nvSpPr>
          <p:spPr>
            <a:xfrm rot="5400000">
              <a:off x="6" y="1798949"/>
              <a:ext cx="170111" cy="17012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2" name="Google Shape;84;p5"/>
            <p:cNvSpPr/>
            <p:nvPr/>
          </p:nvSpPr>
          <p:spPr>
            <a:xfrm rot="5400000">
              <a:off x="599715" y="599625"/>
              <a:ext cx="170111" cy="17012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3" name="Google Shape;85;p5"/>
            <p:cNvSpPr/>
            <p:nvPr/>
          </p:nvSpPr>
          <p:spPr>
            <a:xfrm rot="5400000">
              <a:off x="599715" y="1199287"/>
              <a:ext cx="170111" cy="17012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4" name="Google Shape;86;p5"/>
            <p:cNvSpPr/>
            <p:nvPr/>
          </p:nvSpPr>
          <p:spPr>
            <a:xfrm rot="5400000">
              <a:off x="599715" y="1798949"/>
              <a:ext cx="170111" cy="17012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5" name="Google Shape;87;p5"/>
            <p:cNvSpPr/>
            <p:nvPr/>
          </p:nvSpPr>
          <p:spPr>
            <a:xfrm rot="5400000">
              <a:off x="1199455" y="599625"/>
              <a:ext cx="170111" cy="17012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6" name="Google Shape;88;p5"/>
            <p:cNvSpPr/>
            <p:nvPr/>
          </p:nvSpPr>
          <p:spPr>
            <a:xfrm rot="5400000">
              <a:off x="1199455" y="1199287"/>
              <a:ext cx="170111" cy="17012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7" name="Google Shape;89;p5"/>
            <p:cNvSpPr/>
            <p:nvPr/>
          </p:nvSpPr>
          <p:spPr>
            <a:xfrm rot="5400000">
              <a:off x="1199455" y="1798949"/>
              <a:ext cx="170111" cy="17012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8" name="Google Shape;90;p5"/>
            <p:cNvSpPr/>
            <p:nvPr/>
          </p:nvSpPr>
          <p:spPr>
            <a:xfrm rot="5400000">
              <a:off x="1799164" y="599625"/>
              <a:ext cx="170111" cy="17012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9" name="Google Shape;91;p5"/>
            <p:cNvSpPr/>
            <p:nvPr/>
          </p:nvSpPr>
          <p:spPr>
            <a:xfrm rot="5400000">
              <a:off x="1799164" y="1199287"/>
              <a:ext cx="170111" cy="17012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0" name="Google Shape;92;p5"/>
            <p:cNvSpPr/>
            <p:nvPr/>
          </p:nvSpPr>
          <p:spPr>
            <a:xfrm rot="5400000">
              <a:off x="1799164" y="1798949"/>
              <a:ext cx="170111" cy="17012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12" name="Google Shape;93;p5"/>
          <p:cNvSpPr/>
          <p:nvPr/>
        </p:nvSpPr>
        <p:spPr>
          <a:xfrm>
            <a:off x="4466175" y="0"/>
            <a:ext cx="4677901" cy="51435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129" name="Google Shape;94;p5"/>
          <p:cNvGrpSpPr/>
          <p:nvPr/>
        </p:nvGrpSpPr>
        <p:grpSpPr>
          <a:xfrm>
            <a:off x="7654509" y="257850"/>
            <a:ext cx="1212529" cy="1212416"/>
            <a:chOff x="0" y="0"/>
            <a:chExt cx="1212528" cy="1212414"/>
          </a:xfrm>
        </p:grpSpPr>
        <p:sp>
          <p:nvSpPr>
            <p:cNvPr id="113" name="Google Shape;95;p5"/>
            <p:cNvSpPr/>
            <p:nvPr/>
          </p:nvSpPr>
          <p:spPr>
            <a:xfrm>
              <a:off x="18" y="-1"/>
              <a:ext cx="104749" cy="104743"/>
            </a:xfrm>
            <a:prstGeom prst="ellipse">
              <a:avLst/>
            </a:prstGeom>
            <a:solidFill>
              <a:schemeClr val="accent6">
                <a:lumOff val="497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4" name="Google Shape;96;p5"/>
            <p:cNvSpPr/>
            <p:nvPr/>
          </p:nvSpPr>
          <p:spPr>
            <a:xfrm>
              <a:off x="369272" y="-1"/>
              <a:ext cx="104749" cy="104743"/>
            </a:xfrm>
            <a:prstGeom prst="ellipse">
              <a:avLst/>
            </a:prstGeom>
            <a:solidFill>
              <a:schemeClr val="accent6">
                <a:lumOff val="497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5" name="Google Shape;97;p5"/>
            <p:cNvSpPr/>
            <p:nvPr/>
          </p:nvSpPr>
          <p:spPr>
            <a:xfrm>
              <a:off x="738526" y="-1"/>
              <a:ext cx="104749" cy="104743"/>
            </a:xfrm>
            <a:prstGeom prst="ellipse">
              <a:avLst/>
            </a:prstGeom>
            <a:solidFill>
              <a:schemeClr val="accent6">
                <a:lumOff val="497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6" name="Google Shape;98;p5"/>
            <p:cNvSpPr/>
            <p:nvPr/>
          </p:nvSpPr>
          <p:spPr>
            <a:xfrm>
              <a:off x="1107780" y="-1"/>
              <a:ext cx="104749" cy="104743"/>
            </a:xfrm>
            <a:prstGeom prst="ellipse">
              <a:avLst/>
            </a:prstGeom>
            <a:solidFill>
              <a:schemeClr val="accent6">
                <a:lumOff val="497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7" name="Google Shape;99;p5"/>
            <p:cNvSpPr/>
            <p:nvPr/>
          </p:nvSpPr>
          <p:spPr>
            <a:xfrm rot="5400000">
              <a:off x="3" y="369208"/>
              <a:ext cx="104743" cy="104749"/>
            </a:xfrm>
            <a:prstGeom prst="ellipse">
              <a:avLst/>
            </a:prstGeom>
            <a:solidFill>
              <a:schemeClr val="accent6">
                <a:lumOff val="497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8" name="Google Shape;100;p5"/>
            <p:cNvSpPr/>
            <p:nvPr/>
          </p:nvSpPr>
          <p:spPr>
            <a:xfrm rot="5400000">
              <a:off x="3" y="738438"/>
              <a:ext cx="104743" cy="104749"/>
            </a:xfrm>
            <a:prstGeom prst="ellipse">
              <a:avLst/>
            </a:prstGeom>
            <a:solidFill>
              <a:schemeClr val="accent6">
                <a:lumOff val="497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9" name="Google Shape;101;p5"/>
            <p:cNvSpPr/>
            <p:nvPr/>
          </p:nvSpPr>
          <p:spPr>
            <a:xfrm rot="5400000">
              <a:off x="3" y="1107669"/>
              <a:ext cx="104743" cy="104749"/>
            </a:xfrm>
            <a:prstGeom prst="ellipse">
              <a:avLst/>
            </a:prstGeom>
            <a:solidFill>
              <a:schemeClr val="accent6">
                <a:lumOff val="497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0" name="Google Shape;102;p5"/>
            <p:cNvSpPr/>
            <p:nvPr/>
          </p:nvSpPr>
          <p:spPr>
            <a:xfrm rot="5400000">
              <a:off x="369257" y="369208"/>
              <a:ext cx="104743" cy="104749"/>
            </a:xfrm>
            <a:prstGeom prst="ellipse">
              <a:avLst/>
            </a:prstGeom>
            <a:solidFill>
              <a:schemeClr val="accent6">
                <a:lumOff val="497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1" name="Google Shape;103;p5"/>
            <p:cNvSpPr/>
            <p:nvPr/>
          </p:nvSpPr>
          <p:spPr>
            <a:xfrm rot="5400000">
              <a:off x="369257" y="738438"/>
              <a:ext cx="104743" cy="104749"/>
            </a:xfrm>
            <a:prstGeom prst="ellipse">
              <a:avLst/>
            </a:prstGeom>
            <a:solidFill>
              <a:schemeClr val="accent6">
                <a:lumOff val="497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2" name="Google Shape;104;p5"/>
            <p:cNvSpPr/>
            <p:nvPr/>
          </p:nvSpPr>
          <p:spPr>
            <a:xfrm rot="5400000">
              <a:off x="369257" y="1107669"/>
              <a:ext cx="104743" cy="104749"/>
            </a:xfrm>
            <a:prstGeom prst="ellipse">
              <a:avLst/>
            </a:prstGeom>
            <a:solidFill>
              <a:schemeClr val="accent6">
                <a:lumOff val="497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3" name="Google Shape;105;p5"/>
            <p:cNvSpPr/>
            <p:nvPr/>
          </p:nvSpPr>
          <p:spPr>
            <a:xfrm rot="5400000">
              <a:off x="738529" y="369208"/>
              <a:ext cx="104743" cy="104749"/>
            </a:xfrm>
            <a:prstGeom prst="ellipse">
              <a:avLst/>
            </a:prstGeom>
            <a:solidFill>
              <a:schemeClr val="accent6">
                <a:lumOff val="497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4" name="Google Shape;106;p5"/>
            <p:cNvSpPr/>
            <p:nvPr/>
          </p:nvSpPr>
          <p:spPr>
            <a:xfrm rot="5400000">
              <a:off x="738529" y="738438"/>
              <a:ext cx="104743" cy="104749"/>
            </a:xfrm>
            <a:prstGeom prst="ellipse">
              <a:avLst/>
            </a:prstGeom>
            <a:solidFill>
              <a:schemeClr val="accent6">
                <a:lumOff val="497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5" name="Google Shape;107;p5"/>
            <p:cNvSpPr/>
            <p:nvPr/>
          </p:nvSpPr>
          <p:spPr>
            <a:xfrm rot="5400000">
              <a:off x="738529" y="1107669"/>
              <a:ext cx="104743" cy="104749"/>
            </a:xfrm>
            <a:prstGeom prst="ellipse">
              <a:avLst/>
            </a:prstGeom>
            <a:solidFill>
              <a:schemeClr val="accent6">
                <a:lumOff val="497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6" name="Google Shape;108;p5"/>
            <p:cNvSpPr/>
            <p:nvPr/>
          </p:nvSpPr>
          <p:spPr>
            <a:xfrm rot="5400000">
              <a:off x="1107783" y="369208"/>
              <a:ext cx="104743" cy="104749"/>
            </a:xfrm>
            <a:prstGeom prst="ellipse">
              <a:avLst/>
            </a:prstGeom>
            <a:solidFill>
              <a:schemeClr val="accent6">
                <a:lumOff val="497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7" name="Google Shape;109;p5"/>
            <p:cNvSpPr/>
            <p:nvPr/>
          </p:nvSpPr>
          <p:spPr>
            <a:xfrm rot="5400000">
              <a:off x="1107783" y="738438"/>
              <a:ext cx="104743" cy="104749"/>
            </a:xfrm>
            <a:prstGeom prst="ellipse">
              <a:avLst/>
            </a:prstGeom>
            <a:solidFill>
              <a:schemeClr val="accent6">
                <a:lumOff val="497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8" name="Google Shape;110;p5"/>
            <p:cNvSpPr/>
            <p:nvPr/>
          </p:nvSpPr>
          <p:spPr>
            <a:xfrm rot="5400000">
              <a:off x="1107783" y="1107669"/>
              <a:ext cx="104743" cy="104749"/>
            </a:xfrm>
            <a:prstGeom prst="ellipse">
              <a:avLst/>
            </a:prstGeom>
            <a:solidFill>
              <a:schemeClr val="accent6">
                <a:lumOff val="497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30" name="Title Text"/>
          <p:cNvSpPr txBox="1">
            <a:spLocks noGrp="1"/>
          </p:cNvSpPr>
          <p:nvPr>
            <p:ph type="title"/>
          </p:nvPr>
        </p:nvSpPr>
        <p:spPr>
          <a:xfrm>
            <a:off x="713099" y="445025"/>
            <a:ext cx="3156901" cy="5727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14900" y="1600599"/>
            <a:ext cx="3603600" cy="393301"/>
          </a:xfrm>
          <a:prstGeom prst="rect">
            <a:avLst/>
          </a:prstGeom>
        </p:spPr>
        <p:txBody>
          <a:bodyPr/>
          <a:lstStyle>
            <a:lvl1pPr marL="342900" indent="-228600">
              <a:buClrTx/>
              <a:buSzTx/>
              <a:buFontTx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342900" indent="254000">
              <a:buClrTx/>
              <a:buSzTx/>
              <a:buFontTx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342900" indent="711200">
              <a:buClrTx/>
              <a:buSzTx/>
              <a:buFontTx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342900" indent="1168400">
              <a:buClrTx/>
              <a:buSzTx/>
              <a:buFontTx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42900" indent="1625600">
              <a:buClrTx/>
              <a:buSzTx/>
              <a:buFontTx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" name="Google Shape;116;p5"/>
          <p:cNvSpPr/>
          <p:nvPr/>
        </p:nvSpPr>
        <p:spPr>
          <a:xfrm>
            <a:off x="-1" y="575350"/>
            <a:ext cx="176402" cy="342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18;p6"/>
          <p:cNvGrpSpPr/>
          <p:nvPr/>
        </p:nvGrpSpPr>
        <p:grpSpPr>
          <a:xfrm>
            <a:off x="8025743" y="229360"/>
            <a:ext cx="856511" cy="856484"/>
            <a:chOff x="0" y="0"/>
            <a:chExt cx="856510" cy="856483"/>
          </a:xfrm>
        </p:grpSpPr>
        <p:sp>
          <p:nvSpPr>
            <p:cNvPr id="140" name="Google Shape;119;p6"/>
            <p:cNvSpPr/>
            <p:nvPr/>
          </p:nvSpPr>
          <p:spPr>
            <a:xfrm>
              <a:off x="13" y="-1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1" name="Google Shape;120;p6"/>
            <p:cNvSpPr/>
            <p:nvPr/>
          </p:nvSpPr>
          <p:spPr>
            <a:xfrm>
              <a:off x="260848" y="-1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2" name="Google Shape;121;p6"/>
            <p:cNvSpPr/>
            <p:nvPr/>
          </p:nvSpPr>
          <p:spPr>
            <a:xfrm>
              <a:off x="521683" y="-1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3" name="Google Shape;122;p6"/>
            <p:cNvSpPr/>
            <p:nvPr/>
          </p:nvSpPr>
          <p:spPr>
            <a:xfrm>
              <a:off x="782518" y="-1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4" name="Google Shape;123;p6"/>
            <p:cNvSpPr/>
            <p:nvPr/>
          </p:nvSpPr>
          <p:spPr>
            <a:xfrm rot="5400000">
              <a:off x="0" y="260821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5" name="Google Shape;124;p6"/>
            <p:cNvSpPr/>
            <p:nvPr/>
          </p:nvSpPr>
          <p:spPr>
            <a:xfrm rot="5400000">
              <a:off x="0" y="521656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6" name="Google Shape;125;p6"/>
            <p:cNvSpPr/>
            <p:nvPr/>
          </p:nvSpPr>
          <p:spPr>
            <a:xfrm rot="5400000">
              <a:off x="0" y="782491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7" name="Google Shape;126;p6"/>
            <p:cNvSpPr/>
            <p:nvPr/>
          </p:nvSpPr>
          <p:spPr>
            <a:xfrm rot="5400000">
              <a:off x="260835" y="260821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8" name="Google Shape;127;p6"/>
            <p:cNvSpPr/>
            <p:nvPr/>
          </p:nvSpPr>
          <p:spPr>
            <a:xfrm rot="5400000">
              <a:off x="260835" y="521656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9" name="Google Shape;128;p6"/>
            <p:cNvSpPr/>
            <p:nvPr/>
          </p:nvSpPr>
          <p:spPr>
            <a:xfrm rot="5400000">
              <a:off x="260835" y="782491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Google Shape;129;p6"/>
            <p:cNvSpPr/>
            <p:nvPr/>
          </p:nvSpPr>
          <p:spPr>
            <a:xfrm rot="5400000">
              <a:off x="521683" y="260821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1" name="Google Shape;130;p6"/>
            <p:cNvSpPr/>
            <p:nvPr/>
          </p:nvSpPr>
          <p:spPr>
            <a:xfrm rot="5400000">
              <a:off x="521683" y="521656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2" name="Google Shape;131;p6"/>
            <p:cNvSpPr/>
            <p:nvPr/>
          </p:nvSpPr>
          <p:spPr>
            <a:xfrm rot="5400000">
              <a:off x="521683" y="782491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3" name="Google Shape;132;p6"/>
            <p:cNvSpPr/>
            <p:nvPr/>
          </p:nvSpPr>
          <p:spPr>
            <a:xfrm rot="5400000">
              <a:off x="782518" y="260821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4" name="Google Shape;133;p6"/>
            <p:cNvSpPr/>
            <p:nvPr/>
          </p:nvSpPr>
          <p:spPr>
            <a:xfrm rot="5400000">
              <a:off x="782518" y="521656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5" name="Google Shape;134;p6"/>
            <p:cNvSpPr/>
            <p:nvPr/>
          </p:nvSpPr>
          <p:spPr>
            <a:xfrm rot="5400000">
              <a:off x="782518" y="782491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grpSp>
        <p:nvGrpSpPr>
          <p:cNvPr id="174" name="Google Shape;136;p6"/>
          <p:cNvGrpSpPr/>
          <p:nvPr/>
        </p:nvGrpSpPr>
        <p:grpSpPr>
          <a:xfrm>
            <a:off x="7114200" y="3162046"/>
            <a:ext cx="1737152" cy="1737099"/>
            <a:chOff x="0" y="0"/>
            <a:chExt cx="1737151" cy="1737097"/>
          </a:xfrm>
        </p:grpSpPr>
        <p:sp>
          <p:nvSpPr>
            <p:cNvPr id="158" name="Google Shape;137;p6"/>
            <p:cNvSpPr/>
            <p:nvPr/>
          </p:nvSpPr>
          <p:spPr>
            <a:xfrm>
              <a:off x="27" y="0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9" name="Google Shape;138;p6"/>
            <p:cNvSpPr/>
            <p:nvPr/>
          </p:nvSpPr>
          <p:spPr>
            <a:xfrm>
              <a:off x="529045" y="0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0" name="Google Shape;139;p6"/>
            <p:cNvSpPr/>
            <p:nvPr/>
          </p:nvSpPr>
          <p:spPr>
            <a:xfrm>
              <a:off x="1058063" y="0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Google Shape;140;p6"/>
            <p:cNvSpPr/>
            <p:nvPr/>
          </p:nvSpPr>
          <p:spPr>
            <a:xfrm>
              <a:off x="1587081" y="0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2" name="Google Shape;141;p6"/>
            <p:cNvSpPr/>
            <p:nvPr/>
          </p:nvSpPr>
          <p:spPr>
            <a:xfrm rot="5400000">
              <a:off x="-1" y="528991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3" name="Google Shape;142;p6"/>
            <p:cNvSpPr/>
            <p:nvPr/>
          </p:nvSpPr>
          <p:spPr>
            <a:xfrm rot="5400000">
              <a:off x="-1" y="1058009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4" name="Google Shape;143;p6"/>
            <p:cNvSpPr/>
            <p:nvPr/>
          </p:nvSpPr>
          <p:spPr>
            <a:xfrm rot="5400000">
              <a:off x="-1" y="1587027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5" name="Google Shape;144;p6"/>
            <p:cNvSpPr/>
            <p:nvPr/>
          </p:nvSpPr>
          <p:spPr>
            <a:xfrm rot="5400000">
              <a:off x="529017" y="528991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Google Shape;145;p6"/>
            <p:cNvSpPr/>
            <p:nvPr/>
          </p:nvSpPr>
          <p:spPr>
            <a:xfrm rot="5400000">
              <a:off x="529017" y="1058009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7" name="Google Shape;146;p6"/>
            <p:cNvSpPr/>
            <p:nvPr/>
          </p:nvSpPr>
          <p:spPr>
            <a:xfrm rot="5400000">
              <a:off x="529017" y="1587027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8" name="Google Shape;147;p6"/>
            <p:cNvSpPr/>
            <p:nvPr/>
          </p:nvSpPr>
          <p:spPr>
            <a:xfrm rot="5400000">
              <a:off x="1058062" y="528991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9" name="Google Shape;148;p6"/>
            <p:cNvSpPr/>
            <p:nvPr/>
          </p:nvSpPr>
          <p:spPr>
            <a:xfrm rot="5400000">
              <a:off x="1058062" y="1058009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0" name="Google Shape;149;p6"/>
            <p:cNvSpPr/>
            <p:nvPr/>
          </p:nvSpPr>
          <p:spPr>
            <a:xfrm rot="5400000">
              <a:off x="1058062" y="1587027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1" name="Google Shape;150;p6"/>
            <p:cNvSpPr/>
            <p:nvPr/>
          </p:nvSpPr>
          <p:spPr>
            <a:xfrm rot="5400000">
              <a:off x="1587080" y="528991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2" name="Google Shape;151;p6"/>
            <p:cNvSpPr/>
            <p:nvPr/>
          </p:nvSpPr>
          <p:spPr>
            <a:xfrm rot="5400000">
              <a:off x="1587080" y="1058009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3" name="Google Shape;152;p6"/>
            <p:cNvSpPr/>
            <p:nvPr/>
          </p:nvSpPr>
          <p:spPr>
            <a:xfrm rot="5400000">
              <a:off x="1587080" y="1587027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91" name="Google Shape;153;p6"/>
          <p:cNvGrpSpPr/>
          <p:nvPr/>
        </p:nvGrpSpPr>
        <p:grpSpPr>
          <a:xfrm>
            <a:off x="284843" y="2494934"/>
            <a:ext cx="856511" cy="856485"/>
            <a:chOff x="0" y="0"/>
            <a:chExt cx="856510" cy="856483"/>
          </a:xfrm>
        </p:grpSpPr>
        <p:sp>
          <p:nvSpPr>
            <p:cNvPr id="175" name="Google Shape;154;p6"/>
            <p:cNvSpPr/>
            <p:nvPr/>
          </p:nvSpPr>
          <p:spPr>
            <a:xfrm>
              <a:off x="13" y="-1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6" name="Google Shape;155;p6"/>
            <p:cNvSpPr/>
            <p:nvPr/>
          </p:nvSpPr>
          <p:spPr>
            <a:xfrm>
              <a:off x="260848" y="-1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7" name="Google Shape;156;p6"/>
            <p:cNvSpPr/>
            <p:nvPr/>
          </p:nvSpPr>
          <p:spPr>
            <a:xfrm>
              <a:off x="521683" y="-1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8" name="Google Shape;157;p6"/>
            <p:cNvSpPr/>
            <p:nvPr/>
          </p:nvSpPr>
          <p:spPr>
            <a:xfrm>
              <a:off x="782518" y="-1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9" name="Google Shape;158;p6"/>
            <p:cNvSpPr/>
            <p:nvPr/>
          </p:nvSpPr>
          <p:spPr>
            <a:xfrm rot="5400000">
              <a:off x="0" y="260821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0" name="Google Shape;159;p6"/>
            <p:cNvSpPr/>
            <p:nvPr/>
          </p:nvSpPr>
          <p:spPr>
            <a:xfrm rot="5400000">
              <a:off x="0" y="521656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1" name="Google Shape;160;p6"/>
            <p:cNvSpPr/>
            <p:nvPr/>
          </p:nvSpPr>
          <p:spPr>
            <a:xfrm rot="5400000">
              <a:off x="0" y="782491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2" name="Google Shape;161;p6"/>
            <p:cNvSpPr/>
            <p:nvPr/>
          </p:nvSpPr>
          <p:spPr>
            <a:xfrm rot="5400000">
              <a:off x="260835" y="260821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3" name="Google Shape;162;p6"/>
            <p:cNvSpPr/>
            <p:nvPr/>
          </p:nvSpPr>
          <p:spPr>
            <a:xfrm rot="5400000">
              <a:off x="260835" y="521656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4" name="Google Shape;163;p6"/>
            <p:cNvSpPr/>
            <p:nvPr/>
          </p:nvSpPr>
          <p:spPr>
            <a:xfrm rot="5400000">
              <a:off x="260835" y="782491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5" name="Google Shape;164;p6"/>
            <p:cNvSpPr/>
            <p:nvPr/>
          </p:nvSpPr>
          <p:spPr>
            <a:xfrm rot="5400000">
              <a:off x="521683" y="260821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6" name="Google Shape;165;p6"/>
            <p:cNvSpPr/>
            <p:nvPr/>
          </p:nvSpPr>
          <p:spPr>
            <a:xfrm rot="5400000">
              <a:off x="521683" y="521656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7" name="Google Shape;166;p6"/>
            <p:cNvSpPr/>
            <p:nvPr/>
          </p:nvSpPr>
          <p:spPr>
            <a:xfrm rot="5400000">
              <a:off x="521683" y="782491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8" name="Google Shape;167;p6"/>
            <p:cNvSpPr/>
            <p:nvPr/>
          </p:nvSpPr>
          <p:spPr>
            <a:xfrm rot="5400000">
              <a:off x="782518" y="260821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9" name="Google Shape;168;p6"/>
            <p:cNvSpPr/>
            <p:nvPr/>
          </p:nvSpPr>
          <p:spPr>
            <a:xfrm rot="5400000">
              <a:off x="782518" y="521656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0" name="Google Shape;169;p6"/>
            <p:cNvSpPr/>
            <p:nvPr/>
          </p:nvSpPr>
          <p:spPr>
            <a:xfrm rot="5400000">
              <a:off x="782518" y="782491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92" name="Google Shape;170;p6"/>
          <p:cNvSpPr/>
          <p:nvPr/>
        </p:nvSpPr>
        <p:spPr>
          <a:xfrm>
            <a:off x="-1" y="575350"/>
            <a:ext cx="176402" cy="342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172;p7"/>
          <p:cNvSpPr/>
          <p:nvPr/>
        </p:nvSpPr>
        <p:spPr>
          <a:xfrm>
            <a:off x="-1" y="1354674"/>
            <a:ext cx="9150902" cy="378900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217" name="Google Shape;173;p7"/>
          <p:cNvGrpSpPr/>
          <p:nvPr/>
        </p:nvGrpSpPr>
        <p:grpSpPr>
          <a:xfrm>
            <a:off x="284843" y="2494934"/>
            <a:ext cx="856511" cy="856485"/>
            <a:chOff x="0" y="0"/>
            <a:chExt cx="856510" cy="856483"/>
          </a:xfrm>
        </p:grpSpPr>
        <p:sp>
          <p:nvSpPr>
            <p:cNvPr id="201" name="Google Shape;174;p7"/>
            <p:cNvSpPr/>
            <p:nvPr/>
          </p:nvSpPr>
          <p:spPr>
            <a:xfrm>
              <a:off x="13" y="-1"/>
              <a:ext cx="73993" cy="73993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2" name="Google Shape;175;p7"/>
            <p:cNvSpPr/>
            <p:nvPr/>
          </p:nvSpPr>
          <p:spPr>
            <a:xfrm>
              <a:off x="260848" y="-1"/>
              <a:ext cx="73993" cy="73993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3" name="Google Shape;176;p7"/>
            <p:cNvSpPr/>
            <p:nvPr/>
          </p:nvSpPr>
          <p:spPr>
            <a:xfrm>
              <a:off x="521683" y="-1"/>
              <a:ext cx="73993" cy="73993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4" name="Google Shape;177;p7"/>
            <p:cNvSpPr/>
            <p:nvPr/>
          </p:nvSpPr>
          <p:spPr>
            <a:xfrm>
              <a:off x="782518" y="-1"/>
              <a:ext cx="73993" cy="73993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5" name="Google Shape;178;p7"/>
            <p:cNvSpPr/>
            <p:nvPr/>
          </p:nvSpPr>
          <p:spPr>
            <a:xfrm rot="5400000">
              <a:off x="0" y="260821"/>
              <a:ext cx="73993" cy="73993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6" name="Google Shape;179;p7"/>
            <p:cNvSpPr/>
            <p:nvPr/>
          </p:nvSpPr>
          <p:spPr>
            <a:xfrm rot="5400000">
              <a:off x="0" y="521656"/>
              <a:ext cx="73993" cy="73993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7" name="Google Shape;180;p7"/>
            <p:cNvSpPr/>
            <p:nvPr/>
          </p:nvSpPr>
          <p:spPr>
            <a:xfrm rot="5400000">
              <a:off x="0" y="782491"/>
              <a:ext cx="73993" cy="73993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8" name="Google Shape;181;p7"/>
            <p:cNvSpPr/>
            <p:nvPr/>
          </p:nvSpPr>
          <p:spPr>
            <a:xfrm rot="5400000">
              <a:off x="260835" y="260821"/>
              <a:ext cx="73993" cy="73993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9" name="Google Shape;182;p7"/>
            <p:cNvSpPr/>
            <p:nvPr/>
          </p:nvSpPr>
          <p:spPr>
            <a:xfrm rot="5400000">
              <a:off x="260835" y="521656"/>
              <a:ext cx="73993" cy="73993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0" name="Google Shape;183;p7"/>
            <p:cNvSpPr/>
            <p:nvPr/>
          </p:nvSpPr>
          <p:spPr>
            <a:xfrm rot="5400000">
              <a:off x="260835" y="782491"/>
              <a:ext cx="73993" cy="73993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1" name="Google Shape;184;p7"/>
            <p:cNvSpPr/>
            <p:nvPr/>
          </p:nvSpPr>
          <p:spPr>
            <a:xfrm rot="5400000">
              <a:off x="521683" y="260821"/>
              <a:ext cx="73993" cy="73993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2" name="Google Shape;185;p7"/>
            <p:cNvSpPr/>
            <p:nvPr/>
          </p:nvSpPr>
          <p:spPr>
            <a:xfrm rot="5400000">
              <a:off x="521683" y="521656"/>
              <a:ext cx="73993" cy="73993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3" name="Google Shape;186;p7"/>
            <p:cNvSpPr/>
            <p:nvPr/>
          </p:nvSpPr>
          <p:spPr>
            <a:xfrm rot="5400000">
              <a:off x="521683" y="782491"/>
              <a:ext cx="73993" cy="73993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4" name="Google Shape;187;p7"/>
            <p:cNvSpPr/>
            <p:nvPr/>
          </p:nvSpPr>
          <p:spPr>
            <a:xfrm rot="5400000">
              <a:off x="782518" y="260821"/>
              <a:ext cx="73993" cy="73993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5" name="Google Shape;188;p7"/>
            <p:cNvSpPr/>
            <p:nvPr/>
          </p:nvSpPr>
          <p:spPr>
            <a:xfrm rot="5400000">
              <a:off x="782518" y="521656"/>
              <a:ext cx="73993" cy="73993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6" name="Google Shape;189;p7"/>
            <p:cNvSpPr/>
            <p:nvPr/>
          </p:nvSpPr>
          <p:spPr>
            <a:xfrm rot="5400000">
              <a:off x="782518" y="782491"/>
              <a:ext cx="73993" cy="73993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34" name="Google Shape;190;p7"/>
          <p:cNvGrpSpPr/>
          <p:nvPr/>
        </p:nvGrpSpPr>
        <p:grpSpPr>
          <a:xfrm>
            <a:off x="8025743" y="229360"/>
            <a:ext cx="856511" cy="856484"/>
            <a:chOff x="0" y="0"/>
            <a:chExt cx="856510" cy="856483"/>
          </a:xfrm>
        </p:grpSpPr>
        <p:sp>
          <p:nvSpPr>
            <p:cNvPr id="218" name="Google Shape;191;p7"/>
            <p:cNvSpPr/>
            <p:nvPr/>
          </p:nvSpPr>
          <p:spPr>
            <a:xfrm>
              <a:off x="13" y="-1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9" name="Google Shape;192;p7"/>
            <p:cNvSpPr/>
            <p:nvPr/>
          </p:nvSpPr>
          <p:spPr>
            <a:xfrm>
              <a:off x="260848" y="-1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0" name="Google Shape;193;p7"/>
            <p:cNvSpPr/>
            <p:nvPr/>
          </p:nvSpPr>
          <p:spPr>
            <a:xfrm>
              <a:off x="521683" y="-1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1" name="Google Shape;194;p7"/>
            <p:cNvSpPr/>
            <p:nvPr/>
          </p:nvSpPr>
          <p:spPr>
            <a:xfrm>
              <a:off x="782518" y="-1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2" name="Google Shape;195;p7"/>
            <p:cNvSpPr/>
            <p:nvPr/>
          </p:nvSpPr>
          <p:spPr>
            <a:xfrm rot="5400000">
              <a:off x="0" y="260821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3" name="Google Shape;196;p7"/>
            <p:cNvSpPr/>
            <p:nvPr/>
          </p:nvSpPr>
          <p:spPr>
            <a:xfrm rot="5400000">
              <a:off x="0" y="521656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4" name="Google Shape;197;p7"/>
            <p:cNvSpPr/>
            <p:nvPr/>
          </p:nvSpPr>
          <p:spPr>
            <a:xfrm rot="5400000">
              <a:off x="0" y="782491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5" name="Google Shape;198;p7"/>
            <p:cNvSpPr/>
            <p:nvPr/>
          </p:nvSpPr>
          <p:spPr>
            <a:xfrm rot="5400000">
              <a:off x="260835" y="260821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6" name="Google Shape;199;p7"/>
            <p:cNvSpPr/>
            <p:nvPr/>
          </p:nvSpPr>
          <p:spPr>
            <a:xfrm rot="5400000">
              <a:off x="260835" y="521656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7" name="Google Shape;200;p7"/>
            <p:cNvSpPr/>
            <p:nvPr/>
          </p:nvSpPr>
          <p:spPr>
            <a:xfrm rot="5400000">
              <a:off x="260835" y="782491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8" name="Google Shape;201;p7"/>
            <p:cNvSpPr/>
            <p:nvPr/>
          </p:nvSpPr>
          <p:spPr>
            <a:xfrm rot="5400000">
              <a:off x="521683" y="260821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9" name="Google Shape;202;p7"/>
            <p:cNvSpPr/>
            <p:nvPr/>
          </p:nvSpPr>
          <p:spPr>
            <a:xfrm rot="5400000">
              <a:off x="521683" y="521656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0" name="Google Shape;203;p7"/>
            <p:cNvSpPr/>
            <p:nvPr/>
          </p:nvSpPr>
          <p:spPr>
            <a:xfrm rot="5400000">
              <a:off x="521683" y="782491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1" name="Google Shape;204;p7"/>
            <p:cNvSpPr/>
            <p:nvPr/>
          </p:nvSpPr>
          <p:spPr>
            <a:xfrm rot="5400000">
              <a:off x="782518" y="260821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2" name="Google Shape;205;p7"/>
            <p:cNvSpPr/>
            <p:nvPr/>
          </p:nvSpPr>
          <p:spPr>
            <a:xfrm rot="5400000">
              <a:off x="782518" y="521656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3" name="Google Shape;206;p7"/>
            <p:cNvSpPr/>
            <p:nvPr/>
          </p:nvSpPr>
          <p:spPr>
            <a:xfrm rot="5400000">
              <a:off x="782518" y="782491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23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grpSp>
        <p:nvGrpSpPr>
          <p:cNvPr id="252" name="Google Shape;208;p7"/>
          <p:cNvGrpSpPr/>
          <p:nvPr/>
        </p:nvGrpSpPr>
        <p:grpSpPr>
          <a:xfrm>
            <a:off x="7114200" y="3162046"/>
            <a:ext cx="1737152" cy="1737099"/>
            <a:chOff x="0" y="0"/>
            <a:chExt cx="1737151" cy="1737097"/>
          </a:xfrm>
        </p:grpSpPr>
        <p:sp>
          <p:nvSpPr>
            <p:cNvPr id="236" name="Google Shape;209;p7"/>
            <p:cNvSpPr/>
            <p:nvPr/>
          </p:nvSpPr>
          <p:spPr>
            <a:xfrm>
              <a:off x="27" y="0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7" name="Google Shape;210;p7"/>
            <p:cNvSpPr/>
            <p:nvPr/>
          </p:nvSpPr>
          <p:spPr>
            <a:xfrm>
              <a:off x="529045" y="0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8" name="Google Shape;211;p7"/>
            <p:cNvSpPr/>
            <p:nvPr/>
          </p:nvSpPr>
          <p:spPr>
            <a:xfrm>
              <a:off x="1058063" y="0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9" name="Google Shape;212;p7"/>
            <p:cNvSpPr/>
            <p:nvPr/>
          </p:nvSpPr>
          <p:spPr>
            <a:xfrm>
              <a:off x="1587081" y="0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0" name="Google Shape;213;p7"/>
            <p:cNvSpPr/>
            <p:nvPr/>
          </p:nvSpPr>
          <p:spPr>
            <a:xfrm rot="5400000">
              <a:off x="-1" y="528991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1" name="Google Shape;214;p7"/>
            <p:cNvSpPr/>
            <p:nvPr/>
          </p:nvSpPr>
          <p:spPr>
            <a:xfrm rot="5400000">
              <a:off x="-1" y="1058009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2" name="Google Shape;215;p7"/>
            <p:cNvSpPr/>
            <p:nvPr/>
          </p:nvSpPr>
          <p:spPr>
            <a:xfrm rot="5400000">
              <a:off x="-1" y="1587027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3" name="Google Shape;216;p7"/>
            <p:cNvSpPr/>
            <p:nvPr/>
          </p:nvSpPr>
          <p:spPr>
            <a:xfrm rot="5400000">
              <a:off x="529017" y="528991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4" name="Google Shape;217;p7"/>
            <p:cNvSpPr/>
            <p:nvPr/>
          </p:nvSpPr>
          <p:spPr>
            <a:xfrm rot="5400000">
              <a:off x="529017" y="1058009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5" name="Google Shape;218;p7"/>
            <p:cNvSpPr/>
            <p:nvPr/>
          </p:nvSpPr>
          <p:spPr>
            <a:xfrm rot="5400000">
              <a:off x="529017" y="1587027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6" name="Google Shape;219;p7"/>
            <p:cNvSpPr/>
            <p:nvPr/>
          </p:nvSpPr>
          <p:spPr>
            <a:xfrm rot="5400000">
              <a:off x="1058062" y="528991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7" name="Google Shape;220;p7"/>
            <p:cNvSpPr/>
            <p:nvPr/>
          </p:nvSpPr>
          <p:spPr>
            <a:xfrm rot="5400000">
              <a:off x="1058062" y="1058009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8" name="Google Shape;221;p7"/>
            <p:cNvSpPr/>
            <p:nvPr/>
          </p:nvSpPr>
          <p:spPr>
            <a:xfrm rot="5400000">
              <a:off x="1058062" y="1587027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9" name="Google Shape;222;p7"/>
            <p:cNvSpPr/>
            <p:nvPr/>
          </p:nvSpPr>
          <p:spPr>
            <a:xfrm rot="5400000">
              <a:off x="1587080" y="528991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0" name="Google Shape;223;p7"/>
            <p:cNvSpPr/>
            <p:nvPr/>
          </p:nvSpPr>
          <p:spPr>
            <a:xfrm rot="5400000">
              <a:off x="1587080" y="1058009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1" name="Google Shape;224;p7"/>
            <p:cNvSpPr/>
            <p:nvPr/>
          </p:nvSpPr>
          <p:spPr>
            <a:xfrm rot="5400000">
              <a:off x="1587080" y="1587027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253" name="Google Shape;225;p7"/>
          <p:cNvSpPr/>
          <p:nvPr/>
        </p:nvSpPr>
        <p:spPr>
          <a:xfrm>
            <a:off x="-1" y="575350"/>
            <a:ext cx="176402" cy="342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ONLY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27;p8"/>
          <p:cNvGrpSpPr/>
          <p:nvPr/>
        </p:nvGrpSpPr>
        <p:grpSpPr>
          <a:xfrm>
            <a:off x="4919150" y="213571"/>
            <a:ext cx="1737153" cy="1737099"/>
            <a:chOff x="0" y="0"/>
            <a:chExt cx="1737151" cy="1737097"/>
          </a:xfrm>
        </p:grpSpPr>
        <p:sp>
          <p:nvSpPr>
            <p:cNvPr id="261" name="Google Shape;228;p8"/>
            <p:cNvSpPr/>
            <p:nvPr/>
          </p:nvSpPr>
          <p:spPr>
            <a:xfrm>
              <a:off x="27" y="0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2" name="Google Shape;229;p8"/>
            <p:cNvSpPr/>
            <p:nvPr/>
          </p:nvSpPr>
          <p:spPr>
            <a:xfrm>
              <a:off x="529045" y="0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3" name="Google Shape;230;p8"/>
            <p:cNvSpPr/>
            <p:nvPr/>
          </p:nvSpPr>
          <p:spPr>
            <a:xfrm>
              <a:off x="1058063" y="0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4" name="Google Shape;231;p8"/>
            <p:cNvSpPr/>
            <p:nvPr/>
          </p:nvSpPr>
          <p:spPr>
            <a:xfrm>
              <a:off x="1587081" y="0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5" name="Google Shape;232;p8"/>
            <p:cNvSpPr/>
            <p:nvPr/>
          </p:nvSpPr>
          <p:spPr>
            <a:xfrm rot="5400000">
              <a:off x="-1" y="528991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6" name="Google Shape;233;p8"/>
            <p:cNvSpPr/>
            <p:nvPr/>
          </p:nvSpPr>
          <p:spPr>
            <a:xfrm rot="5400000">
              <a:off x="-1" y="1058009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7" name="Google Shape;234;p8"/>
            <p:cNvSpPr/>
            <p:nvPr/>
          </p:nvSpPr>
          <p:spPr>
            <a:xfrm rot="5400000">
              <a:off x="-1" y="1587027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8" name="Google Shape;235;p8"/>
            <p:cNvSpPr/>
            <p:nvPr/>
          </p:nvSpPr>
          <p:spPr>
            <a:xfrm rot="5400000">
              <a:off x="529017" y="528991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9" name="Google Shape;236;p8"/>
            <p:cNvSpPr/>
            <p:nvPr/>
          </p:nvSpPr>
          <p:spPr>
            <a:xfrm rot="5400000">
              <a:off x="529017" y="1058009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0" name="Google Shape;237;p8"/>
            <p:cNvSpPr/>
            <p:nvPr/>
          </p:nvSpPr>
          <p:spPr>
            <a:xfrm rot="5400000">
              <a:off x="529017" y="1587027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1" name="Google Shape;238;p8"/>
            <p:cNvSpPr/>
            <p:nvPr/>
          </p:nvSpPr>
          <p:spPr>
            <a:xfrm rot="5400000">
              <a:off x="1058062" y="528991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2" name="Google Shape;239;p8"/>
            <p:cNvSpPr/>
            <p:nvPr/>
          </p:nvSpPr>
          <p:spPr>
            <a:xfrm rot="5400000">
              <a:off x="1058062" y="1058009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3" name="Google Shape;240;p8"/>
            <p:cNvSpPr/>
            <p:nvPr/>
          </p:nvSpPr>
          <p:spPr>
            <a:xfrm rot="5400000">
              <a:off x="1058062" y="1587027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4" name="Google Shape;241;p8"/>
            <p:cNvSpPr/>
            <p:nvPr/>
          </p:nvSpPr>
          <p:spPr>
            <a:xfrm rot="5400000">
              <a:off x="1587080" y="528991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5" name="Google Shape;242;p8"/>
            <p:cNvSpPr/>
            <p:nvPr/>
          </p:nvSpPr>
          <p:spPr>
            <a:xfrm rot="5400000">
              <a:off x="1587080" y="1058009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6" name="Google Shape;243;p8"/>
            <p:cNvSpPr/>
            <p:nvPr/>
          </p:nvSpPr>
          <p:spPr>
            <a:xfrm rot="5400000">
              <a:off x="1587080" y="1587027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278" name="Google Shape;244;p8"/>
          <p:cNvSpPr/>
          <p:nvPr/>
        </p:nvSpPr>
        <p:spPr>
          <a:xfrm>
            <a:off x="-3451" y="2271249"/>
            <a:ext cx="9150902" cy="28722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7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grpSp>
        <p:nvGrpSpPr>
          <p:cNvPr id="296" name="Google Shape;246;p8"/>
          <p:cNvGrpSpPr/>
          <p:nvPr/>
        </p:nvGrpSpPr>
        <p:grpSpPr>
          <a:xfrm>
            <a:off x="348866" y="1915612"/>
            <a:ext cx="728459" cy="728591"/>
            <a:chOff x="0" y="0"/>
            <a:chExt cx="728457" cy="728589"/>
          </a:xfrm>
        </p:grpSpPr>
        <p:sp>
          <p:nvSpPr>
            <p:cNvPr id="280" name="Google Shape;247;p8"/>
            <p:cNvSpPr/>
            <p:nvPr/>
          </p:nvSpPr>
          <p:spPr>
            <a:xfrm>
              <a:off x="11" y="-1"/>
              <a:ext cx="62931" cy="62945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1" name="Google Shape;248;p8"/>
            <p:cNvSpPr/>
            <p:nvPr/>
          </p:nvSpPr>
          <p:spPr>
            <a:xfrm>
              <a:off x="221850" y="-1"/>
              <a:ext cx="62931" cy="62945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2" name="Google Shape;249;p8"/>
            <p:cNvSpPr/>
            <p:nvPr/>
          </p:nvSpPr>
          <p:spPr>
            <a:xfrm>
              <a:off x="443688" y="-1"/>
              <a:ext cx="62931" cy="62945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3" name="Google Shape;250;p8"/>
            <p:cNvSpPr/>
            <p:nvPr/>
          </p:nvSpPr>
          <p:spPr>
            <a:xfrm>
              <a:off x="665527" y="-1"/>
              <a:ext cx="62931" cy="62945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4" name="Google Shape;251;p8"/>
            <p:cNvSpPr/>
            <p:nvPr/>
          </p:nvSpPr>
          <p:spPr>
            <a:xfrm rot="5400000">
              <a:off x="-7" y="221881"/>
              <a:ext cx="62945" cy="6293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5" name="Google Shape;252;p8"/>
            <p:cNvSpPr/>
            <p:nvPr/>
          </p:nvSpPr>
          <p:spPr>
            <a:xfrm rot="5400000">
              <a:off x="-7" y="443766"/>
              <a:ext cx="62945" cy="6293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6" name="Google Shape;253;p8"/>
            <p:cNvSpPr/>
            <p:nvPr/>
          </p:nvSpPr>
          <p:spPr>
            <a:xfrm rot="5400000">
              <a:off x="-7" y="665652"/>
              <a:ext cx="62945" cy="6293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7" name="Google Shape;254;p8"/>
            <p:cNvSpPr/>
            <p:nvPr/>
          </p:nvSpPr>
          <p:spPr>
            <a:xfrm rot="5400000">
              <a:off x="221832" y="221881"/>
              <a:ext cx="62945" cy="6293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8" name="Google Shape;255;p8"/>
            <p:cNvSpPr/>
            <p:nvPr/>
          </p:nvSpPr>
          <p:spPr>
            <a:xfrm rot="5400000">
              <a:off x="221832" y="443766"/>
              <a:ext cx="62945" cy="6293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9" name="Google Shape;256;p8"/>
            <p:cNvSpPr/>
            <p:nvPr/>
          </p:nvSpPr>
          <p:spPr>
            <a:xfrm rot="5400000">
              <a:off x="221832" y="665652"/>
              <a:ext cx="62945" cy="6293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0" name="Google Shape;257;p8"/>
            <p:cNvSpPr/>
            <p:nvPr/>
          </p:nvSpPr>
          <p:spPr>
            <a:xfrm rot="5400000">
              <a:off x="443682" y="221881"/>
              <a:ext cx="62945" cy="6293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1" name="Google Shape;258;p8"/>
            <p:cNvSpPr/>
            <p:nvPr/>
          </p:nvSpPr>
          <p:spPr>
            <a:xfrm rot="5400000">
              <a:off x="443682" y="443766"/>
              <a:ext cx="62945" cy="6293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2" name="Google Shape;259;p8"/>
            <p:cNvSpPr/>
            <p:nvPr/>
          </p:nvSpPr>
          <p:spPr>
            <a:xfrm rot="5400000">
              <a:off x="443682" y="665652"/>
              <a:ext cx="62945" cy="6293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3" name="Google Shape;260;p8"/>
            <p:cNvSpPr/>
            <p:nvPr/>
          </p:nvSpPr>
          <p:spPr>
            <a:xfrm rot="5400000">
              <a:off x="665521" y="221881"/>
              <a:ext cx="62945" cy="6293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4" name="Google Shape;261;p8"/>
            <p:cNvSpPr/>
            <p:nvPr/>
          </p:nvSpPr>
          <p:spPr>
            <a:xfrm rot="5400000">
              <a:off x="665521" y="443766"/>
              <a:ext cx="62945" cy="6293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5" name="Google Shape;262;p8"/>
            <p:cNvSpPr/>
            <p:nvPr/>
          </p:nvSpPr>
          <p:spPr>
            <a:xfrm rot="5400000">
              <a:off x="665521" y="665652"/>
              <a:ext cx="62945" cy="6293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297" name="Google Shape;263;p8"/>
          <p:cNvSpPr/>
          <p:nvPr/>
        </p:nvSpPr>
        <p:spPr>
          <a:xfrm>
            <a:off x="-1" y="575350"/>
            <a:ext cx="176402" cy="342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265;p9"/>
          <p:cNvGrpSpPr/>
          <p:nvPr/>
        </p:nvGrpSpPr>
        <p:grpSpPr>
          <a:xfrm>
            <a:off x="8241008" y="225994"/>
            <a:ext cx="681125" cy="681024"/>
            <a:chOff x="0" y="0"/>
            <a:chExt cx="681124" cy="681023"/>
          </a:xfrm>
        </p:grpSpPr>
        <p:sp>
          <p:nvSpPr>
            <p:cNvPr id="305" name="Google Shape;266;p9"/>
            <p:cNvSpPr/>
            <p:nvPr/>
          </p:nvSpPr>
          <p:spPr>
            <a:xfrm>
              <a:off x="10" y="-1"/>
              <a:ext cx="58843" cy="5883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6" name="Google Shape;267;p9"/>
            <p:cNvSpPr/>
            <p:nvPr/>
          </p:nvSpPr>
          <p:spPr>
            <a:xfrm>
              <a:off x="207434" y="-1"/>
              <a:ext cx="58843" cy="5883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7" name="Google Shape;268;p9"/>
            <p:cNvSpPr/>
            <p:nvPr/>
          </p:nvSpPr>
          <p:spPr>
            <a:xfrm>
              <a:off x="414857" y="-1"/>
              <a:ext cx="58843" cy="5883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8" name="Google Shape;269;p9"/>
            <p:cNvSpPr/>
            <p:nvPr/>
          </p:nvSpPr>
          <p:spPr>
            <a:xfrm>
              <a:off x="622281" y="-1"/>
              <a:ext cx="58843" cy="5883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9" name="Google Shape;270;p9"/>
            <p:cNvSpPr/>
            <p:nvPr/>
          </p:nvSpPr>
          <p:spPr>
            <a:xfrm rot="5400000">
              <a:off x="3" y="207385"/>
              <a:ext cx="58835" cy="5884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0" name="Google Shape;271;p9"/>
            <p:cNvSpPr/>
            <p:nvPr/>
          </p:nvSpPr>
          <p:spPr>
            <a:xfrm rot="5400000">
              <a:off x="3" y="414785"/>
              <a:ext cx="58835" cy="5884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1" name="Google Shape;272;p9"/>
            <p:cNvSpPr/>
            <p:nvPr/>
          </p:nvSpPr>
          <p:spPr>
            <a:xfrm rot="5400000">
              <a:off x="3" y="622185"/>
              <a:ext cx="58835" cy="5884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2" name="Google Shape;273;p9"/>
            <p:cNvSpPr/>
            <p:nvPr/>
          </p:nvSpPr>
          <p:spPr>
            <a:xfrm rot="5400000">
              <a:off x="207426" y="207385"/>
              <a:ext cx="58835" cy="5884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3" name="Google Shape;274;p9"/>
            <p:cNvSpPr/>
            <p:nvPr/>
          </p:nvSpPr>
          <p:spPr>
            <a:xfrm rot="5400000">
              <a:off x="207426" y="414785"/>
              <a:ext cx="58835" cy="5884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4" name="Google Shape;275;p9"/>
            <p:cNvSpPr/>
            <p:nvPr/>
          </p:nvSpPr>
          <p:spPr>
            <a:xfrm rot="5400000">
              <a:off x="207426" y="622185"/>
              <a:ext cx="58835" cy="5884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5" name="Google Shape;276;p9"/>
            <p:cNvSpPr/>
            <p:nvPr/>
          </p:nvSpPr>
          <p:spPr>
            <a:xfrm rot="5400000">
              <a:off x="414860" y="207385"/>
              <a:ext cx="58835" cy="5884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6" name="Google Shape;277;p9"/>
            <p:cNvSpPr/>
            <p:nvPr/>
          </p:nvSpPr>
          <p:spPr>
            <a:xfrm rot="5400000">
              <a:off x="414860" y="414785"/>
              <a:ext cx="58835" cy="5884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7" name="Google Shape;278;p9"/>
            <p:cNvSpPr/>
            <p:nvPr/>
          </p:nvSpPr>
          <p:spPr>
            <a:xfrm rot="5400000">
              <a:off x="414860" y="622185"/>
              <a:ext cx="58835" cy="5884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8" name="Google Shape;279;p9"/>
            <p:cNvSpPr/>
            <p:nvPr/>
          </p:nvSpPr>
          <p:spPr>
            <a:xfrm rot="5400000">
              <a:off x="622284" y="207385"/>
              <a:ext cx="58835" cy="5884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9" name="Google Shape;280;p9"/>
            <p:cNvSpPr/>
            <p:nvPr/>
          </p:nvSpPr>
          <p:spPr>
            <a:xfrm rot="5400000">
              <a:off x="622284" y="414785"/>
              <a:ext cx="58835" cy="5884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0" name="Google Shape;281;p9"/>
            <p:cNvSpPr/>
            <p:nvPr/>
          </p:nvSpPr>
          <p:spPr>
            <a:xfrm rot="5400000">
              <a:off x="622284" y="622185"/>
              <a:ext cx="58835" cy="5884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322" name="Google Shape;282;p9"/>
          <p:cNvSpPr/>
          <p:nvPr/>
        </p:nvSpPr>
        <p:spPr>
          <a:xfrm>
            <a:off x="49" y="2585999"/>
            <a:ext cx="9144001" cy="25578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2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261249" y="3016799"/>
            <a:ext cx="4169702" cy="1691702"/>
          </a:xfrm>
          <a:prstGeom prst="rect">
            <a:avLst/>
          </a:prstGeom>
        </p:spPr>
        <p:txBody>
          <a:bodyPr/>
          <a:lstStyle>
            <a:lvl1pPr marL="342900" indent="-228600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1pPr>
            <a:lvl2pPr marL="342900" indent="254000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2pPr>
            <a:lvl3pPr marL="342900" indent="711200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3pPr>
            <a:lvl4pPr marL="342900" indent="1168400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4pPr>
            <a:lvl5pPr marL="342900" indent="1625600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4" name="Title Text"/>
          <p:cNvSpPr txBox="1">
            <a:spLocks noGrp="1"/>
          </p:cNvSpPr>
          <p:nvPr>
            <p:ph type="title"/>
          </p:nvPr>
        </p:nvSpPr>
        <p:spPr>
          <a:xfrm>
            <a:off x="4261249" y="445025"/>
            <a:ext cx="4169702" cy="5727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287;p10"/>
          <p:cNvSpPr/>
          <p:nvPr/>
        </p:nvSpPr>
        <p:spPr>
          <a:xfrm>
            <a:off x="0" y="0"/>
            <a:ext cx="9144000" cy="21066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33" name="Title Text"/>
          <p:cNvSpPr txBox="1">
            <a:spLocks noGrp="1"/>
          </p:cNvSpPr>
          <p:nvPr>
            <p:ph type="title"/>
          </p:nvPr>
        </p:nvSpPr>
        <p:spPr>
          <a:xfrm>
            <a:off x="1707525" y="1358800"/>
            <a:ext cx="5728800" cy="1504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33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892824" y="3330399"/>
            <a:ext cx="33582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buClrTx/>
              <a:buSzTx/>
              <a:buFontTx/>
              <a:buNone/>
            </a:lvl1pPr>
            <a:lvl2pPr marL="342900" indent="254000" algn="ctr">
              <a:buClrTx/>
              <a:buSzTx/>
              <a:buFontTx/>
              <a:buNone/>
            </a:lvl2pPr>
            <a:lvl3pPr marL="342900" indent="711200" algn="ctr">
              <a:buClrTx/>
              <a:buSzTx/>
              <a:buFontTx/>
              <a:buNone/>
            </a:lvl3pPr>
            <a:lvl4pPr marL="342900" indent="1168400" algn="ctr">
              <a:buClrTx/>
              <a:buSzTx/>
              <a:buFontTx/>
              <a:buNone/>
            </a:lvl4pPr>
            <a:lvl5pPr marL="342900" indent="1625600" algn="ctr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351" name="Google Shape;290;p10"/>
          <p:cNvGrpSpPr/>
          <p:nvPr/>
        </p:nvGrpSpPr>
        <p:grpSpPr>
          <a:xfrm>
            <a:off x="139643" y="3682562"/>
            <a:ext cx="1320461" cy="1320420"/>
            <a:chOff x="0" y="0"/>
            <a:chExt cx="1320459" cy="1320418"/>
          </a:xfrm>
        </p:grpSpPr>
        <p:sp>
          <p:nvSpPr>
            <p:cNvPr id="335" name="Google Shape;291;p10"/>
            <p:cNvSpPr/>
            <p:nvPr/>
          </p:nvSpPr>
          <p:spPr>
            <a:xfrm>
              <a:off x="20" y="0"/>
              <a:ext cx="114073" cy="11407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6" name="Google Shape;292;p10"/>
            <p:cNvSpPr/>
            <p:nvPr/>
          </p:nvSpPr>
          <p:spPr>
            <a:xfrm>
              <a:off x="402142" y="0"/>
              <a:ext cx="114073" cy="11407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7" name="Google Shape;293;p10"/>
            <p:cNvSpPr/>
            <p:nvPr/>
          </p:nvSpPr>
          <p:spPr>
            <a:xfrm>
              <a:off x="804265" y="0"/>
              <a:ext cx="114073" cy="11407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8" name="Google Shape;294;p10"/>
            <p:cNvSpPr/>
            <p:nvPr/>
          </p:nvSpPr>
          <p:spPr>
            <a:xfrm>
              <a:off x="1206387" y="0"/>
              <a:ext cx="114073" cy="11407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9" name="Google Shape;295;p10"/>
            <p:cNvSpPr/>
            <p:nvPr/>
          </p:nvSpPr>
          <p:spPr>
            <a:xfrm rot="5400000">
              <a:off x="0" y="402101"/>
              <a:ext cx="114073" cy="11407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0" name="Google Shape;296;p10"/>
            <p:cNvSpPr/>
            <p:nvPr/>
          </p:nvSpPr>
          <p:spPr>
            <a:xfrm rot="5400000">
              <a:off x="0" y="804224"/>
              <a:ext cx="114073" cy="11407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1" name="Google Shape;297;p10"/>
            <p:cNvSpPr/>
            <p:nvPr/>
          </p:nvSpPr>
          <p:spPr>
            <a:xfrm rot="5400000">
              <a:off x="0" y="1206346"/>
              <a:ext cx="114073" cy="11407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2" name="Google Shape;298;p10"/>
            <p:cNvSpPr/>
            <p:nvPr/>
          </p:nvSpPr>
          <p:spPr>
            <a:xfrm rot="5400000">
              <a:off x="402122" y="402101"/>
              <a:ext cx="114073" cy="11407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3" name="Google Shape;299;p10"/>
            <p:cNvSpPr/>
            <p:nvPr/>
          </p:nvSpPr>
          <p:spPr>
            <a:xfrm rot="5400000">
              <a:off x="402122" y="804224"/>
              <a:ext cx="114073" cy="11407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4" name="Google Shape;300;p10"/>
            <p:cNvSpPr/>
            <p:nvPr/>
          </p:nvSpPr>
          <p:spPr>
            <a:xfrm rot="5400000">
              <a:off x="402122" y="1206346"/>
              <a:ext cx="114073" cy="11407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5" name="Google Shape;301;p10"/>
            <p:cNvSpPr/>
            <p:nvPr/>
          </p:nvSpPr>
          <p:spPr>
            <a:xfrm rot="5400000">
              <a:off x="804265" y="402101"/>
              <a:ext cx="114073" cy="11407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6" name="Google Shape;302;p10"/>
            <p:cNvSpPr/>
            <p:nvPr/>
          </p:nvSpPr>
          <p:spPr>
            <a:xfrm rot="5400000">
              <a:off x="804265" y="804224"/>
              <a:ext cx="114073" cy="11407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7" name="Google Shape;303;p10"/>
            <p:cNvSpPr/>
            <p:nvPr/>
          </p:nvSpPr>
          <p:spPr>
            <a:xfrm rot="5400000">
              <a:off x="804265" y="1206346"/>
              <a:ext cx="114073" cy="11407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8" name="Google Shape;304;p10"/>
            <p:cNvSpPr/>
            <p:nvPr/>
          </p:nvSpPr>
          <p:spPr>
            <a:xfrm rot="5400000">
              <a:off x="1206388" y="402101"/>
              <a:ext cx="114073" cy="11407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9" name="Google Shape;305;p10"/>
            <p:cNvSpPr/>
            <p:nvPr/>
          </p:nvSpPr>
          <p:spPr>
            <a:xfrm rot="5400000">
              <a:off x="1206388" y="804224"/>
              <a:ext cx="114073" cy="11407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0" name="Google Shape;306;p10"/>
            <p:cNvSpPr/>
            <p:nvPr/>
          </p:nvSpPr>
          <p:spPr>
            <a:xfrm rot="5400000">
              <a:off x="1206388" y="1206346"/>
              <a:ext cx="114073" cy="11407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68" name="Google Shape;307;p10"/>
          <p:cNvGrpSpPr/>
          <p:nvPr/>
        </p:nvGrpSpPr>
        <p:grpSpPr>
          <a:xfrm>
            <a:off x="7803098" y="3398675"/>
            <a:ext cx="1081394" cy="1081437"/>
            <a:chOff x="0" y="0"/>
            <a:chExt cx="1081393" cy="1081435"/>
          </a:xfrm>
        </p:grpSpPr>
        <p:sp>
          <p:nvSpPr>
            <p:cNvPr id="352" name="Google Shape;308;p10"/>
            <p:cNvSpPr/>
            <p:nvPr/>
          </p:nvSpPr>
          <p:spPr>
            <a:xfrm>
              <a:off x="16" y="-1"/>
              <a:ext cx="93421" cy="93427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3" name="Google Shape;309;p10"/>
            <p:cNvSpPr/>
            <p:nvPr/>
          </p:nvSpPr>
          <p:spPr>
            <a:xfrm>
              <a:off x="329335" y="-1"/>
              <a:ext cx="93421" cy="93427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4" name="Google Shape;310;p10"/>
            <p:cNvSpPr/>
            <p:nvPr/>
          </p:nvSpPr>
          <p:spPr>
            <a:xfrm>
              <a:off x="658654" y="-1"/>
              <a:ext cx="93421" cy="93427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5" name="Google Shape;311;p10"/>
            <p:cNvSpPr/>
            <p:nvPr/>
          </p:nvSpPr>
          <p:spPr>
            <a:xfrm>
              <a:off x="987972" y="-1"/>
              <a:ext cx="93421" cy="93427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6" name="Google Shape;312;p10"/>
            <p:cNvSpPr/>
            <p:nvPr/>
          </p:nvSpPr>
          <p:spPr>
            <a:xfrm rot="5400000">
              <a:off x="-4" y="329328"/>
              <a:ext cx="93427" cy="9342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7" name="Google Shape;313;p10"/>
            <p:cNvSpPr/>
            <p:nvPr/>
          </p:nvSpPr>
          <p:spPr>
            <a:xfrm rot="5400000">
              <a:off x="-4" y="658670"/>
              <a:ext cx="93427" cy="9342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8" name="Google Shape;314;p10"/>
            <p:cNvSpPr/>
            <p:nvPr/>
          </p:nvSpPr>
          <p:spPr>
            <a:xfrm rot="5400000">
              <a:off x="-4" y="988012"/>
              <a:ext cx="93427" cy="9342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9" name="Google Shape;315;p10"/>
            <p:cNvSpPr/>
            <p:nvPr/>
          </p:nvSpPr>
          <p:spPr>
            <a:xfrm rot="5400000">
              <a:off x="329315" y="329328"/>
              <a:ext cx="93427" cy="9342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0" name="Google Shape;316;p10"/>
            <p:cNvSpPr/>
            <p:nvPr/>
          </p:nvSpPr>
          <p:spPr>
            <a:xfrm rot="5400000">
              <a:off x="329315" y="658670"/>
              <a:ext cx="93427" cy="9342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1" name="Google Shape;317;p10"/>
            <p:cNvSpPr/>
            <p:nvPr/>
          </p:nvSpPr>
          <p:spPr>
            <a:xfrm rot="5400000">
              <a:off x="329315" y="988012"/>
              <a:ext cx="93427" cy="9342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2" name="Google Shape;318;p10"/>
            <p:cNvSpPr/>
            <p:nvPr/>
          </p:nvSpPr>
          <p:spPr>
            <a:xfrm rot="5400000">
              <a:off x="658650" y="329328"/>
              <a:ext cx="93427" cy="9342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3" name="Google Shape;319;p10"/>
            <p:cNvSpPr/>
            <p:nvPr/>
          </p:nvSpPr>
          <p:spPr>
            <a:xfrm rot="5400000">
              <a:off x="658650" y="658670"/>
              <a:ext cx="93427" cy="9342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4" name="Google Shape;320;p10"/>
            <p:cNvSpPr/>
            <p:nvPr/>
          </p:nvSpPr>
          <p:spPr>
            <a:xfrm rot="5400000">
              <a:off x="658650" y="988012"/>
              <a:ext cx="93427" cy="9342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5" name="Google Shape;321;p10"/>
            <p:cNvSpPr/>
            <p:nvPr/>
          </p:nvSpPr>
          <p:spPr>
            <a:xfrm rot="5400000">
              <a:off x="987969" y="329328"/>
              <a:ext cx="93427" cy="9342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6" name="Google Shape;322;p10"/>
            <p:cNvSpPr/>
            <p:nvPr/>
          </p:nvSpPr>
          <p:spPr>
            <a:xfrm rot="5400000">
              <a:off x="987969" y="658670"/>
              <a:ext cx="93427" cy="9342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7" name="Google Shape;323;p10"/>
            <p:cNvSpPr/>
            <p:nvPr/>
          </p:nvSpPr>
          <p:spPr>
            <a:xfrm rot="5400000">
              <a:off x="987969" y="988012"/>
              <a:ext cx="93427" cy="9342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3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713099" y="445025"/>
            <a:ext cx="77178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713099" y="1152475"/>
            <a:ext cx="77178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Google Shape;74;p4"/>
          <p:cNvSpPr/>
          <p:nvPr/>
        </p:nvSpPr>
        <p:spPr>
          <a:xfrm>
            <a:off x="-1" y="575350"/>
            <a:ext cx="176402" cy="342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Roboto Condensed"/>
          <a:ea typeface="Roboto Condensed"/>
          <a:cs typeface="Roboto Condensed"/>
          <a:sym typeface="Roboto Condensed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Roboto Condensed"/>
          <a:ea typeface="Roboto Condensed"/>
          <a:cs typeface="Roboto Condensed"/>
          <a:sym typeface="Roboto Condensed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Roboto Condensed"/>
          <a:ea typeface="Roboto Condensed"/>
          <a:cs typeface="Roboto Condensed"/>
          <a:sym typeface="Roboto Condensed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Roboto Condensed"/>
          <a:ea typeface="Roboto Condensed"/>
          <a:cs typeface="Roboto Condensed"/>
          <a:sym typeface="Roboto Condensed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Roboto Condensed"/>
          <a:ea typeface="Roboto Condensed"/>
          <a:cs typeface="Roboto Condensed"/>
          <a:sym typeface="Roboto Condensed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Roboto Condensed"/>
          <a:ea typeface="Roboto Condensed"/>
          <a:cs typeface="Roboto Condensed"/>
          <a:sym typeface="Roboto Condensed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Roboto Condensed"/>
          <a:ea typeface="Roboto Condensed"/>
          <a:cs typeface="Roboto Condensed"/>
          <a:sym typeface="Roboto Condensed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Roboto Condensed"/>
          <a:ea typeface="Roboto Condensed"/>
          <a:cs typeface="Roboto Condensed"/>
          <a:sym typeface="Roboto Condensed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Roboto Condensed"/>
          <a:ea typeface="Roboto Condensed"/>
          <a:cs typeface="Roboto Condensed"/>
          <a:sym typeface="Roboto Condensed"/>
        </a:defRPr>
      </a:lvl9pPr>
    </p:titleStyle>
    <p:bodyStyle>
      <a:lvl1pPr marL="457200" marR="0" indent="-3429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sz="1800" b="0" i="0" u="none" strike="noStrike" cap="none" spc="0" baseline="0">
          <a:solidFill>
            <a:srgbClr val="000000"/>
          </a:solidFill>
          <a:uFillTx/>
          <a:latin typeface="Work Sans"/>
          <a:ea typeface="Work Sans"/>
          <a:cs typeface="Work Sans"/>
          <a:sym typeface="Work Sans"/>
        </a:defRPr>
      </a:lvl1pPr>
      <a:lvl2pPr marL="1005114" marR="0" indent="-408214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sz="1800" b="0" i="0" u="none" strike="noStrike" cap="none" spc="0" baseline="0">
          <a:solidFill>
            <a:srgbClr val="000000"/>
          </a:solidFill>
          <a:uFillTx/>
          <a:latin typeface="Work Sans"/>
          <a:ea typeface="Work Sans"/>
          <a:cs typeface="Work Sans"/>
          <a:sym typeface="Work Sans"/>
        </a:defRPr>
      </a:lvl2pPr>
      <a:lvl3pPr marL="1462314" marR="0" indent="-408214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sz="1800" b="0" i="0" u="none" strike="noStrike" cap="none" spc="0" baseline="0">
          <a:solidFill>
            <a:srgbClr val="000000"/>
          </a:solidFill>
          <a:uFillTx/>
          <a:latin typeface="Work Sans"/>
          <a:ea typeface="Work Sans"/>
          <a:cs typeface="Work Sans"/>
          <a:sym typeface="Work Sans"/>
        </a:defRPr>
      </a:lvl3pPr>
      <a:lvl4pPr marL="1919514" marR="0" indent="-408214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sz="1800" b="0" i="0" u="none" strike="noStrike" cap="none" spc="0" baseline="0">
          <a:solidFill>
            <a:srgbClr val="000000"/>
          </a:solidFill>
          <a:uFillTx/>
          <a:latin typeface="Work Sans"/>
          <a:ea typeface="Work Sans"/>
          <a:cs typeface="Work Sans"/>
          <a:sym typeface="Work Sans"/>
        </a:defRPr>
      </a:lvl4pPr>
      <a:lvl5pPr marL="2376714" marR="0" indent="-408214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sz="1800" b="0" i="0" u="none" strike="noStrike" cap="none" spc="0" baseline="0">
          <a:solidFill>
            <a:srgbClr val="000000"/>
          </a:solidFill>
          <a:uFillTx/>
          <a:latin typeface="Work Sans"/>
          <a:ea typeface="Work Sans"/>
          <a:cs typeface="Work Sans"/>
          <a:sym typeface="Work Sans"/>
        </a:defRPr>
      </a:lvl5pPr>
      <a:lvl6pPr marL="2833914" marR="0" indent="-408214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sz="1800" b="0" i="0" u="none" strike="noStrike" cap="none" spc="0" baseline="0">
          <a:solidFill>
            <a:srgbClr val="000000"/>
          </a:solidFill>
          <a:uFillTx/>
          <a:latin typeface="Work Sans"/>
          <a:ea typeface="Work Sans"/>
          <a:cs typeface="Work Sans"/>
          <a:sym typeface="Work Sans"/>
        </a:defRPr>
      </a:lvl6pPr>
      <a:lvl7pPr marL="3291114" marR="0" indent="-408214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sz="1800" b="0" i="0" u="none" strike="noStrike" cap="none" spc="0" baseline="0">
          <a:solidFill>
            <a:srgbClr val="000000"/>
          </a:solidFill>
          <a:uFillTx/>
          <a:latin typeface="Work Sans"/>
          <a:ea typeface="Work Sans"/>
          <a:cs typeface="Work Sans"/>
          <a:sym typeface="Work Sans"/>
        </a:defRPr>
      </a:lvl7pPr>
      <a:lvl8pPr marL="3748314" marR="0" indent="-408214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sz="1800" b="0" i="0" u="none" strike="noStrike" cap="none" spc="0" baseline="0">
          <a:solidFill>
            <a:srgbClr val="000000"/>
          </a:solidFill>
          <a:uFillTx/>
          <a:latin typeface="Work Sans"/>
          <a:ea typeface="Work Sans"/>
          <a:cs typeface="Work Sans"/>
          <a:sym typeface="Work Sans"/>
        </a:defRPr>
      </a:lvl8pPr>
      <a:lvl9pPr marL="4205514" marR="0" indent="-408214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sz="1800" b="0" i="0" u="none" strike="noStrike" cap="none" spc="0" baseline="0">
          <a:solidFill>
            <a:srgbClr val="000000"/>
          </a:solidFill>
          <a:uFillTx/>
          <a:latin typeface="Work Sans"/>
          <a:ea typeface="Work Sans"/>
          <a:cs typeface="Work Sans"/>
          <a:sym typeface="Work San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04;p26"/>
          <p:cNvSpPr txBox="1">
            <a:spLocks noGrp="1"/>
          </p:cNvSpPr>
          <p:nvPr>
            <p:ph type="ctrTitle"/>
          </p:nvPr>
        </p:nvSpPr>
        <p:spPr>
          <a:xfrm>
            <a:off x="5013425" y="460205"/>
            <a:ext cx="3944400" cy="2351102"/>
          </a:xfrm>
          <a:prstGeom prst="rect">
            <a:avLst/>
          </a:prstGeom>
        </p:spPr>
        <p:txBody>
          <a:bodyPr/>
          <a:lstStyle/>
          <a:p>
            <a:pPr defTabSz="859536">
              <a:defRPr sz="4041"/>
            </a:pPr>
            <a:r>
              <a:t>Resume Parser </a:t>
            </a:r>
            <a:br/>
            <a:r>
              <a:t>Using Nlp &amp;</a:t>
            </a:r>
            <a:br/>
            <a:r>
              <a:t>Clustering</a:t>
            </a:r>
          </a:p>
        </p:txBody>
      </p:sp>
      <p:sp>
        <p:nvSpPr>
          <p:cNvPr id="794" name="Google Shape;705;p26"/>
          <p:cNvSpPr txBox="1">
            <a:spLocks noGrp="1"/>
          </p:cNvSpPr>
          <p:nvPr>
            <p:ph type="subTitle" sz="quarter" idx="1"/>
          </p:nvPr>
        </p:nvSpPr>
        <p:spPr>
          <a:xfrm>
            <a:off x="5525075" y="3667262"/>
            <a:ext cx="2921101" cy="771001"/>
          </a:xfrm>
          <a:prstGeom prst="rect">
            <a:avLst/>
          </a:prstGeom>
        </p:spPr>
        <p:txBody>
          <a:bodyPr/>
          <a:lstStyle/>
          <a:p>
            <a:pPr marL="0" indent="0">
              <a:defRPr b="1">
                <a:solidFill>
                  <a:srgbClr val="11C8D9"/>
                </a:solidFill>
              </a:defRPr>
            </a:pPr>
            <a:r>
              <a:t>Afnan Alshehri</a:t>
            </a:r>
          </a:p>
          <a:p>
            <a:pPr marL="0" indent="0">
              <a:defRPr b="1">
                <a:solidFill>
                  <a:srgbClr val="11C8D9"/>
                </a:solidFill>
              </a:defRPr>
            </a:pPr>
            <a:r>
              <a:t>Amena Algroon</a:t>
            </a:r>
          </a:p>
        </p:txBody>
      </p:sp>
      <p:grpSp>
        <p:nvGrpSpPr>
          <p:cNvPr id="797" name="Google Shape;707;p26"/>
          <p:cNvGrpSpPr/>
          <p:nvPr/>
        </p:nvGrpSpPr>
        <p:grpSpPr>
          <a:xfrm>
            <a:off x="5541300" y="2960150"/>
            <a:ext cx="2889601" cy="398751"/>
            <a:chOff x="0" y="0"/>
            <a:chExt cx="2889599" cy="398749"/>
          </a:xfrm>
        </p:grpSpPr>
        <p:sp>
          <p:nvSpPr>
            <p:cNvPr id="795" name="Rounded Rectangle"/>
            <p:cNvSpPr/>
            <p:nvPr/>
          </p:nvSpPr>
          <p:spPr>
            <a:xfrm>
              <a:off x="0" y="10674"/>
              <a:ext cx="2889600" cy="377402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/>
            </a:p>
          </p:txBody>
        </p:sp>
        <p:sp>
          <p:nvSpPr>
            <p:cNvPr id="796" name="BY :"/>
            <p:cNvSpPr txBox="1"/>
            <p:nvPr/>
          </p:nvSpPr>
          <p:spPr>
            <a:xfrm>
              <a:off x="18423" y="0"/>
              <a:ext cx="2852754" cy="398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r>
                <a:t>BY : </a:t>
              </a:r>
            </a:p>
          </p:txBody>
        </p:sp>
      </p:grpSp>
      <p:grpSp>
        <p:nvGrpSpPr>
          <p:cNvPr id="800" name="Picture 2"/>
          <p:cNvGrpSpPr/>
          <p:nvPr/>
        </p:nvGrpSpPr>
        <p:grpSpPr>
          <a:xfrm>
            <a:off x="526980" y="638735"/>
            <a:ext cx="4480099" cy="3866030"/>
            <a:chOff x="0" y="0"/>
            <a:chExt cx="4480097" cy="3866029"/>
          </a:xfrm>
        </p:grpSpPr>
        <p:sp>
          <p:nvSpPr>
            <p:cNvPr id="798" name="Shape"/>
            <p:cNvSpPr/>
            <p:nvPr/>
          </p:nvSpPr>
          <p:spPr>
            <a:xfrm>
              <a:off x="0" y="-1"/>
              <a:ext cx="4480098" cy="3866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56"/>
                  </a:moveTo>
                  <a:lnTo>
                    <a:pt x="0" y="1856"/>
                  </a:lnTo>
                  <a:cubicBezTo>
                    <a:pt x="0" y="831"/>
                    <a:pt x="717" y="0"/>
                    <a:pt x="1602" y="0"/>
                  </a:cubicBezTo>
                  <a:lnTo>
                    <a:pt x="19998" y="0"/>
                  </a:lnTo>
                  <a:lnTo>
                    <a:pt x="19998" y="0"/>
                  </a:lnTo>
                  <a:cubicBezTo>
                    <a:pt x="20883" y="0"/>
                    <a:pt x="21600" y="831"/>
                    <a:pt x="21600" y="1856"/>
                  </a:cubicBezTo>
                  <a:lnTo>
                    <a:pt x="21600" y="19744"/>
                  </a:lnTo>
                  <a:lnTo>
                    <a:pt x="21600" y="19744"/>
                  </a:lnTo>
                  <a:cubicBezTo>
                    <a:pt x="21600" y="20769"/>
                    <a:pt x="20883" y="21600"/>
                    <a:pt x="19998" y="21600"/>
                  </a:cubicBezTo>
                  <a:lnTo>
                    <a:pt x="1602" y="21600"/>
                  </a:lnTo>
                  <a:lnTo>
                    <a:pt x="1602" y="21600"/>
                  </a:lnTo>
                  <a:cubicBezTo>
                    <a:pt x="717" y="21600"/>
                    <a:pt x="0" y="20769"/>
                    <a:pt x="0" y="19744"/>
                  </a:cubicBezTo>
                  <a:close/>
                </a:path>
              </a:pathLst>
            </a:cu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799" name="image1.png" descr="image1.png"/>
            <p:cNvPicPr>
              <a:picLocks noChangeAspect="1"/>
            </p:cNvPicPr>
            <p:nvPr/>
          </p:nvPicPr>
          <p:blipFill>
            <a:blip r:embed="rId2"/>
            <a:srcRect l="20987" r="3" b="1"/>
            <a:stretch>
              <a:fillRect/>
            </a:stretch>
          </p:blipFill>
          <p:spPr>
            <a:xfrm>
              <a:off x="0" y="0"/>
              <a:ext cx="4479926" cy="3865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2" y="0"/>
                  </a:moveTo>
                  <a:cubicBezTo>
                    <a:pt x="717" y="0"/>
                    <a:pt x="0" y="831"/>
                    <a:pt x="0" y="1856"/>
                  </a:cubicBezTo>
                  <a:lnTo>
                    <a:pt x="0" y="19744"/>
                  </a:lnTo>
                  <a:cubicBezTo>
                    <a:pt x="0" y="20769"/>
                    <a:pt x="717" y="21600"/>
                    <a:pt x="1602" y="21600"/>
                  </a:cubicBezTo>
                  <a:lnTo>
                    <a:pt x="19998" y="21600"/>
                  </a:lnTo>
                  <a:cubicBezTo>
                    <a:pt x="20883" y="21600"/>
                    <a:pt x="21600" y="20769"/>
                    <a:pt x="21600" y="19744"/>
                  </a:cubicBezTo>
                  <a:lnTo>
                    <a:pt x="21600" y="1856"/>
                  </a:lnTo>
                  <a:cubicBezTo>
                    <a:pt x="21600" y="831"/>
                    <a:pt x="20883" y="0"/>
                    <a:pt x="19998" y="0"/>
                  </a:cubicBezTo>
                  <a:lnTo>
                    <a:pt x="1602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>
              <a:reflection stA="38000" endPos="40000" dir="5400000" sy="-100000" algn="bl" rotWithShape="0"/>
            </a:effectLst>
          </p:spPr>
        </p:pic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SVM With Count Vectorizer"/>
          <p:cNvSpPr txBox="1"/>
          <p:nvPr/>
        </p:nvSpPr>
        <p:spPr>
          <a:xfrm>
            <a:off x="3438167" y="1011416"/>
            <a:ext cx="2879673" cy="569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800" b="1">
                <a:latin typeface="Roboto Condensed"/>
                <a:ea typeface="Roboto Condensed"/>
                <a:cs typeface="Roboto Condensed"/>
                <a:sym typeface="Roboto Condensed"/>
              </a:defRPr>
            </a:pPr>
            <a:endParaRPr sz="1900" dirty="0"/>
          </a:p>
          <a:p>
            <a:pPr>
              <a:defRPr sz="4800" b="1">
                <a:latin typeface="Roboto Condensed"/>
                <a:ea typeface="Roboto Condensed"/>
                <a:cs typeface="Roboto Condensed"/>
                <a:sym typeface="Roboto Condensed"/>
              </a:defRPr>
            </a:pPr>
            <a:endParaRPr sz="1200" dirty="0"/>
          </a:p>
        </p:txBody>
      </p:sp>
      <p:sp>
        <p:nvSpPr>
          <p:cNvPr id="923" name="SVM With TF-IDF Vectorizer"/>
          <p:cNvSpPr txBox="1"/>
          <p:nvPr/>
        </p:nvSpPr>
        <p:spPr>
          <a:xfrm>
            <a:off x="4031840" y="2264126"/>
            <a:ext cx="2879674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pPr>
            <a:endParaRPr dirty="0"/>
          </a:p>
          <a:p>
            <a:pPr>
              <a:defRPr sz="4800" b="1">
                <a:latin typeface="Roboto Condensed"/>
                <a:ea typeface="Roboto Condensed"/>
                <a:cs typeface="Roboto Condensed"/>
                <a:sym typeface="Roboto Condensed"/>
              </a:defRPr>
            </a:pPr>
            <a:endParaRPr sz="1200" dirty="0"/>
          </a:p>
        </p:txBody>
      </p:sp>
      <p:sp>
        <p:nvSpPr>
          <p:cNvPr id="924" name="Accuracy :0.5461538461538461"/>
          <p:cNvSpPr txBox="1"/>
          <p:nvPr/>
        </p:nvSpPr>
        <p:spPr>
          <a:xfrm>
            <a:off x="1180214" y="1733171"/>
            <a:ext cx="3370836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endParaRPr dirty="0"/>
          </a:p>
          <a:p>
            <a:pPr defTabSz="457200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lang="en-US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Training Accuracy</a:t>
            </a:r>
            <a:r>
              <a:rPr dirty="0"/>
              <a:t> :</a:t>
            </a:r>
            <a:r>
              <a:rPr lang="ar-SA" dirty="0"/>
              <a:t> </a:t>
            </a:r>
            <a:r>
              <a:rPr lang="en-US" dirty="0"/>
              <a:t>0.053</a:t>
            </a:r>
            <a:endParaRPr dirty="0"/>
          </a:p>
          <a:p>
            <a:pPr defTabSz="457200">
              <a:defRPr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defTabSz="457200">
              <a:defRPr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</p:txBody>
      </p:sp>
      <p:sp>
        <p:nvSpPr>
          <p:cNvPr id="925" name="Accuracy : 0.6423076923076924"/>
          <p:cNvSpPr txBox="1"/>
          <p:nvPr/>
        </p:nvSpPr>
        <p:spPr>
          <a:xfrm>
            <a:off x="1329070" y="2979747"/>
            <a:ext cx="3178066" cy="7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endParaRPr dirty="0"/>
          </a:p>
          <a:p>
            <a:pPr defTabSz="457200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Training Accuracy</a:t>
            </a:r>
            <a:r>
              <a:rPr sz="1600" dirty="0"/>
              <a:t>:</a:t>
            </a:r>
            <a:r>
              <a:rPr lang="en-US" dirty="0"/>
              <a:t>0.053</a:t>
            </a:r>
            <a:endParaRPr dirty="0"/>
          </a:p>
          <a:p>
            <a:pPr defTabSz="457200">
              <a:defRPr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</p:txBody>
      </p:sp>
      <p:sp>
        <p:nvSpPr>
          <p:cNvPr id="6" name="Accuracy :0.5461538461538461">
            <a:extLst>
              <a:ext uri="{FF2B5EF4-FFF2-40B4-BE49-F238E27FC236}">
                <a16:creationId xmlns:a16="http://schemas.microsoft.com/office/drawing/2014/main" id="{B821BC4C-B5EE-4BBF-90DC-E98DE1FD6D26}"/>
              </a:ext>
            </a:extLst>
          </p:cNvPr>
          <p:cNvSpPr txBox="1"/>
          <p:nvPr/>
        </p:nvSpPr>
        <p:spPr>
          <a:xfrm>
            <a:off x="2594345" y="935666"/>
            <a:ext cx="4416118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endParaRPr dirty="0"/>
          </a:p>
          <a:p>
            <a:pPr defTabSz="457200">
              <a:defRPr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defTabSz="457200">
              <a:defRPr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222759-F335-4F4F-811E-54D507D8AF10}"/>
              </a:ext>
            </a:extLst>
          </p:cNvPr>
          <p:cNvSpPr txBox="1"/>
          <p:nvPr/>
        </p:nvSpPr>
        <p:spPr>
          <a:xfrm>
            <a:off x="706973" y="1165611"/>
            <a:ext cx="4572000" cy="338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Naif Bayes</a:t>
            </a:r>
            <a:endParaRPr lang="ar-SA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EF5946-8FCD-4E98-B8EE-3DDB77B7F70C}"/>
              </a:ext>
            </a:extLst>
          </p:cNvPr>
          <p:cNvSpPr txBox="1"/>
          <p:nvPr/>
        </p:nvSpPr>
        <p:spPr>
          <a:xfrm>
            <a:off x="668561" y="2641193"/>
            <a:ext cx="4572000" cy="338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24292F"/>
                </a:solidFill>
                <a:latin typeface="Segoe UI" panose="020B0502040204020203" pitchFamily="34" charset="0"/>
              </a:rPr>
              <a:t>Random </a:t>
            </a:r>
            <a:r>
              <a:rPr lang="en-US" sz="1600" b="1" dirty="0" err="1">
                <a:solidFill>
                  <a:srgbClr val="24292F"/>
                </a:solidFill>
                <a:latin typeface="Segoe UI" panose="020B0502040204020203" pitchFamily="34" charset="0"/>
              </a:rPr>
              <a:t>forst</a:t>
            </a:r>
            <a:endParaRPr lang="ar-SA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B98CA-2CFC-44C6-A2B4-229F40FEA7E9}"/>
              </a:ext>
            </a:extLst>
          </p:cNvPr>
          <p:cNvSpPr txBox="1"/>
          <p:nvPr/>
        </p:nvSpPr>
        <p:spPr>
          <a:xfrm>
            <a:off x="1745840" y="457392"/>
            <a:ext cx="4572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2400" b="1">
                <a:solidFill>
                  <a:srgbClr val="24292F"/>
                </a:solidFill>
                <a:latin typeface="Segoe UI" panose="020B0502040204020203" pitchFamily="34" charset="0"/>
              </a:rPr>
              <a:t>Classification Models</a:t>
            </a:r>
            <a:endParaRPr lang="ar-SA" sz="2400" dirty="0"/>
          </a:p>
        </p:txBody>
      </p:sp>
      <p:sp>
        <p:nvSpPr>
          <p:cNvPr id="13" name="Google Shape;832;p33">
            <a:extLst>
              <a:ext uri="{FF2B5EF4-FFF2-40B4-BE49-F238E27FC236}">
                <a16:creationId xmlns:a16="http://schemas.microsoft.com/office/drawing/2014/main" id="{B18F88F1-9D7C-4435-9A63-25A36890FAC9}"/>
              </a:ext>
            </a:extLst>
          </p:cNvPr>
          <p:cNvSpPr/>
          <p:nvPr/>
        </p:nvSpPr>
        <p:spPr>
          <a:xfrm>
            <a:off x="6604075" y="0"/>
            <a:ext cx="2539801" cy="51435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675016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SVM With Count Vectorizer"/>
          <p:cNvSpPr txBox="1"/>
          <p:nvPr/>
        </p:nvSpPr>
        <p:spPr>
          <a:xfrm>
            <a:off x="3438167" y="1011416"/>
            <a:ext cx="2879673" cy="98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4800" b="1">
                <a:latin typeface="Roboto Condensed"/>
                <a:ea typeface="Roboto Condensed"/>
                <a:cs typeface="Roboto Condensed"/>
                <a:sym typeface="Roboto Condensed"/>
              </a:defRPr>
            </a:pPr>
            <a:endParaRPr sz="1900"/>
          </a:p>
          <a:p>
            <a:pPr marL="342900" indent="-342900"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pPr>
            <a:r>
              <a:t>SVM With Count Vectorizer</a:t>
            </a:r>
          </a:p>
          <a:p>
            <a:pPr>
              <a:defRPr sz="4800" b="1">
                <a:latin typeface="Roboto Condensed"/>
                <a:ea typeface="Roboto Condensed"/>
                <a:cs typeface="Roboto Condensed"/>
                <a:sym typeface="Roboto Condensed"/>
              </a:defRPr>
            </a:pPr>
            <a:endParaRPr sz="1200"/>
          </a:p>
        </p:txBody>
      </p:sp>
      <p:sp>
        <p:nvSpPr>
          <p:cNvPr id="923" name="SVM With TF-IDF Vectorizer"/>
          <p:cNvSpPr txBox="1"/>
          <p:nvPr/>
        </p:nvSpPr>
        <p:spPr>
          <a:xfrm>
            <a:off x="3278213" y="2271249"/>
            <a:ext cx="2879674" cy="122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4800" b="1">
                <a:latin typeface="Roboto Condensed"/>
                <a:ea typeface="Roboto Condensed"/>
                <a:cs typeface="Roboto Condensed"/>
                <a:sym typeface="Roboto Condensed"/>
              </a:defRPr>
            </a:pPr>
            <a:endParaRPr sz="1900"/>
          </a:p>
          <a:p>
            <a:pPr marL="342900" indent="-342900"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pPr>
            <a:r>
              <a:t>SVM With TF-IDF Vectorizer</a:t>
            </a:r>
          </a:p>
          <a:p>
            <a:pPr marL="342900" indent="-342900"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pPr>
            <a:endParaRPr/>
          </a:p>
          <a:p>
            <a:pPr>
              <a:defRPr sz="4800" b="1">
                <a:latin typeface="Roboto Condensed"/>
                <a:ea typeface="Roboto Condensed"/>
                <a:cs typeface="Roboto Condensed"/>
                <a:sym typeface="Roboto Condensed"/>
              </a:defRPr>
            </a:pPr>
            <a:endParaRPr sz="1200"/>
          </a:p>
        </p:txBody>
      </p:sp>
      <p:sp>
        <p:nvSpPr>
          <p:cNvPr id="924" name="Accuracy :0.5461538461538461"/>
          <p:cNvSpPr txBox="1"/>
          <p:nvPr/>
        </p:nvSpPr>
        <p:spPr>
          <a:xfrm>
            <a:off x="3057899" y="1707548"/>
            <a:ext cx="3800163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endParaRPr/>
          </a:p>
          <a:p>
            <a:pPr defTabSz="457200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Accuracy :0.5461538461538461</a:t>
            </a:r>
          </a:p>
          <a:p>
            <a:pPr defTabSz="457200">
              <a:defRPr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defTabSz="457200">
              <a:defRPr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sp>
        <p:nvSpPr>
          <p:cNvPr id="925" name="Accuracy : 0.6423076923076924"/>
          <p:cNvSpPr txBox="1"/>
          <p:nvPr/>
        </p:nvSpPr>
        <p:spPr>
          <a:xfrm>
            <a:off x="3057899" y="2963108"/>
            <a:ext cx="3800163" cy="942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endParaRPr/>
          </a:p>
          <a:p>
            <a:pPr defTabSz="457200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Accuracy : 0.6423076923076924</a:t>
            </a:r>
          </a:p>
          <a:p>
            <a:pPr defTabSz="457200">
              <a:defRPr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sp>
        <p:nvSpPr>
          <p:cNvPr id="6" name="SVM With Count Vectorizer">
            <a:extLst>
              <a:ext uri="{FF2B5EF4-FFF2-40B4-BE49-F238E27FC236}">
                <a16:creationId xmlns:a16="http://schemas.microsoft.com/office/drawing/2014/main" id="{9F425E80-B3F3-4A5A-91B2-0E85AFAFE737}"/>
              </a:ext>
            </a:extLst>
          </p:cNvPr>
          <p:cNvSpPr txBox="1"/>
          <p:nvPr/>
        </p:nvSpPr>
        <p:spPr>
          <a:xfrm>
            <a:off x="701749" y="447330"/>
            <a:ext cx="5832287" cy="661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4800" b="1">
                <a:latin typeface="Roboto Condensed"/>
                <a:ea typeface="Roboto Condensed"/>
                <a:cs typeface="Roboto Condensed"/>
                <a:sym typeface="Roboto Condensed"/>
              </a:defRPr>
            </a:pPr>
            <a:endParaRPr sz="1900"/>
          </a:p>
          <a:p>
            <a:pPr>
              <a:defRPr sz="4800" b="1">
                <a:latin typeface="Roboto Condensed"/>
                <a:ea typeface="Roboto Condensed"/>
                <a:cs typeface="Roboto Condensed"/>
                <a:sym typeface="Roboto Condensed"/>
              </a:defRPr>
            </a:pPr>
            <a:r>
              <a:rPr lang="en-US" sz="1800"/>
              <a:t>Classification Models</a:t>
            </a:r>
            <a:endParaRPr sz="180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CLUSTERING:K-mean"/>
          <p:cNvSpPr txBox="1">
            <a:spLocks noGrp="1"/>
          </p:cNvSpPr>
          <p:nvPr>
            <p:ph type="title"/>
          </p:nvPr>
        </p:nvSpPr>
        <p:spPr>
          <a:xfrm>
            <a:off x="713099" y="445025"/>
            <a:ext cx="7717802" cy="877630"/>
          </a:xfrm>
          <a:prstGeom prst="rect">
            <a:avLst/>
          </a:prstGeom>
        </p:spPr>
        <p:txBody>
          <a:bodyPr/>
          <a:lstStyle>
            <a:lvl1pPr algn="ctr">
              <a:defRPr sz="2100"/>
            </a:lvl1pPr>
          </a:lstStyle>
          <a:p>
            <a:r>
              <a:t>CLUSTERING:K-mean</a:t>
            </a:r>
          </a:p>
        </p:txBody>
      </p:sp>
      <p:pic>
        <p:nvPicPr>
          <p:cNvPr id="920" name="download (3).png" descr="download (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627" y="1287865"/>
            <a:ext cx="3774746" cy="36119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rippl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CLUSTERING:K-mean"/>
          <p:cNvSpPr txBox="1">
            <a:spLocks noGrp="1"/>
          </p:cNvSpPr>
          <p:nvPr>
            <p:ph type="title"/>
          </p:nvPr>
        </p:nvSpPr>
        <p:spPr>
          <a:xfrm>
            <a:off x="713099" y="445025"/>
            <a:ext cx="7717802" cy="877630"/>
          </a:xfrm>
          <a:prstGeom prst="rect">
            <a:avLst/>
          </a:prstGeom>
        </p:spPr>
        <p:txBody>
          <a:bodyPr/>
          <a:lstStyle>
            <a:lvl1pPr algn="ctr">
              <a:defRPr sz="2100"/>
            </a:lvl1pPr>
          </a:lstStyle>
          <a:p>
            <a:r>
              <a:rPr dirty="0"/>
              <a:t>CLUSTERING:K-mean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6EF85D-9BAA-41B9-BB35-6AD88F1BE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452" y="1573619"/>
            <a:ext cx="5146158" cy="328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09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rippl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1124;p49"/>
          <p:cNvSpPr/>
          <p:nvPr/>
        </p:nvSpPr>
        <p:spPr>
          <a:xfrm>
            <a:off x="1172925" y="1020500"/>
            <a:ext cx="6798000" cy="21813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28" name="Google Shape;1125;p49"/>
          <p:cNvSpPr txBox="1">
            <a:spLocks noGrp="1"/>
          </p:cNvSpPr>
          <p:nvPr>
            <p:ph type="title"/>
          </p:nvPr>
        </p:nvSpPr>
        <p:spPr>
          <a:xfrm>
            <a:off x="1707525" y="1358800"/>
            <a:ext cx="5728801" cy="1504801"/>
          </a:xfrm>
          <a:prstGeom prst="rect">
            <a:avLst/>
          </a:prstGeom>
        </p:spPr>
        <p:txBody>
          <a:bodyPr/>
          <a:lstStyle>
            <a:lvl1pPr>
              <a:defRPr sz="7500"/>
            </a:lvl1pPr>
          </a:lstStyle>
          <a:p>
            <a:r>
              <a:t>Thank You </a:t>
            </a:r>
          </a:p>
        </p:txBody>
      </p:sp>
      <p:sp>
        <p:nvSpPr>
          <p:cNvPr id="929" name="Google Shape;1126;p49"/>
          <p:cNvSpPr txBox="1">
            <a:spLocks noGrp="1"/>
          </p:cNvSpPr>
          <p:nvPr>
            <p:ph type="body" sz="quarter" idx="1"/>
          </p:nvPr>
        </p:nvSpPr>
        <p:spPr>
          <a:xfrm>
            <a:off x="2441075" y="3330399"/>
            <a:ext cx="4261801" cy="1065301"/>
          </a:xfrm>
          <a:prstGeom prst="rect">
            <a:avLst/>
          </a:prstGeom>
        </p:spPr>
        <p:txBody>
          <a:bodyPr/>
          <a:lstStyle>
            <a:lvl1pPr marL="0" indent="0">
              <a:defRPr>
                <a:solidFill>
                  <a:srgbClr val="10C5D8"/>
                </a:solidFill>
              </a:defRPr>
            </a:lvl1pPr>
          </a:lstStyle>
          <a:p>
            <a:r>
              <a:t>The End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718;p28"/>
          <p:cNvSpPr txBox="1">
            <a:spLocks noGrp="1"/>
          </p:cNvSpPr>
          <p:nvPr>
            <p:ph type="title"/>
          </p:nvPr>
        </p:nvSpPr>
        <p:spPr>
          <a:xfrm>
            <a:off x="461817" y="1486355"/>
            <a:ext cx="3858902" cy="2223947"/>
          </a:xfrm>
          <a:prstGeom prst="rect">
            <a:avLst/>
          </a:prstGeom>
        </p:spPr>
        <p:txBody>
          <a:bodyPr/>
          <a:lstStyle>
            <a:lvl1pPr defTabSz="795527">
              <a:defRPr sz="5220"/>
            </a:lvl1pPr>
          </a:lstStyle>
          <a:p>
            <a:r>
              <a:t>TABLE OF CONTENTS</a:t>
            </a:r>
          </a:p>
        </p:txBody>
      </p:sp>
      <p:grpSp>
        <p:nvGrpSpPr>
          <p:cNvPr id="805" name="Google Shape;719;p28"/>
          <p:cNvGrpSpPr/>
          <p:nvPr/>
        </p:nvGrpSpPr>
        <p:grpSpPr>
          <a:xfrm>
            <a:off x="5227349" y="282337"/>
            <a:ext cx="548701" cy="548700"/>
            <a:chOff x="0" y="0"/>
            <a:chExt cx="548699" cy="548699"/>
          </a:xfrm>
        </p:grpSpPr>
        <p:sp>
          <p:nvSpPr>
            <p:cNvPr id="803" name="Rounded Rectangle"/>
            <p:cNvSpPr/>
            <p:nvPr/>
          </p:nvSpPr>
          <p:spPr>
            <a:xfrm>
              <a:off x="0" y="0"/>
              <a:ext cx="548700" cy="548700"/>
            </a:xfrm>
            <a:prstGeom prst="roundRect">
              <a:avLst>
                <a:gd name="adj" fmla="val 9789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3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04" name="01"/>
            <p:cNvSpPr txBox="1"/>
            <p:nvPr/>
          </p:nvSpPr>
          <p:spPr>
            <a:xfrm>
              <a:off x="15731" y="16252"/>
              <a:ext cx="517238" cy="5161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2300" b="1">
                  <a:solidFill>
                    <a:srgbClr val="FFFFFF"/>
                  </a:solidFill>
                </a:defRPr>
              </a:lvl1pPr>
            </a:lstStyle>
            <a:p>
              <a:r>
                <a:t>01 </a:t>
              </a:r>
            </a:p>
          </p:txBody>
        </p:sp>
      </p:grpSp>
      <p:sp>
        <p:nvSpPr>
          <p:cNvPr id="806" name="Google Shape;724;p28"/>
          <p:cNvSpPr txBox="1"/>
          <p:nvPr/>
        </p:nvSpPr>
        <p:spPr>
          <a:xfrm>
            <a:off x="5175599" y="1093461"/>
            <a:ext cx="548701" cy="21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 lnSpcReduction="10000"/>
          </a:bodyPr>
          <a:lstStyle>
            <a:lvl1pPr algn="ctr" defTabSz="448055">
              <a:defRPr sz="147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r>
              <a:t>02</a:t>
            </a:r>
          </a:p>
        </p:txBody>
      </p:sp>
      <p:sp>
        <p:nvSpPr>
          <p:cNvPr id="807" name="Google Shape;727;p28"/>
          <p:cNvSpPr txBox="1">
            <a:spLocks noGrp="1"/>
          </p:cNvSpPr>
          <p:nvPr>
            <p:ph type="body" sz="quarter" idx="1"/>
          </p:nvPr>
        </p:nvSpPr>
        <p:spPr>
          <a:xfrm>
            <a:off x="5990049" y="358986"/>
            <a:ext cx="2185501" cy="395402"/>
          </a:xfrm>
          <a:prstGeom prst="rect">
            <a:avLst/>
          </a:prstGeom>
        </p:spPr>
        <p:txBody>
          <a:bodyPr/>
          <a:lstStyle>
            <a:lvl1pPr marL="0" indent="0" defTabSz="777240">
              <a:defRPr sz="1360"/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808" name="Google Shape;728;p28"/>
          <p:cNvSpPr txBox="1"/>
          <p:nvPr/>
        </p:nvSpPr>
        <p:spPr>
          <a:xfrm>
            <a:off x="5990049" y="1840851"/>
            <a:ext cx="2185501" cy="39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1pPr defTabSz="777240">
              <a:defRPr sz="136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r>
              <a:t>TOPIC MODELING</a:t>
            </a:r>
          </a:p>
        </p:txBody>
      </p:sp>
      <p:sp>
        <p:nvSpPr>
          <p:cNvPr id="809" name="Google Shape;729;p28"/>
          <p:cNvSpPr txBox="1"/>
          <p:nvPr/>
        </p:nvSpPr>
        <p:spPr>
          <a:xfrm>
            <a:off x="5990049" y="2568735"/>
            <a:ext cx="2185501" cy="39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1pPr defTabSz="777240">
              <a:defRPr sz="136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r>
              <a:t>CLUSTERING</a:t>
            </a:r>
          </a:p>
        </p:txBody>
      </p:sp>
      <p:sp>
        <p:nvSpPr>
          <p:cNvPr id="810" name="Google Shape;732;p28"/>
          <p:cNvSpPr txBox="1"/>
          <p:nvPr/>
        </p:nvSpPr>
        <p:spPr>
          <a:xfrm>
            <a:off x="5990049" y="1079736"/>
            <a:ext cx="2185501" cy="39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1pPr defTabSz="777240">
              <a:defRPr sz="136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r>
              <a:t>DATA ANALYSIS </a:t>
            </a:r>
          </a:p>
        </p:txBody>
      </p:sp>
      <p:sp>
        <p:nvSpPr>
          <p:cNvPr id="811" name="Google Shape;735;p28"/>
          <p:cNvSpPr/>
          <p:nvPr/>
        </p:nvSpPr>
        <p:spPr>
          <a:xfrm>
            <a:off x="-1" y="1788599"/>
            <a:ext cx="176402" cy="15663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814" name="Google Shape;719;p28"/>
          <p:cNvGrpSpPr/>
          <p:nvPr/>
        </p:nvGrpSpPr>
        <p:grpSpPr>
          <a:xfrm>
            <a:off x="5227818" y="1002036"/>
            <a:ext cx="548701" cy="548701"/>
            <a:chOff x="0" y="0"/>
            <a:chExt cx="548699" cy="548699"/>
          </a:xfrm>
        </p:grpSpPr>
        <p:sp>
          <p:nvSpPr>
            <p:cNvPr id="812" name="Rounded Rectangle"/>
            <p:cNvSpPr/>
            <p:nvPr/>
          </p:nvSpPr>
          <p:spPr>
            <a:xfrm>
              <a:off x="0" y="0"/>
              <a:ext cx="548700" cy="548700"/>
            </a:xfrm>
            <a:prstGeom prst="roundRect">
              <a:avLst>
                <a:gd name="adj" fmla="val 9789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3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13" name="02"/>
            <p:cNvSpPr txBox="1"/>
            <p:nvPr/>
          </p:nvSpPr>
          <p:spPr>
            <a:xfrm>
              <a:off x="15731" y="16252"/>
              <a:ext cx="517238" cy="5161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2300" b="1">
                  <a:solidFill>
                    <a:srgbClr val="FFFFFF"/>
                  </a:solidFill>
                </a:defRPr>
              </a:lvl1pPr>
            </a:lstStyle>
            <a:p>
              <a:r>
                <a:t>02</a:t>
              </a:r>
            </a:p>
          </p:txBody>
        </p:sp>
      </p:grpSp>
      <p:grpSp>
        <p:nvGrpSpPr>
          <p:cNvPr id="817" name="Google Shape;719;p28"/>
          <p:cNvGrpSpPr/>
          <p:nvPr/>
        </p:nvGrpSpPr>
        <p:grpSpPr>
          <a:xfrm>
            <a:off x="5227349" y="1763152"/>
            <a:ext cx="548701" cy="548701"/>
            <a:chOff x="0" y="0"/>
            <a:chExt cx="548699" cy="548699"/>
          </a:xfrm>
        </p:grpSpPr>
        <p:sp>
          <p:nvSpPr>
            <p:cNvPr id="815" name="Rounded Rectangle"/>
            <p:cNvSpPr/>
            <p:nvPr/>
          </p:nvSpPr>
          <p:spPr>
            <a:xfrm>
              <a:off x="0" y="0"/>
              <a:ext cx="548700" cy="548700"/>
            </a:xfrm>
            <a:prstGeom prst="roundRect">
              <a:avLst>
                <a:gd name="adj" fmla="val 9789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3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16" name="03"/>
            <p:cNvSpPr txBox="1"/>
            <p:nvPr/>
          </p:nvSpPr>
          <p:spPr>
            <a:xfrm>
              <a:off x="15731" y="16252"/>
              <a:ext cx="517238" cy="5161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2300" b="1">
                  <a:solidFill>
                    <a:srgbClr val="FFFFFF"/>
                  </a:solidFill>
                </a:defRPr>
              </a:lvl1pPr>
            </a:lstStyle>
            <a:p>
              <a:r>
                <a:t>03</a:t>
              </a:r>
            </a:p>
          </p:txBody>
        </p:sp>
      </p:grpSp>
      <p:grpSp>
        <p:nvGrpSpPr>
          <p:cNvPr id="820" name="Google Shape;719;p28"/>
          <p:cNvGrpSpPr/>
          <p:nvPr/>
        </p:nvGrpSpPr>
        <p:grpSpPr>
          <a:xfrm>
            <a:off x="5219536" y="2491034"/>
            <a:ext cx="548701" cy="548701"/>
            <a:chOff x="0" y="0"/>
            <a:chExt cx="548699" cy="548699"/>
          </a:xfrm>
        </p:grpSpPr>
        <p:sp>
          <p:nvSpPr>
            <p:cNvPr id="818" name="Rounded Rectangle"/>
            <p:cNvSpPr/>
            <p:nvPr/>
          </p:nvSpPr>
          <p:spPr>
            <a:xfrm>
              <a:off x="0" y="0"/>
              <a:ext cx="548700" cy="548700"/>
            </a:xfrm>
            <a:prstGeom prst="roundRect">
              <a:avLst>
                <a:gd name="adj" fmla="val 9789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3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19" name="04"/>
            <p:cNvSpPr txBox="1"/>
            <p:nvPr/>
          </p:nvSpPr>
          <p:spPr>
            <a:xfrm>
              <a:off x="15731" y="16252"/>
              <a:ext cx="517238" cy="5161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2300" b="1">
                  <a:solidFill>
                    <a:srgbClr val="FFFFFF"/>
                  </a:solidFill>
                </a:defRPr>
              </a:lvl1pPr>
            </a:lstStyle>
            <a:p>
              <a:r>
                <a:t>04</a:t>
              </a:r>
            </a:p>
          </p:txBody>
        </p:sp>
      </p:grpSp>
      <p:grpSp>
        <p:nvGrpSpPr>
          <p:cNvPr id="823" name="Google Shape;719;p28"/>
          <p:cNvGrpSpPr/>
          <p:nvPr/>
        </p:nvGrpSpPr>
        <p:grpSpPr>
          <a:xfrm>
            <a:off x="5227349" y="3320994"/>
            <a:ext cx="548701" cy="548701"/>
            <a:chOff x="0" y="0"/>
            <a:chExt cx="548699" cy="548699"/>
          </a:xfrm>
        </p:grpSpPr>
        <p:sp>
          <p:nvSpPr>
            <p:cNvPr id="821" name="Rounded Rectangle"/>
            <p:cNvSpPr/>
            <p:nvPr/>
          </p:nvSpPr>
          <p:spPr>
            <a:xfrm>
              <a:off x="0" y="0"/>
              <a:ext cx="548700" cy="548700"/>
            </a:xfrm>
            <a:prstGeom prst="roundRect">
              <a:avLst>
                <a:gd name="adj" fmla="val 9789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3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22" name="05"/>
            <p:cNvSpPr txBox="1"/>
            <p:nvPr/>
          </p:nvSpPr>
          <p:spPr>
            <a:xfrm>
              <a:off x="15731" y="16252"/>
              <a:ext cx="517238" cy="5161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2300" b="1">
                  <a:solidFill>
                    <a:srgbClr val="FFFFFF"/>
                  </a:solidFill>
                </a:defRPr>
              </a:lvl1pPr>
            </a:lstStyle>
            <a:p>
              <a:r>
                <a:t>05</a:t>
              </a:r>
            </a:p>
          </p:txBody>
        </p:sp>
      </p:grpSp>
      <p:sp>
        <p:nvSpPr>
          <p:cNvPr id="824" name="Google Shape;729;p28"/>
          <p:cNvSpPr txBox="1"/>
          <p:nvPr/>
        </p:nvSpPr>
        <p:spPr>
          <a:xfrm>
            <a:off x="5990049" y="3358089"/>
            <a:ext cx="2185501" cy="424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r>
              <a:t>MODELS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rippl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740;p29"/>
          <p:cNvSpPr txBox="1">
            <a:spLocks noGrp="1"/>
          </p:cNvSpPr>
          <p:nvPr>
            <p:ph type="title"/>
          </p:nvPr>
        </p:nvSpPr>
        <p:spPr>
          <a:xfrm>
            <a:off x="4261249" y="445025"/>
            <a:ext cx="4169702" cy="572701"/>
          </a:xfrm>
          <a:prstGeom prst="rect">
            <a:avLst/>
          </a:prstGeom>
        </p:spPr>
        <p:txBody>
          <a:bodyPr/>
          <a:lstStyle>
            <a:lvl1pPr defTabSz="722376">
              <a:defRPr sz="2528" u="sng"/>
            </a:lvl1pPr>
          </a:lstStyle>
          <a:p>
            <a:r>
              <a:t>Backstory : </a:t>
            </a:r>
          </a:p>
        </p:txBody>
      </p:sp>
      <p:sp>
        <p:nvSpPr>
          <p:cNvPr id="827" name="Google Shape;742;p29"/>
          <p:cNvSpPr txBox="1">
            <a:spLocks noGrp="1"/>
          </p:cNvSpPr>
          <p:nvPr>
            <p:ph type="body" sz="quarter" idx="1"/>
          </p:nvPr>
        </p:nvSpPr>
        <p:spPr>
          <a:xfrm>
            <a:off x="4261249" y="1208049"/>
            <a:ext cx="3863401" cy="932702"/>
          </a:xfrm>
          <a:prstGeom prst="rect">
            <a:avLst/>
          </a:prstGeom>
        </p:spPr>
        <p:txBody>
          <a:bodyPr/>
          <a:lstStyle/>
          <a:p>
            <a:pPr marL="0" indent="0">
              <a:defRPr sz="1600">
                <a:solidFill>
                  <a:srgbClr val="000000"/>
                </a:solidFill>
              </a:defRPr>
            </a:pPr>
            <a:r>
              <a:t>A resume is a formal document that serves to show a person's career background and skills. </a:t>
            </a:r>
          </a:p>
        </p:txBody>
      </p:sp>
      <p:sp>
        <p:nvSpPr>
          <p:cNvPr id="828" name="Google Shape;743;p29"/>
          <p:cNvSpPr/>
          <p:nvPr/>
        </p:nvSpPr>
        <p:spPr>
          <a:xfrm>
            <a:off x="3657050" y="2585999"/>
            <a:ext cx="5487001" cy="25578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29" name="Google Shape;744;p29"/>
          <p:cNvSpPr txBox="1"/>
          <p:nvPr/>
        </p:nvSpPr>
        <p:spPr>
          <a:xfrm>
            <a:off x="4261249" y="3016799"/>
            <a:ext cx="4169702" cy="169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pPr>
              <a:defRPr sz="1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pPr>
            <a:r>
              <a:t>The purpose of this project is to help large companies to scan and filter resumes. </a:t>
            </a:r>
          </a:p>
          <a:p>
            <a:pPr>
              <a:defRPr sz="1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pPr>
            <a:r>
              <a:t>So we will use machine learning algorithms (NLP) to help them .</a:t>
            </a:r>
          </a:p>
        </p:txBody>
      </p:sp>
      <p:sp>
        <p:nvSpPr>
          <p:cNvPr id="830" name="Google Shape;745;p29"/>
          <p:cNvSpPr/>
          <p:nvPr/>
        </p:nvSpPr>
        <p:spPr>
          <a:xfrm>
            <a:off x="3657050" y="575350"/>
            <a:ext cx="176401" cy="342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833" name="Picture 2"/>
          <p:cNvGrpSpPr/>
          <p:nvPr/>
        </p:nvGrpSpPr>
        <p:grpSpPr>
          <a:xfrm>
            <a:off x="347593" y="321460"/>
            <a:ext cx="3309457" cy="4064950"/>
            <a:chOff x="0" y="0"/>
            <a:chExt cx="3309456" cy="4064948"/>
          </a:xfrm>
        </p:grpSpPr>
        <p:sp>
          <p:nvSpPr>
            <p:cNvPr id="831" name="Shape"/>
            <p:cNvSpPr/>
            <p:nvPr/>
          </p:nvSpPr>
          <p:spPr>
            <a:xfrm>
              <a:off x="-1" y="-1"/>
              <a:ext cx="3309458" cy="4064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11"/>
                  </a:moveTo>
                  <a:lnTo>
                    <a:pt x="0" y="1511"/>
                  </a:lnTo>
                  <a:cubicBezTo>
                    <a:pt x="0" y="677"/>
                    <a:pt x="831" y="0"/>
                    <a:pt x="1856" y="0"/>
                  </a:cubicBezTo>
                  <a:lnTo>
                    <a:pt x="19744" y="0"/>
                  </a:lnTo>
                  <a:lnTo>
                    <a:pt x="19744" y="0"/>
                  </a:lnTo>
                  <a:cubicBezTo>
                    <a:pt x="20769" y="0"/>
                    <a:pt x="21600" y="677"/>
                    <a:pt x="21600" y="1511"/>
                  </a:cubicBezTo>
                  <a:lnTo>
                    <a:pt x="21600" y="20089"/>
                  </a:lnTo>
                  <a:lnTo>
                    <a:pt x="21600" y="20089"/>
                  </a:lnTo>
                  <a:cubicBezTo>
                    <a:pt x="21600" y="20923"/>
                    <a:pt x="20769" y="21600"/>
                    <a:pt x="19744" y="21600"/>
                  </a:cubicBezTo>
                  <a:lnTo>
                    <a:pt x="1856" y="21600"/>
                  </a:lnTo>
                  <a:lnTo>
                    <a:pt x="1856" y="21600"/>
                  </a:lnTo>
                  <a:cubicBezTo>
                    <a:pt x="831" y="21600"/>
                    <a:pt x="0" y="20923"/>
                    <a:pt x="0" y="20089"/>
                  </a:cubicBezTo>
                  <a:close/>
                </a:path>
              </a:pathLst>
            </a:cu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832" name="image2.png" descr="image2.png"/>
            <p:cNvPicPr>
              <a:picLocks noChangeAspect="1"/>
            </p:cNvPicPr>
            <p:nvPr/>
          </p:nvPicPr>
          <p:blipFill>
            <a:blip r:embed="rId2"/>
            <a:srcRect l="14278" b="3"/>
            <a:stretch>
              <a:fillRect/>
            </a:stretch>
          </p:blipFill>
          <p:spPr>
            <a:xfrm>
              <a:off x="-1" y="0"/>
              <a:ext cx="3309458" cy="4064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7" y="0"/>
                  </a:moveTo>
                  <a:cubicBezTo>
                    <a:pt x="832" y="0"/>
                    <a:pt x="0" y="677"/>
                    <a:pt x="0" y="1512"/>
                  </a:cubicBezTo>
                  <a:lnTo>
                    <a:pt x="0" y="20090"/>
                  </a:lnTo>
                  <a:cubicBezTo>
                    <a:pt x="0" y="20925"/>
                    <a:pt x="832" y="21600"/>
                    <a:pt x="1857" y="21600"/>
                  </a:cubicBezTo>
                  <a:lnTo>
                    <a:pt x="19743" y="21600"/>
                  </a:lnTo>
                  <a:cubicBezTo>
                    <a:pt x="20768" y="21600"/>
                    <a:pt x="21600" y="20925"/>
                    <a:pt x="21600" y="20090"/>
                  </a:cubicBezTo>
                  <a:lnTo>
                    <a:pt x="21600" y="1512"/>
                  </a:lnTo>
                  <a:cubicBezTo>
                    <a:pt x="21600" y="677"/>
                    <a:pt x="20768" y="0"/>
                    <a:pt x="19743" y="0"/>
                  </a:cubicBezTo>
                  <a:lnTo>
                    <a:pt x="1857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>
              <a:reflection stA="38000" endPos="40000" dir="5400000" sy="-100000" algn="bl" rotWithShape="0"/>
            </a:effectLst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rippl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82;p37"/>
          <p:cNvSpPr txBox="1">
            <a:spLocks noGrp="1"/>
          </p:cNvSpPr>
          <p:nvPr>
            <p:ph type="title"/>
          </p:nvPr>
        </p:nvSpPr>
        <p:spPr>
          <a:xfrm>
            <a:off x="746683" y="443457"/>
            <a:ext cx="3668402" cy="1001401"/>
          </a:xfrm>
          <a:prstGeom prst="rect">
            <a:avLst/>
          </a:prstGeom>
        </p:spPr>
        <p:txBody>
          <a:bodyPr/>
          <a:lstStyle/>
          <a:p>
            <a:r>
              <a:t>DATASET</a:t>
            </a:r>
          </a:p>
        </p:txBody>
      </p:sp>
      <p:sp>
        <p:nvSpPr>
          <p:cNvPr id="836" name="Google Shape;882;p37"/>
          <p:cNvSpPr txBox="1"/>
          <p:nvPr/>
        </p:nvSpPr>
        <p:spPr>
          <a:xfrm>
            <a:off x="4318499" y="527843"/>
            <a:ext cx="2604226" cy="61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28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r>
              <a:t>TOOLS </a:t>
            </a:r>
          </a:p>
        </p:txBody>
      </p:sp>
      <p:sp>
        <p:nvSpPr>
          <p:cNvPr id="837" name="Subtitle 13"/>
          <p:cNvSpPr txBox="1">
            <a:spLocks noGrp="1"/>
          </p:cNvSpPr>
          <p:nvPr>
            <p:ph type="body" sz="quarter" idx="1"/>
          </p:nvPr>
        </p:nvSpPr>
        <p:spPr>
          <a:xfrm>
            <a:off x="30202" y="952687"/>
            <a:ext cx="4288297" cy="1735809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 sz="1500" b="0">
                <a:latin typeface="Work Sans"/>
                <a:ea typeface="Work Sans"/>
                <a:cs typeface="Work Sans"/>
                <a:sym typeface="Work Sans"/>
              </a:defRPr>
            </a:pPr>
            <a:r>
              <a:rPr sz="1400" dirty="0"/>
              <a:t>The dataset from </a:t>
            </a:r>
            <a:r>
              <a:rPr sz="1400" dirty="0">
                <a:solidFill>
                  <a:schemeClr val="tx1"/>
                </a:solidFill>
              </a:rPr>
              <a:t>Kaggle</a:t>
            </a:r>
            <a:r>
              <a:rPr lang="ar-SA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https://www.kaggle.com/</a:t>
            </a:r>
            <a:r>
              <a:rPr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sz="1400" dirty="0">
                <a:solidFill>
                  <a:schemeClr val="tx1"/>
                </a:solidFill>
              </a:rPr>
              <a:t>and </a:t>
            </a:r>
            <a:r>
              <a:rPr sz="1400" dirty="0" err="1">
                <a:solidFill>
                  <a:schemeClr val="tx1"/>
                </a:solidFill>
              </a:rPr>
              <a:t>github</a:t>
            </a:r>
            <a:r>
              <a:rPr lang="en-US" sz="1400" dirty="0">
                <a:solidFill>
                  <a:schemeClr val="tx1"/>
                </a:solidFill>
              </a:rPr>
              <a:t>   </a:t>
            </a:r>
            <a:endParaRPr sz="1400" dirty="0">
              <a:solidFill>
                <a:schemeClr val="tx1"/>
              </a:solidFill>
            </a:endParaRPr>
          </a:p>
          <a:p>
            <a:pPr>
              <a:defRPr sz="1500" b="0">
                <a:latin typeface="Work Sans"/>
                <a:ea typeface="Work Sans"/>
                <a:cs typeface="Work Sans"/>
                <a:sym typeface="Work Sans"/>
              </a:defRPr>
            </a:pPr>
            <a:r>
              <a:rPr sz="1400" dirty="0">
                <a:solidFill>
                  <a:schemeClr val="accent1">
                    <a:lumMod val="50000"/>
                  </a:schemeClr>
                </a:solidFill>
              </a:rPr>
              <a:t>columns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https://github.com/shhdSU/</a:t>
            </a:r>
          </a:p>
          <a:p>
            <a:pPr>
              <a:defRPr sz="1500" b="0">
                <a:latin typeface="Work Sans"/>
                <a:ea typeface="Work Sans"/>
                <a:cs typeface="Work Sans"/>
                <a:sym typeface="Work Sans"/>
              </a:defRPr>
            </a:pP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defRPr sz="1500" b="0">
                <a:latin typeface="Work Sans"/>
                <a:ea typeface="Work Sans"/>
                <a:cs typeface="Work Sans"/>
                <a:sym typeface="Work Sans"/>
              </a:defRPr>
            </a:pPr>
            <a:r>
              <a:rPr lang="en-US" sz="1400" dirty="0"/>
              <a:t>Before cleaning 1388 rows and 3</a:t>
            </a:r>
            <a:endParaRPr sz="1400" dirty="0"/>
          </a:p>
          <a:p>
            <a:pPr>
              <a:defRPr sz="1500" b="0">
                <a:latin typeface="Work Sans"/>
                <a:ea typeface="Work Sans"/>
                <a:cs typeface="Work Sans"/>
                <a:sym typeface="Work Sans"/>
              </a:defRPr>
            </a:pPr>
            <a:r>
              <a:rPr sz="1400" dirty="0"/>
              <a:t>After cleaning 1297</a:t>
            </a:r>
            <a:r>
              <a:rPr lang="ar-SA" sz="1400" dirty="0"/>
              <a:t> </a:t>
            </a:r>
            <a:r>
              <a:rPr lang="en-US" sz="1400" dirty="0"/>
              <a:t>rows</a:t>
            </a:r>
            <a:r>
              <a:rPr sz="1400" dirty="0"/>
              <a:t> and 2 columns</a:t>
            </a:r>
          </a:p>
        </p:txBody>
      </p:sp>
      <p:pic>
        <p:nvPicPr>
          <p:cNvPr id="838" name="Picture 19" descr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233" y="1181655"/>
            <a:ext cx="2408335" cy="617011"/>
          </a:xfrm>
          <a:prstGeom prst="rect">
            <a:avLst/>
          </a:prstGeom>
          <a:ln w="12700">
            <a:miter lim="400000"/>
          </a:ln>
        </p:spPr>
      </p:pic>
      <p:pic>
        <p:nvPicPr>
          <p:cNvPr id="839" name="Picture 21" descr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233" y="1881484"/>
            <a:ext cx="2033882" cy="699831"/>
          </a:xfrm>
          <a:prstGeom prst="rect">
            <a:avLst/>
          </a:prstGeom>
          <a:ln w="12700">
            <a:miter lim="400000"/>
          </a:ln>
        </p:spPr>
      </p:pic>
      <p:pic>
        <p:nvPicPr>
          <p:cNvPr id="840" name="Picture 23" descr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566" y="1867674"/>
            <a:ext cx="1981985" cy="820823"/>
          </a:xfrm>
          <a:prstGeom prst="rect">
            <a:avLst/>
          </a:prstGeom>
          <a:ln w="12700">
            <a:miter lim="400000"/>
          </a:ln>
        </p:spPr>
      </p:pic>
      <p:pic>
        <p:nvPicPr>
          <p:cNvPr id="841" name="Picture 24" descr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6929" y="3542715"/>
            <a:ext cx="1821622" cy="668486"/>
          </a:xfrm>
          <a:prstGeom prst="rect">
            <a:avLst/>
          </a:prstGeom>
          <a:ln w="12700">
            <a:miter lim="400000"/>
          </a:ln>
        </p:spPr>
      </p:pic>
      <p:pic>
        <p:nvPicPr>
          <p:cNvPr id="842" name="Picture 27" descr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6706" y="3005566"/>
            <a:ext cx="2230709" cy="699831"/>
          </a:xfrm>
          <a:prstGeom prst="rect">
            <a:avLst/>
          </a:prstGeom>
          <a:ln w="12700">
            <a:miter lim="400000"/>
          </a:ln>
        </p:spPr>
      </p:pic>
      <p:pic>
        <p:nvPicPr>
          <p:cNvPr id="843" name="Picture 30" descr="Pictur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1151" y="2755883"/>
            <a:ext cx="1981984" cy="557473"/>
          </a:xfrm>
          <a:prstGeom prst="rect">
            <a:avLst/>
          </a:prstGeom>
          <a:ln w="12700">
            <a:miter lim="400000"/>
          </a:ln>
        </p:spPr>
      </p:pic>
      <p:pic>
        <p:nvPicPr>
          <p:cNvPr id="844" name="Picture 33" descr="Picture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6413" y="4297371"/>
            <a:ext cx="2912588" cy="69076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5" name="Picture 34" descr="Picture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29451" y="2470095"/>
            <a:ext cx="4563428" cy="267340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57" name="Google Shape;1609;p55"/>
          <p:cNvGrpSpPr/>
          <p:nvPr/>
        </p:nvGrpSpPr>
        <p:grpSpPr>
          <a:xfrm>
            <a:off x="2580884" y="259351"/>
            <a:ext cx="928853" cy="913667"/>
            <a:chOff x="0" y="0"/>
            <a:chExt cx="928852" cy="913665"/>
          </a:xfrm>
        </p:grpSpPr>
        <p:sp>
          <p:nvSpPr>
            <p:cNvPr id="846" name="Google Shape;1610;p55"/>
            <p:cNvSpPr/>
            <p:nvPr/>
          </p:nvSpPr>
          <p:spPr>
            <a:xfrm>
              <a:off x="90244" y="469819"/>
              <a:ext cx="339366" cy="120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303" y="6358"/>
                  </a:moveTo>
                  <a:lnTo>
                    <a:pt x="19303" y="15242"/>
                  </a:lnTo>
                  <a:lnTo>
                    <a:pt x="2301" y="15242"/>
                  </a:lnTo>
                  <a:lnTo>
                    <a:pt x="2301" y="6358"/>
                  </a:lnTo>
                  <a:close/>
                  <a:moveTo>
                    <a:pt x="1102" y="0"/>
                  </a:moveTo>
                  <a:cubicBezTo>
                    <a:pt x="479" y="0"/>
                    <a:pt x="0" y="1447"/>
                    <a:pt x="0" y="3173"/>
                  </a:cubicBezTo>
                  <a:lnTo>
                    <a:pt x="0" y="18416"/>
                  </a:lnTo>
                  <a:cubicBezTo>
                    <a:pt x="0" y="20275"/>
                    <a:pt x="527" y="21600"/>
                    <a:pt x="1102" y="21600"/>
                  </a:cubicBezTo>
                  <a:lnTo>
                    <a:pt x="20450" y="21600"/>
                  </a:lnTo>
                  <a:cubicBezTo>
                    <a:pt x="21121" y="21600"/>
                    <a:pt x="21600" y="20008"/>
                    <a:pt x="21600" y="18416"/>
                  </a:cubicBezTo>
                  <a:lnTo>
                    <a:pt x="21600" y="3173"/>
                  </a:lnTo>
                  <a:cubicBezTo>
                    <a:pt x="21600" y="1325"/>
                    <a:pt x="21073" y="0"/>
                    <a:pt x="2045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47" name="Google Shape;1611;p55"/>
            <p:cNvSpPr/>
            <p:nvPr/>
          </p:nvSpPr>
          <p:spPr>
            <a:xfrm>
              <a:off x="91002" y="640697"/>
              <a:ext cx="339366" cy="3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50" y="0"/>
                  </a:moveTo>
                  <a:cubicBezTo>
                    <a:pt x="479" y="0"/>
                    <a:pt x="0" y="5409"/>
                    <a:pt x="0" y="10819"/>
                  </a:cubicBezTo>
                  <a:cubicBezTo>
                    <a:pt x="0" y="16644"/>
                    <a:pt x="479" y="21600"/>
                    <a:pt x="1150" y="21600"/>
                  </a:cubicBezTo>
                  <a:lnTo>
                    <a:pt x="20450" y="21600"/>
                  </a:lnTo>
                  <a:cubicBezTo>
                    <a:pt x="21121" y="21600"/>
                    <a:pt x="21600" y="16644"/>
                    <a:pt x="21600" y="10819"/>
                  </a:cubicBezTo>
                  <a:cubicBezTo>
                    <a:pt x="21600" y="5409"/>
                    <a:pt x="21073" y="0"/>
                    <a:pt x="2045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48" name="Google Shape;1612;p55"/>
            <p:cNvSpPr/>
            <p:nvPr/>
          </p:nvSpPr>
          <p:spPr>
            <a:xfrm>
              <a:off x="91002" y="725762"/>
              <a:ext cx="257337" cy="35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7" y="0"/>
                  </a:moveTo>
                  <a:cubicBezTo>
                    <a:pt x="631" y="0"/>
                    <a:pt x="0" y="5400"/>
                    <a:pt x="0" y="10800"/>
                  </a:cubicBezTo>
                  <a:cubicBezTo>
                    <a:pt x="0" y="16653"/>
                    <a:pt x="631" y="21600"/>
                    <a:pt x="1517" y="21600"/>
                  </a:cubicBezTo>
                  <a:lnTo>
                    <a:pt x="20088" y="21600"/>
                  </a:lnTo>
                  <a:cubicBezTo>
                    <a:pt x="20969" y="21600"/>
                    <a:pt x="21600" y="16653"/>
                    <a:pt x="21600" y="10800"/>
                  </a:cubicBezTo>
                  <a:cubicBezTo>
                    <a:pt x="21600" y="5400"/>
                    <a:pt x="20905" y="0"/>
                    <a:pt x="20088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49" name="Google Shape;1613;p55"/>
            <p:cNvSpPr/>
            <p:nvPr/>
          </p:nvSpPr>
          <p:spPr>
            <a:xfrm>
              <a:off x="92124" y="97306"/>
              <a:ext cx="106898" cy="83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6" h="21600" extrusionOk="0">
                  <a:moveTo>
                    <a:pt x="17212" y="0"/>
                  </a:moveTo>
                  <a:cubicBezTo>
                    <a:pt x="16311" y="0"/>
                    <a:pt x="15423" y="468"/>
                    <a:pt x="14769" y="1436"/>
                  </a:cubicBezTo>
                  <a:lnTo>
                    <a:pt x="8009" y="10276"/>
                  </a:lnTo>
                  <a:lnTo>
                    <a:pt x="5949" y="7582"/>
                  </a:lnTo>
                  <a:cubicBezTo>
                    <a:pt x="5221" y="6614"/>
                    <a:pt x="4296" y="6146"/>
                    <a:pt x="3420" y="6146"/>
                  </a:cubicBezTo>
                  <a:cubicBezTo>
                    <a:pt x="2544" y="6146"/>
                    <a:pt x="1693" y="6614"/>
                    <a:pt x="1101" y="7582"/>
                  </a:cubicBezTo>
                  <a:cubicBezTo>
                    <a:pt x="-367" y="9501"/>
                    <a:pt x="-367" y="12389"/>
                    <a:pt x="1101" y="14115"/>
                  </a:cubicBezTo>
                  <a:lnTo>
                    <a:pt x="5221" y="20068"/>
                  </a:lnTo>
                  <a:cubicBezTo>
                    <a:pt x="5949" y="21019"/>
                    <a:pt x="6689" y="21600"/>
                    <a:pt x="7861" y="21600"/>
                  </a:cubicBezTo>
                  <a:cubicBezTo>
                    <a:pt x="8749" y="21600"/>
                    <a:pt x="9625" y="21019"/>
                    <a:pt x="10365" y="20068"/>
                  </a:cubicBezTo>
                  <a:lnTo>
                    <a:pt x="19765" y="7969"/>
                  </a:lnTo>
                  <a:cubicBezTo>
                    <a:pt x="21233" y="6049"/>
                    <a:pt x="21233" y="3162"/>
                    <a:pt x="19765" y="1436"/>
                  </a:cubicBezTo>
                  <a:cubicBezTo>
                    <a:pt x="19025" y="468"/>
                    <a:pt x="18112" y="0"/>
                    <a:pt x="17212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50" name="Google Shape;1614;p55"/>
            <p:cNvSpPr/>
            <p:nvPr/>
          </p:nvSpPr>
          <p:spPr>
            <a:xfrm>
              <a:off x="230176" y="121354"/>
              <a:ext cx="109884" cy="34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600" extrusionOk="0">
                  <a:moveTo>
                    <a:pt x="3539" y="0"/>
                  </a:moveTo>
                  <a:cubicBezTo>
                    <a:pt x="1478" y="0"/>
                    <a:pt x="9" y="5062"/>
                    <a:pt x="9" y="11013"/>
                  </a:cubicBezTo>
                  <a:cubicBezTo>
                    <a:pt x="-139" y="16538"/>
                    <a:pt x="1478" y="21600"/>
                    <a:pt x="3539" y="21600"/>
                  </a:cubicBezTo>
                  <a:lnTo>
                    <a:pt x="17943" y="21600"/>
                  </a:lnTo>
                  <a:cubicBezTo>
                    <a:pt x="19992" y="21600"/>
                    <a:pt x="21461" y="16538"/>
                    <a:pt x="21461" y="11013"/>
                  </a:cubicBezTo>
                  <a:cubicBezTo>
                    <a:pt x="21461" y="4598"/>
                    <a:pt x="19844" y="0"/>
                    <a:pt x="17943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51" name="Google Shape;1615;p55"/>
            <p:cNvSpPr/>
            <p:nvPr/>
          </p:nvSpPr>
          <p:spPr>
            <a:xfrm>
              <a:off x="90162" y="211018"/>
              <a:ext cx="108860" cy="83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3" h="21600" extrusionOk="0">
                  <a:moveTo>
                    <a:pt x="17249" y="0"/>
                  </a:moveTo>
                  <a:cubicBezTo>
                    <a:pt x="16366" y="0"/>
                    <a:pt x="15496" y="434"/>
                    <a:pt x="14855" y="1303"/>
                  </a:cubicBezTo>
                  <a:lnTo>
                    <a:pt x="8227" y="10293"/>
                  </a:lnTo>
                  <a:lnTo>
                    <a:pt x="6207" y="7624"/>
                  </a:lnTo>
                  <a:cubicBezTo>
                    <a:pt x="5494" y="6659"/>
                    <a:pt x="4587" y="6176"/>
                    <a:pt x="3728" y="6176"/>
                  </a:cubicBezTo>
                  <a:cubicBezTo>
                    <a:pt x="2869" y="6176"/>
                    <a:pt x="2035" y="6659"/>
                    <a:pt x="1454" y="7624"/>
                  </a:cubicBezTo>
                  <a:cubicBezTo>
                    <a:pt x="-408" y="9344"/>
                    <a:pt x="-408" y="12207"/>
                    <a:pt x="1031" y="14121"/>
                  </a:cubicBezTo>
                  <a:lnTo>
                    <a:pt x="5494" y="20056"/>
                  </a:lnTo>
                  <a:cubicBezTo>
                    <a:pt x="6207" y="21021"/>
                    <a:pt x="6933" y="21600"/>
                    <a:pt x="8082" y="21600"/>
                  </a:cubicBezTo>
                  <a:cubicBezTo>
                    <a:pt x="8953" y="21600"/>
                    <a:pt x="9811" y="21021"/>
                    <a:pt x="10537" y="20056"/>
                  </a:cubicBezTo>
                  <a:lnTo>
                    <a:pt x="19753" y="7800"/>
                  </a:lnTo>
                  <a:cubicBezTo>
                    <a:pt x="21192" y="5887"/>
                    <a:pt x="21192" y="3024"/>
                    <a:pt x="19753" y="1303"/>
                  </a:cubicBezTo>
                  <a:cubicBezTo>
                    <a:pt x="19027" y="434"/>
                    <a:pt x="18132" y="0"/>
                    <a:pt x="17249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52" name="Google Shape;1616;p55"/>
            <p:cNvSpPr/>
            <p:nvPr/>
          </p:nvSpPr>
          <p:spPr>
            <a:xfrm>
              <a:off x="230224" y="235251"/>
              <a:ext cx="109836" cy="34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54" y="0"/>
                  </a:moveTo>
                  <a:cubicBezTo>
                    <a:pt x="1479" y="0"/>
                    <a:pt x="0" y="5053"/>
                    <a:pt x="0" y="10569"/>
                  </a:cubicBezTo>
                  <a:cubicBezTo>
                    <a:pt x="0" y="16547"/>
                    <a:pt x="1479" y="21600"/>
                    <a:pt x="3554" y="21600"/>
                  </a:cubicBezTo>
                  <a:lnTo>
                    <a:pt x="18058" y="21600"/>
                  </a:lnTo>
                  <a:cubicBezTo>
                    <a:pt x="20121" y="21600"/>
                    <a:pt x="21600" y="16547"/>
                    <a:pt x="21600" y="10569"/>
                  </a:cubicBezTo>
                  <a:cubicBezTo>
                    <a:pt x="21600" y="5053"/>
                    <a:pt x="19972" y="0"/>
                    <a:pt x="18058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53" name="Google Shape;1617;p55"/>
            <p:cNvSpPr/>
            <p:nvPr/>
          </p:nvSpPr>
          <p:spPr>
            <a:xfrm>
              <a:off x="90162" y="324418"/>
              <a:ext cx="108860" cy="83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3" h="21600" extrusionOk="0">
                  <a:moveTo>
                    <a:pt x="17249" y="0"/>
                  </a:moveTo>
                  <a:cubicBezTo>
                    <a:pt x="16366" y="0"/>
                    <a:pt x="15496" y="484"/>
                    <a:pt x="14855" y="1436"/>
                  </a:cubicBezTo>
                  <a:lnTo>
                    <a:pt x="8227" y="10469"/>
                  </a:lnTo>
                  <a:lnTo>
                    <a:pt x="6207" y="7775"/>
                  </a:lnTo>
                  <a:cubicBezTo>
                    <a:pt x="5494" y="6824"/>
                    <a:pt x="4587" y="6340"/>
                    <a:pt x="3728" y="6340"/>
                  </a:cubicBezTo>
                  <a:cubicBezTo>
                    <a:pt x="2869" y="6340"/>
                    <a:pt x="2035" y="6824"/>
                    <a:pt x="1454" y="7775"/>
                  </a:cubicBezTo>
                  <a:cubicBezTo>
                    <a:pt x="-408" y="9501"/>
                    <a:pt x="-408" y="12389"/>
                    <a:pt x="1031" y="14309"/>
                  </a:cubicBezTo>
                  <a:lnTo>
                    <a:pt x="5494" y="20261"/>
                  </a:lnTo>
                  <a:cubicBezTo>
                    <a:pt x="6207" y="21229"/>
                    <a:pt x="6933" y="21600"/>
                    <a:pt x="8082" y="21600"/>
                  </a:cubicBezTo>
                  <a:cubicBezTo>
                    <a:pt x="8953" y="21600"/>
                    <a:pt x="9811" y="21229"/>
                    <a:pt x="10537" y="20261"/>
                  </a:cubicBezTo>
                  <a:lnTo>
                    <a:pt x="19753" y="7969"/>
                  </a:lnTo>
                  <a:cubicBezTo>
                    <a:pt x="21192" y="6049"/>
                    <a:pt x="21192" y="3162"/>
                    <a:pt x="19753" y="1436"/>
                  </a:cubicBezTo>
                  <a:cubicBezTo>
                    <a:pt x="19027" y="484"/>
                    <a:pt x="18132" y="0"/>
                    <a:pt x="17249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54" name="Google Shape;1618;p55"/>
            <p:cNvSpPr/>
            <p:nvPr/>
          </p:nvSpPr>
          <p:spPr>
            <a:xfrm>
              <a:off x="230224" y="347719"/>
              <a:ext cx="72235" cy="35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5" y="0"/>
                  </a:moveTo>
                  <a:cubicBezTo>
                    <a:pt x="2249" y="0"/>
                    <a:pt x="0" y="4956"/>
                    <a:pt x="0" y="10819"/>
                  </a:cubicBezTo>
                  <a:cubicBezTo>
                    <a:pt x="0" y="16228"/>
                    <a:pt x="2249" y="21600"/>
                    <a:pt x="5405" y="21600"/>
                  </a:cubicBezTo>
                  <a:lnTo>
                    <a:pt x="16195" y="21600"/>
                  </a:lnTo>
                  <a:cubicBezTo>
                    <a:pt x="19351" y="21600"/>
                    <a:pt x="21600" y="16228"/>
                    <a:pt x="21600" y="10819"/>
                  </a:cubicBezTo>
                  <a:cubicBezTo>
                    <a:pt x="21600" y="4956"/>
                    <a:pt x="19124" y="0"/>
                    <a:pt x="16195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55" name="Google Shape;1619;p55"/>
            <p:cNvSpPr/>
            <p:nvPr/>
          </p:nvSpPr>
          <p:spPr>
            <a:xfrm>
              <a:off x="0" y="0"/>
              <a:ext cx="928853" cy="913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6" h="21600" extrusionOk="0">
                  <a:moveTo>
                    <a:pt x="11123" y="2956"/>
                  </a:moveTo>
                  <a:cubicBezTo>
                    <a:pt x="11489" y="2956"/>
                    <a:pt x="11803" y="3148"/>
                    <a:pt x="11960" y="3446"/>
                  </a:cubicBezTo>
                  <a:cubicBezTo>
                    <a:pt x="11699" y="3708"/>
                    <a:pt x="11315" y="3883"/>
                    <a:pt x="10948" y="3883"/>
                  </a:cubicBezTo>
                  <a:lnTo>
                    <a:pt x="10215" y="3865"/>
                  </a:lnTo>
                  <a:cubicBezTo>
                    <a:pt x="10215" y="3376"/>
                    <a:pt x="10617" y="2956"/>
                    <a:pt x="11123" y="2956"/>
                  </a:cubicBezTo>
                  <a:close/>
                  <a:moveTo>
                    <a:pt x="18926" y="3404"/>
                  </a:moveTo>
                  <a:cubicBezTo>
                    <a:pt x="18978" y="3404"/>
                    <a:pt x="19019" y="3415"/>
                    <a:pt x="19067" y="3429"/>
                  </a:cubicBezTo>
                  <a:lnTo>
                    <a:pt x="20167" y="4075"/>
                  </a:lnTo>
                  <a:cubicBezTo>
                    <a:pt x="20220" y="4110"/>
                    <a:pt x="20273" y="4181"/>
                    <a:pt x="20290" y="4232"/>
                  </a:cubicBezTo>
                  <a:cubicBezTo>
                    <a:pt x="20308" y="4320"/>
                    <a:pt x="20290" y="4391"/>
                    <a:pt x="20273" y="4460"/>
                  </a:cubicBezTo>
                  <a:lnTo>
                    <a:pt x="19853" y="5177"/>
                  </a:lnTo>
                  <a:lnTo>
                    <a:pt x="18265" y="4267"/>
                  </a:lnTo>
                  <a:lnTo>
                    <a:pt x="18683" y="3551"/>
                  </a:lnTo>
                  <a:cubicBezTo>
                    <a:pt x="18718" y="3480"/>
                    <a:pt x="18789" y="3429"/>
                    <a:pt x="18857" y="3411"/>
                  </a:cubicBezTo>
                  <a:cubicBezTo>
                    <a:pt x="18884" y="3405"/>
                    <a:pt x="18906" y="3404"/>
                    <a:pt x="18926" y="3404"/>
                  </a:cubicBezTo>
                  <a:close/>
                  <a:moveTo>
                    <a:pt x="12048" y="4442"/>
                  </a:moveTo>
                  <a:lnTo>
                    <a:pt x="12048" y="5230"/>
                  </a:lnTo>
                  <a:cubicBezTo>
                    <a:pt x="12048" y="5614"/>
                    <a:pt x="11646" y="6035"/>
                    <a:pt x="11123" y="6035"/>
                  </a:cubicBezTo>
                  <a:cubicBezTo>
                    <a:pt x="10617" y="6035"/>
                    <a:pt x="10215" y="5614"/>
                    <a:pt x="10215" y="5125"/>
                  </a:cubicBezTo>
                  <a:lnTo>
                    <a:pt x="10215" y="4723"/>
                  </a:lnTo>
                  <a:lnTo>
                    <a:pt x="10948" y="4723"/>
                  </a:lnTo>
                  <a:cubicBezTo>
                    <a:pt x="11350" y="4723"/>
                    <a:pt x="11717" y="4617"/>
                    <a:pt x="12048" y="4442"/>
                  </a:cubicBezTo>
                  <a:close/>
                  <a:moveTo>
                    <a:pt x="11838" y="6873"/>
                  </a:moveTo>
                  <a:cubicBezTo>
                    <a:pt x="12869" y="6873"/>
                    <a:pt x="13672" y="7696"/>
                    <a:pt x="13672" y="8710"/>
                  </a:cubicBezTo>
                  <a:lnTo>
                    <a:pt x="13672" y="8763"/>
                  </a:lnTo>
                  <a:lnTo>
                    <a:pt x="8607" y="8763"/>
                  </a:lnTo>
                  <a:lnTo>
                    <a:pt x="8607" y="8710"/>
                  </a:lnTo>
                  <a:cubicBezTo>
                    <a:pt x="8607" y="7678"/>
                    <a:pt x="9446" y="6873"/>
                    <a:pt x="10442" y="6873"/>
                  </a:cubicBezTo>
                  <a:close/>
                  <a:moveTo>
                    <a:pt x="17846" y="5002"/>
                  </a:moveTo>
                  <a:lnTo>
                    <a:pt x="19434" y="5929"/>
                  </a:lnTo>
                  <a:lnTo>
                    <a:pt x="16606" y="10844"/>
                  </a:lnTo>
                  <a:lnTo>
                    <a:pt x="15016" y="9935"/>
                  </a:lnTo>
                  <a:lnTo>
                    <a:pt x="17846" y="5002"/>
                  </a:lnTo>
                  <a:close/>
                  <a:moveTo>
                    <a:pt x="14579" y="10652"/>
                  </a:moveTo>
                  <a:lnTo>
                    <a:pt x="16169" y="11561"/>
                  </a:lnTo>
                  <a:lnTo>
                    <a:pt x="12344" y="18190"/>
                  </a:lnTo>
                  <a:lnTo>
                    <a:pt x="11752" y="17857"/>
                  </a:lnTo>
                  <a:lnTo>
                    <a:pt x="10756" y="17264"/>
                  </a:lnTo>
                  <a:lnTo>
                    <a:pt x="14579" y="10652"/>
                  </a:lnTo>
                  <a:close/>
                  <a:moveTo>
                    <a:pt x="15715" y="14096"/>
                  </a:moveTo>
                  <a:lnTo>
                    <a:pt x="15715" y="19117"/>
                  </a:lnTo>
                  <a:lnTo>
                    <a:pt x="15679" y="19117"/>
                  </a:lnTo>
                  <a:cubicBezTo>
                    <a:pt x="15679" y="19344"/>
                    <a:pt x="15489" y="19518"/>
                    <a:pt x="15279" y="19518"/>
                  </a:cubicBezTo>
                  <a:lnTo>
                    <a:pt x="12258" y="19518"/>
                  </a:lnTo>
                  <a:lnTo>
                    <a:pt x="12781" y="19117"/>
                  </a:lnTo>
                  <a:cubicBezTo>
                    <a:pt x="12834" y="19082"/>
                    <a:pt x="12852" y="19047"/>
                    <a:pt x="12885" y="18994"/>
                  </a:cubicBezTo>
                  <a:lnTo>
                    <a:pt x="15715" y="14096"/>
                  </a:lnTo>
                  <a:close/>
                  <a:moveTo>
                    <a:pt x="10493" y="18102"/>
                  </a:moveTo>
                  <a:lnTo>
                    <a:pt x="11752" y="18819"/>
                  </a:lnTo>
                  <a:lnTo>
                    <a:pt x="10826" y="19589"/>
                  </a:lnTo>
                  <a:cubicBezTo>
                    <a:pt x="10791" y="19607"/>
                    <a:pt x="10774" y="19607"/>
                    <a:pt x="10756" y="19642"/>
                  </a:cubicBezTo>
                  <a:lnTo>
                    <a:pt x="10180" y="20096"/>
                  </a:lnTo>
                  <a:lnTo>
                    <a:pt x="10493" y="18102"/>
                  </a:lnTo>
                  <a:close/>
                  <a:moveTo>
                    <a:pt x="1310" y="0"/>
                  </a:moveTo>
                  <a:cubicBezTo>
                    <a:pt x="610" y="0"/>
                    <a:pt x="34" y="577"/>
                    <a:pt x="34" y="1277"/>
                  </a:cubicBezTo>
                  <a:lnTo>
                    <a:pt x="34" y="8500"/>
                  </a:lnTo>
                  <a:cubicBezTo>
                    <a:pt x="34" y="8745"/>
                    <a:pt x="226" y="8920"/>
                    <a:pt x="453" y="8920"/>
                  </a:cubicBezTo>
                  <a:cubicBezTo>
                    <a:pt x="698" y="8920"/>
                    <a:pt x="873" y="8727"/>
                    <a:pt x="873" y="8500"/>
                  </a:cubicBezTo>
                  <a:lnTo>
                    <a:pt x="873" y="1277"/>
                  </a:lnTo>
                  <a:cubicBezTo>
                    <a:pt x="873" y="1033"/>
                    <a:pt x="1065" y="856"/>
                    <a:pt x="1274" y="856"/>
                  </a:cubicBezTo>
                  <a:lnTo>
                    <a:pt x="15209" y="856"/>
                  </a:lnTo>
                  <a:cubicBezTo>
                    <a:pt x="15454" y="856"/>
                    <a:pt x="15628" y="1049"/>
                    <a:pt x="15628" y="1277"/>
                  </a:cubicBezTo>
                  <a:lnTo>
                    <a:pt x="15628" y="7013"/>
                  </a:lnTo>
                  <a:lnTo>
                    <a:pt x="14440" y="9077"/>
                  </a:lnTo>
                  <a:lnTo>
                    <a:pt x="14440" y="8692"/>
                  </a:lnTo>
                  <a:cubicBezTo>
                    <a:pt x="14440" y="7468"/>
                    <a:pt x="13636" y="6453"/>
                    <a:pt x="12519" y="6121"/>
                  </a:cubicBezTo>
                  <a:cubicBezTo>
                    <a:pt x="12711" y="5860"/>
                    <a:pt x="12834" y="5526"/>
                    <a:pt x="12834" y="5194"/>
                  </a:cubicBezTo>
                  <a:lnTo>
                    <a:pt x="12834" y="3847"/>
                  </a:lnTo>
                  <a:cubicBezTo>
                    <a:pt x="12834" y="2869"/>
                    <a:pt x="12048" y="2082"/>
                    <a:pt x="11052" y="2082"/>
                  </a:cubicBezTo>
                  <a:cubicBezTo>
                    <a:pt x="10076" y="2082"/>
                    <a:pt x="9289" y="2869"/>
                    <a:pt x="9289" y="3847"/>
                  </a:cubicBezTo>
                  <a:lnTo>
                    <a:pt x="9289" y="5090"/>
                  </a:lnTo>
                  <a:cubicBezTo>
                    <a:pt x="9289" y="5493"/>
                    <a:pt x="9429" y="5842"/>
                    <a:pt x="9621" y="6121"/>
                  </a:cubicBezTo>
                  <a:cubicBezTo>
                    <a:pt x="8503" y="6453"/>
                    <a:pt x="7682" y="7486"/>
                    <a:pt x="7682" y="8692"/>
                  </a:cubicBezTo>
                  <a:lnTo>
                    <a:pt x="7682" y="9183"/>
                  </a:lnTo>
                  <a:cubicBezTo>
                    <a:pt x="7682" y="9428"/>
                    <a:pt x="7874" y="9603"/>
                    <a:pt x="8084" y="9603"/>
                  </a:cubicBezTo>
                  <a:lnTo>
                    <a:pt x="14003" y="9603"/>
                  </a:lnTo>
                  <a:cubicBezTo>
                    <a:pt x="14056" y="9603"/>
                    <a:pt x="14091" y="9603"/>
                    <a:pt x="14144" y="9568"/>
                  </a:cubicBezTo>
                  <a:lnTo>
                    <a:pt x="9725" y="17211"/>
                  </a:lnTo>
                  <a:cubicBezTo>
                    <a:pt x="9709" y="17246"/>
                    <a:pt x="9691" y="17297"/>
                    <a:pt x="9691" y="17350"/>
                  </a:cubicBezTo>
                  <a:lnTo>
                    <a:pt x="9342" y="19518"/>
                  </a:lnTo>
                  <a:lnTo>
                    <a:pt x="1239" y="19518"/>
                  </a:lnTo>
                  <a:cubicBezTo>
                    <a:pt x="994" y="19518"/>
                    <a:pt x="820" y="19326"/>
                    <a:pt x="820" y="19100"/>
                  </a:cubicBezTo>
                  <a:lnTo>
                    <a:pt x="820" y="11893"/>
                  </a:lnTo>
                  <a:cubicBezTo>
                    <a:pt x="820" y="11649"/>
                    <a:pt x="628" y="11474"/>
                    <a:pt x="402" y="11474"/>
                  </a:cubicBezTo>
                  <a:cubicBezTo>
                    <a:pt x="175" y="11474"/>
                    <a:pt x="0" y="11683"/>
                    <a:pt x="0" y="11893"/>
                  </a:cubicBezTo>
                  <a:lnTo>
                    <a:pt x="0" y="19134"/>
                  </a:lnTo>
                  <a:cubicBezTo>
                    <a:pt x="0" y="19834"/>
                    <a:pt x="559" y="20394"/>
                    <a:pt x="1257" y="20394"/>
                  </a:cubicBezTo>
                  <a:lnTo>
                    <a:pt x="9219" y="20394"/>
                  </a:lnTo>
                  <a:lnTo>
                    <a:pt x="9115" y="21093"/>
                  </a:lnTo>
                  <a:cubicBezTo>
                    <a:pt x="9097" y="21268"/>
                    <a:pt x="9166" y="21443"/>
                    <a:pt x="9307" y="21531"/>
                  </a:cubicBezTo>
                  <a:cubicBezTo>
                    <a:pt x="9376" y="21582"/>
                    <a:pt x="9446" y="21600"/>
                    <a:pt x="9533" y="21600"/>
                  </a:cubicBezTo>
                  <a:cubicBezTo>
                    <a:pt x="9621" y="21600"/>
                    <a:pt x="9725" y="21582"/>
                    <a:pt x="9795" y="21513"/>
                  </a:cubicBezTo>
                  <a:lnTo>
                    <a:pt x="11123" y="20429"/>
                  </a:lnTo>
                  <a:lnTo>
                    <a:pt x="15191" y="20429"/>
                  </a:lnTo>
                  <a:cubicBezTo>
                    <a:pt x="15889" y="20429"/>
                    <a:pt x="16448" y="19852"/>
                    <a:pt x="16448" y="19151"/>
                  </a:cubicBezTo>
                  <a:lnTo>
                    <a:pt x="16448" y="12680"/>
                  </a:lnTo>
                  <a:lnTo>
                    <a:pt x="20081" y="6384"/>
                  </a:lnTo>
                  <a:lnTo>
                    <a:pt x="20394" y="6577"/>
                  </a:lnTo>
                  <a:cubicBezTo>
                    <a:pt x="20518" y="6646"/>
                    <a:pt x="20569" y="6734"/>
                    <a:pt x="20622" y="6838"/>
                  </a:cubicBezTo>
                  <a:cubicBezTo>
                    <a:pt x="20639" y="6962"/>
                    <a:pt x="20639" y="7083"/>
                    <a:pt x="20569" y="7189"/>
                  </a:cubicBezTo>
                  <a:lnTo>
                    <a:pt x="18038" y="11561"/>
                  </a:lnTo>
                  <a:cubicBezTo>
                    <a:pt x="17932" y="11771"/>
                    <a:pt x="18002" y="12034"/>
                    <a:pt x="18195" y="12138"/>
                  </a:cubicBezTo>
                  <a:cubicBezTo>
                    <a:pt x="18265" y="12174"/>
                    <a:pt x="18334" y="12209"/>
                    <a:pt x="18422" y="12209"/>
                  </a:cubicBezTo>
                  <a:cubicBezTo>
                    <a:pt x="18561" y="12209"/>
                    <a:pt x="18701" y="12138"/>
                    <a:pt x="18789" y="11981"/>
                  </a:cubicBezTo>
                  <a:lnTo>
                    <a:pt x="21320" y="7608"/>
                  </a:lnTo>
                  <a:cubicBezTo>
                    <a:pt x="21565" y="7276"/>
                    <a:pt x="21600" y="6926"/>
                    <a:pt x="21512" y="6612"/>
                  </a:cubicBezTo>
                  <a:cubicBezTo>
                    <a:pt x="21425" y="6278"/>
                    <a:pt x="21198" y="5999"/>
                    <a:pt x="20900" y="5825"/>
                  </a:cubicBezTo>
                  <a:lnTo>
                    <a:pt x="20569" y="5614"/>
                  </a:lnTo>
                  <a:lnTo>
                    <a:pt x="20988" y="4898"/>
                  </a:lnTo>
                  <a:cubicBezTo>
                    <a:pt x="21145" y="4635"/>
                    <a:pt x="21181" y="4338"/>
                    <a:pt x="21093" y="4022"/>
                  </a:cubicBezTo>
                  <a:cubicBezTo>
                    <a:pt x="21006" y="3743"/>
                    <a:pt x="20832" y="3480"/>
                    <a:pt x="20569" y="3323"/>
                  </a:cubicBezTo>
                  <a:lnTo>
                    <a:pt x="19487" y="2694"/>
                  </a:lnTo>
                  <a:cubicBezTo>
                    <a:pt x="19318" y="2593"/>
                    <a:pt x="19129" y="2541"/>
                    <a:pt x="18935" y="2541"/>
                  </a:cubicBezTo>
                  <a:cubicBezTo>
                    <a:pt x="18828" y="2541"/>
                    <a:pt x="18720" y="2558"/>
                    <a:pt x="18614" y="2588"/>
                  </a:cubicBezTo>
                  <a:cubicBezTo>
                    <a:pt x="18334" y="2676"/>
                    <a:pt x="18073" y="2851"/>
                    <a:pt x="17914" y="3113"/>
                  </a:cubicBezTo>
                  <a:lnTo>
                    <a:pt x="17269" y="4198"/>
                  </a:lnTo>
                  <a:lnTo>
                    <a:pt x="16501" y="5562"/>
                  </a:lnTo>
                  <a:lnTo>
                    <a:pt x="16501" y="1277"/>
                  </a:lnTo>
                  <a:cubicBezTo>
                    <a:pt x="16501" y="577"/>
                    <a:pt x="15924" y="0"/>
                    <a:pt x="15226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56" name="Google Shape;1620;p55"/>
            <p:cNvSpPr/>
            <p:nvPr/>
          </p:nvSpPr>
          <p:spPr>
            <a:xfrm>
              <a:off x="2211" y="412839"/>
              <a:ext cx="37666" cy="36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8227" y="0"/>
                    <a:pt x="5617" y="871"/>
                    <a:pt x="3479" y="3013"/>
                  </a:cubicBezTo>
                  <a:cubicBezTo>
                    <a:pt x="1305" y="5191"/>
                    <a:pt x="0" y="7769"/>
                    <a:pt x="0" y="10782"/>
                  </a:cubicBezTo>
                  <a:cubicBezTo>
                    <a:pt x="0" y="13396"/>
                    <a:pt x="1305" y="15973"/>
                    <a:pt x="3479" y="18151"/>
                  </a:cubicBezTo>
                  <a:cubicBezTo>
                    <a:pt x="5617" y="20293"/>
                    <a:pt x="8227" y="21600"/>
                    <a:pt x="10800" y="21600"/>
                  </a:cubicBezTo>
                  <a:cubicBezTo>
                    <a:pt x="13808" y="21600"/>
                    <a:pt x="16417" y="20293"/>
                    <a:pt x="18556" y="18151"/>
                  </a:cubicBezTo>
                  <a:cubicBezTo>
                    <a:pt x="20730" y="15973"/>
                    <a:pt x="21600" y="13396"/>
                    <a:pt x="21600" y="10782"/>
                  </a:cubicBezTo>
                  <a:cubicBezTo>
                    <a:pt x="21600" y="7769"/>
                    <a:pt x="20730" y="5191"/>
                    <a:pt x="18556" y="3013"/>
                  </a:cubicBezTo>
                  <a:cubicBezTo>
                    <a:pt x="16417" y="871"/>
                    <a:pt x="13808" y="0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rippl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9" name="download (4).png" descr="download (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722" y="850020"/>
            <a:ext cx="4944137" cy="4194237"/>
          </a:xfrm>
          <a:prstGeom prst="rect">
            <a:avLst/>
          </a:prstGeom>
          <a:ln w="12700">
            <a:miter lim="400000"/>
          </a:ln>
        </p:spPr>
      </p:pic>
      <p:sp>
        <p:nvSpPr>
          <p:cNvPr id="860" name="EDA"/>
          <p:cNvSpPr txBox="1"/>
          <p:nvPr/>
        </p:nvSpPr>
        <p:spPr>
          <a:xfrm>
            <a:off x="4177474" y="474789"/>
            <a:ext cx="62640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r>
              <a:t>EDA</a:t>
            </a:r>
          </a:p>
        </p:txBody>
      </p:sp>
      <p:sp>
        <p:nvSpPr>
          <p:cNvPr id="4" name="Google Shape;727;p28">
            <a:extLst>
              <a:ext uri="{FF2B5EF4-FFF2-40B4-BE49-F238E27FC236}">
                <a16:creationId xmlns:a16="http://schemas.microsoft.com/office/drawing/2014/main" id="{E4A0954D-C654-4165-8F8B-5082CD25E094}"/>
              </a:ext>
            </a:extLst>
          </p:cNvPr>
          <p:cNvSpPr txBox="1">
            <a:spLocks/>
          </p:cNvSpPr>
          <p:nvPr/>
        </p:nvSpPr>
        <p:spPr>
          <a:xfrm>
            <a:off x="372141" y="1988288"/>
            <a:ext cx="2966482" cy="583462"/>
          </a:xfrm>
          <a:prstGeom prst="rect">
            <a:avLst/>
          </a:prstGeom>
        </p:spPr>
        <p:txBody>
          <a:bodyPr/>
          <a:lstStyle>
            <a:lvl1pPr marL="0" marR="0" indent="0" algn="l" defTabSz="7772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"/>
              <a:buChar char="●"/>
              <a:tabLst/>
              <a:defRPr sz="1360" b="0" i="0" u="none" strike="noStrike" cap="none" spc="0" baseline="0">
                <a:solidFill>
                  <a:srgbClr val="000000"/>
                </a:solidFill>
                <a:uFillTx/>
                <a:latin typeface="Work Sans"/>
                <a:ea typeface="Work Sans"/>
                <a:cs typeface="Work Sans"/>
                <a:sym typeface="Work Sans"/>
              </a:defRPr>
            </a:lvl1pPr>
            <a:lvl2pPr marL="1005114" marR="0" indent="-408214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"/>
              <a:buChar char="○"/>
              <a:tabLst/>
              <a:defRPr sz="1800" b="0" i="0" u="none" strike="noStrike" cap="none" spc="0" baseline="0">
                <a:solidFill>
                  <a:srgbClr val="000000"/>
                </a:solidFill>
                <a:uFillTx/>
                <a:latin typeface="Work Sans"/>
                <a:ea typeface="Work Sans"/>
                <a:cs typeface="Work Sans"/>
                <a:sym typeface="Work Sans"/>
              </a:defRPr>
            </a:lvl2pPr>
            <a:lvl3pPr marL="1462314" marR="0" indent="-408214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"/>
              <a:buChar char="■"/>
              <a:tabLst/>
              <a:defRPr sz="1800" b="0" i="0" u="none" strike="noStrike" cap="none" spc="0" baseline="0">
                <a:solidFill>
                  <a:srgbClr val="000000"/>
                </a:solidFill>
                <a:uFillTx/>
                <a:latin typeface="Work Sans"/>
                <a:ea typeface="Work Sans"/>
                <a:cs typeface="Work Sans"/>
                <a:sym typeface="Work Sans"/>
              </a:defRPr>
            </a:lvl3pPr>
            <a:lvl4pPr marL="1919514" marR="0" indent="-408214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"/>
              <a:buChar char="●"/>
              <a:tabLst/>
              <a:defRPr sz="1800" b="0" i="0" u="none" strike="noStrike" cap="none" spc="0" baseline="0">
                <a:solidFill>
                  <a:srgbClr val="000000"/>
                </a:solidFill>
                <a:uFillTx/>
                <a:latin typeface="Work Sans"/>
                <a:ea typeface="Work Sans"/>
                <a:cs typeface="Work Sans"/>
                <a:sym typeface="Work Sans"/>
              </a:defRPr>
            </a:lvl4pPr>
            <a:lvl5pPr marL="2376714" marR="0" indent="-408214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"/>
              <a:buChar char="○"/>
              <a:tabLst/>
              <a:defRPr sz="1800" b="0" i="0" u="none" strike="noStrike" cap="none" spc="0" baseline="0">
                <a:solidFill>
                  <a:srgbClr val="000000"/>
                </a:solidFill>
                <a:uFillTx/>
                <a:latin typeface="Work Sans"/>
                <a:ea typeface="Work Sans"/>
                <a:cs typeface="Work Sans"/>
                <a:sym typeface="Work Sans"/>
              </a:defRPr>
            </a:lvl5pPr>
            <a:lvl6pPr marL="2833914" marR="0" indent="-408214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"/>
              <a:buChar char="■"/>
              <a:tabLst/>
              <a:defRPr sz="1800" b="0" i="0" u="none" strike="noStrike" cap="none" spc="0" baseline="0">
                <a:solidFill>
                  <a:srgbClr val="000000"/>
                </a:solidFill>
                <a:uFillTx/>
                <a:latin typeface="Work Sans"/>
                <a:ea typeface="Work Sans"/>
                <a:cs typeface="Work Sans"/>
                <a:sym typeface="Work Sans"/>
              </a:defRPr>
            </a:lvl6pPr>
            <a:lvl7pPr marL="3291114" marR="0" indent="-408214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"/>
              <a:buChar char="●"/>
              <a:tabLst/>
              <a:defRPr sz="1800" b="0" i="0" u="none" strike="noStrike" cap="none" spc="0" baseline="0">
                <a:solidFill>
                  <a:srgbClr val="000000"/>
                </a:solidFill>
                <a:uFillTx/>
                <a:latin typeface="Work Sans"/>
                <a:ea typeface="Work Sans"/>
                <a:cs typeface="Work Sans"/>
                <a:sym typeface="Work Sans"/>
              </a:defRPr>
            </a:lvl7pPr>
            <a:lvl8pPr marL="3748314" marR="0" indent="-408214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"/>
              <a:buChar char="○"/>
              <a:tabLst/>
              <a:defRPr sz="1800" b="0" i="0" u="none" strike="noStrike" cap="none" spc="0" baseline="0">
                <a:solidFill>
                  <a:srgbClr val="000000"/>
                </a:solidFill>
                <a:uFillTx/>
                <a:latin typeface="Work Sans"/>
                <a:ea typeface="Work Sans"/>
                <a:cs typeface="Work Sans"/>
                <a:sym typeface="Work Sans"/>
              </a:defRPr>
            </a:lvl8pPr>
            <a:lvl9pPr marL="4205514" marR="0" indent="-408214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"/>
              <a:buChar char="■"/>
              <a:tabLst/>
              <a:defRPr sz="1800" b="0" i="0" u="none" strike="noStrike" cap="none" spc="0" baseline="0">
                <a:solidFill>
                  <a:srgbClr val="000000"/>
                </a:solidFill>
                <a:uFillTx/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hangingPunct="1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8B245B-9B8C-4B52-A064-B7D4C7BD6127}"/>
              </a:ext>
            </a:extLst>
          </p:cNvPr>
          <p:cNvSpPr txBox="1"/>
          <p:nvPr/>
        </p:nvSpPr>
        <p:spPr>
          <a:xfrm>
            <a:off x="0" y="2417861"/>
            <a:ext cx="4497572" cy="2616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100" dirty="0">
                <a:latin typeface="Arial Black" panose="020B0A04020102020204" pitchFamily="34" charset="0"/>
              </a:rPr>
              <a:t>The highest resume was for the engineering major</a:t>
            </a:r>
            <a:endParaRPr lang="ar-SA" sz="11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rippl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49;p34"/>
          <p:cNvSpPr/>
          <p:nvPr/>
        </p:nvSpPr>
        <p:spPr>
          <a:xfrm>
            <a:off x="4411200" y="3354549"/>
            <a:ext cx="4019701" cy="1047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63" name="Google Shape;850;p34"/>
          <p:cNvSpPr/>
          <p:nvPr/>
        </p:nvSpPr>
        <p:spPr>
          <a:xfrm>
            <a:off x="4411174" y="1167457"/>
            <a:ext cx="4019702" cy="21946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64" name="Google Shape;852;p34"/>
          <p:cNvSpPr txBox="1">
            <a:spLocks noGrp="1"/>
          </p:cNvSpPr>
          <p:nvPr>
            <p:ph type="title"/>
          </p:nvPr>
        </p:nvSpPr>
        <p:spPr>
          <a:xfrm>
            <a:off x="849750" y="468056"/>
            <a:ext cx="77178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r>
              <a:t>EXPLORATORY ..</a:t>
            </a:r>
          </a:p>
        </p:txBody>
      </p:sp>
      <p:sp>
        <p:nvSpPr>
          <p:cNvPr id="865" name="Google Shape;854;p34"/>
          <p:cNvSpPr txBox="1">
            <a:spLocks noGrp="1"/>
          </p:cNvSpPr>
          <p:nvPr>
            <p:ph type="body" sz="quarter" idx="4294967295"/>
          </p:nvPr>
        </p:nvSpPr>
        <p:spPr>
          <a:xfrm>
            <a:off x="4668330" y="1393547"/>
            <a:ext cx="3505415" cy="496533"/>
          </a:xfrm>
          <a:prstGeom prst="rect">
            <a:avLst/>
          </a:prstGeom>
        </p:spPr>
        <p:txBody>
          <a:bodyPr/>
          <a:lstStyle>
            <a:lvl1pPr marL="0" indent="0" algn="ctr" defTabSz="768095">
              <a:buSzTx/>
              <a:buNone/>
              <a:defRPr sz="1679" b="1">
                <a:solidFill>
                  <a:srgbClr val="11C8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r>
              <a:t>EXPLORATORY DATA ANALYSIS </a:t>
            </a:r>
          </a:p>
        </p:txBody>
      </p:sp>
      <p:sp>
        <p:nvSpPr>
          <p:cNvPr id="866" name="Google Shape;858;p34"/>
          <p:cNvSpPr txBox="1"/>
          <p:nvPr/>
        </p:nvSpPr>
        <p:spPr>
          <a:xfrm>
            <a:off x="4864889" y="1947378"/>
            <a:ext cx="3059312" cy="1332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 lnSpcReduction="10000"/>
          </a:bodyPr>
          <a:lstStyle/>
          <a:p>
            <a:pPr marL="140479" indent="-140479" defTabSz="886968">
              <a:buSzPct val="100000"/>
              <a:buChar char="-"/>
              <a:defRPr sz="970" b="1">
                <a:latin typeface="Work Sans"/>
                <a:ea typeface="Work Sans"/>
                <a:cs typeface="Work Sans"/>
                <a:sym typeface="Work Sans"/>
              </a:defRPr>
            </a:pPr>
            <a:r>
              <a:t>NO Null Values </a:t>
            </a:r>
          </a:p>
          <a:p>
            <a:pPr marL="140479" indent="-140479" defTabSz="886968">
              <a:buSzPct val="100000"/>
              <a:buChar char="-"/>
              <a:defRPr sz="970" b="1">
                <a:latin typeface="Work Sans"/>
                <a:ea typeface="Work Sans"/>
                <a:cs typeface="Work Sans"/>
                <a:sym typeface="Work Sans"/>
              </a:defRPr>
            </a:pPr>
            <a:r>
              <a:t>Duplicates (169 ) </a:t>
            </a:r>
          </a:p>
          <a:p>
            <a:pPr marL="140479" indent="-140479" defTabSz="886968">
              <a:buSzPct val="100000"/>
              <a:buChar char="-"/>
              <a:defRPr sz="970" b="1">
                <a:latin typeface="Roboto Condensed"/>
                <a:ea typeface="Roboto Condensed"/>
                <a:cs typeface="Roboto Condensed"/>
                <a:sym typeface="Roboto Condensed"/>
              </a:defRPr>
            </a:pPr>
            <a:r>
              <a:t>Data Cleaning </a:t>
            </a:r>
          </a:p>
          <a:p>
            <a:pPr marL="332613" indent="-332613" defTabSz="886968">
              <a:defRPr sz="970" b="1">
                <a:latin typeface="Roboto Condensed"/>
                <a:ea typeface="Roboto Condensed"/>
                <a:cs typeface="Roboto Condensed"/>
                <a:sym typeface="Roboto Condensed"/>
              </a:defRPr>
            </a:pPr>
            <a:r>
              <a:t>-   Vectorization </a:t>
            </a:r>
          </a:p>
          <a:p>
            <a:pPr marL="449535" indent="-449535" defTabSz="443484">
              <a:spcBef>
                <a:spcPts val="1100"/>
              </a:spcBef>
              <a:buSzPct val="100000"/>
              <a:buChar char="-"/>
              <a:defRPr sz="970">
                <a:solidFill>
                  <a:srgbClr val="333333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endParaRPr/>
          </a:p>
          <a:p>
            <a:pPr defTabSz="886968">
              <a:defRPr sz="970" b="1">
                <a:latin typeface="Work Sans"/>
                <a:ea typeface="Work Sans"/>
                <a:cs typeface="Work Sans"/>
                <a:sym typeface="Work Sans"/>
              </a:defRPr>
            </a:pPr>
            <a:endParaRPr/>
          </a:p>
          <a:p>
            <a:pPr defTabSz="886968">
              <a:defRPr sz="970" b="1">
                <a:solidFill>
                  <a:srgbClr val="09646D"/>
                </a:solidFill>
                <a:latin typeface="Work Sans"/>
                <a:ea typeface="Work Sans"/>
                <a:cs typeface="Work Sans"/>
                <a:sym typeface="Work Sans"/>
              </a:defRPr>
            </a:pPr>
            <a:r>
              <a:t>- Removed Unneeded Column (ID)</a:t>
            </a:r>
          </a:p>
        </p:txBody>
      </p:sp>
      <p:grpSp>
        <p:nvGrpSpPr>
          <p:cNvPr id="872" name="Google Shape;859;p34"/>
          <p:cNvGrpSpPr/>
          <p:nvPr/>
        </p:nvGrpSpPr>
        <p:grpSpPr>
          <a:xfrm>
            <a:off x="7756190" y="3666002"/>
            <a:ext cx="417555" cy="494604"/>
            <a:chOff x="33" y="0"/>
            <a:chExt cx="417554" cy="494602"/>
          </a:xfrm>
        </p:grpSpPr>
        <p:sp>
          <p:nvSpPr>
            <p:cNvPr id="867" name="Google Shape;860;p34"/>
            <p:cNvSpPr/>
            <p:nvPr/>
          </p:nvSpPr>
          <p:spPr>
            <a:xfrm>
              <a:off x="404" y="-1"/>
              <a:ext cx="417184" cy="494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05" y="824"/>
                  </a:moveTo>
                  <a:cubicBezTo>
                    <a:pt x="20395" y="824"/>
                    <a:pt x="20602" y="1017"/>
                    <a:pt x="20602" y="1245"/>
                  </a:cubicBezTo>
                  <a:lnTo>
                    <a:pt x="20602" y="18131"/>
                  </a:lnTo>
                  <a:lnTo>
                    <a:pt x="20623" y="18131"/>
                  </a:lnTo>
                  <a:cubicBezTo>
                    <a:pt x="20623" y="18376"/>
                    <a:pt x="20395" y="18534"/>
                    <a:pt x="20126" y="18534"/>
                  </a:cubicBezTo>
                  <a:lnTo>
                    <a:pt x="18235" y="18534"/>
                  </a:lnTo>
                  <a:lnTo>
                    <a:pt x="18235" y="3434"/>
                  </a:lnTo>
                  <a:cubicBezTo>
                    <a:pt x="18235" y="2734"/>
                    <a:pt x="17550" y="2155"/>
                    <a:pt x="16719" y="2155"/>
                  </a:cubicBezTo>
                  <a:lnTo>
                    <a:pt x="4424" y="2155"/>
                  </a:lnTo>
                  <a:lnTo>
                    <a:pt x="4424" y="1245"/>
                  </a:lnTo>
                  <a:cubicBezTo>
                    <a:pt x="4424" y="999"/>
                    <a:pt x="4652" y="824"/>
                    <a:pt x="4922" y="824"/>
                  </a:cubicBezTo>
                  <a:close/>
                  <a:moveTo>
                    <a:pt x="4922" y="0"/>
                  </a:moveTo>
                  <a:cubicBezTo>
                    <a:pt x="4092" y="0"/>
                    <a:pt x="3407" y="561"/>
                    <a:pt x="3407" y="1262"/>
                  </a:cubicBezTo>
                  <a:lnTo>
                    <a:pt x="3407" y="2191"/>
                  </a:lnTo>
                  <a:lnTo>
                    <a:pt x="1518" y="2191"/>
                  </a:lnTo>
                  <a:cubicBezTo>
                    <a:pt x="686" y="2191"/>
                    <a:pt x="0" y="2751"/>
                    <a:pt x="0" y="3452"/>
                  </a:cubicBezTo>
                  <a:lnTo>
                    <a:pt x="0" y="10196"/>
                  </a:lnTo>
                  <a:cubicBezTo>
                    <a:pt x="0" y="10440"/>
                    <a:pt x="249" y="10617"/>
                    <a:pt x="499" y="10617"/>
                  </a:cubicBezTo>
                  <a:cubicBezTo>
                    <a:pt x="790" y="10617"/>
                    <a:pt x="998" y="10424"/>
                    <a:pt x="998" y="10196"/>
                  </a:cubicBezTo>
                  <a:lnTo>
                    <a:pt x="998" y="3452"/>
                  </a:lnTo>
                  <a:cubicBezTo>
                    <a:pt x="998" y="3224"/>
                    <a:pt x="1226" y="3049"/>
                    <a:pt x="1497" y="3049"/>
                  </a:cubicBezTo>
                  <a:lnTo>
                    <a:pt x="16678" y="3049"/>
                  </a:lnTo>
                  <a:cubicBezTo>
                    <a:pt x="16969" y="3049"/>
                    <a:pt x="17176" y="3241"/>
                    <a:pt x="17176" y="3452"/>
                  </a:cubicBezTo>
                  <a:lnTo>
                    <a:pt x="17176" y="20338"/>
                  </a:lnTo>
                  <a:cubicBezTo>
                    <a:pt x="17176" y="20583"/>
                    <a:pt x="16927" y="20758"/>
                    <a:pt x="16678" y="20758"/>
                  </a:cubicBezTo>
                  <a:lnTo>
                    <a:pt x="1497" y="20758"/>
                  </a:lnTo>
                  <a:cubicBezTo>
                    <a:pt x="1205" y="20758"/>
                    <a:pt x="998" y="20566"/>
                    <a:pt x="998" y="20338"/>
                  </a:cubicBezTo>
                  <a:lnTo>
                    <a:pt x="998" y="13595"/>
                  </a:lnTo>
                  <a:cubicBezTo>
                    <a:pt x="998" y="13349"/>
                    <a:pt x="769" y="13174"/>
                    <a:pt x="499" y="13174"/>
                  </a:cubicBezTo>
                  <a:cubicBezTo>
                    <a:pt x="209" y="13174"/>
                    <a:pt x="0" y="13384"/>
                    <a:pt x="0" y="13595"/>
                  </a:cubicBezTo>
                  <a:lnTo>
                    <a:pt x="0" y="20338"/>
                  </a:lnTo>
                  <a:cubicBezTo>
                    <a:pt x="0" y="21039"/>
                    <a:pt x="686" y="21600"/>
                    <a:pt x="1518" y="21600"/>
                  </a:cubicBezTo>
                  <a:lnTo>
                    <a:pt x="16698" y="21600"/>
                  </a:lnTo>
                  <a:cubicBezTo>
                    <a:pt x="17529" y="21600"/>
                    <a:pt x="18214" y="21039"/>
                    <a:pt x="18214" y="20338"/>
                  </a:cubicBezTo>
                  <a:lnTo>
                    <a:pt x="18214" y="19427"/>
                  </a:lnTo>
                  <a:lnTo>
                    <a:pt x="20105" y="19427"/>
                  </a:lnTo>
                  <a:cubicBezTo>
                    <a:pt x="20935" y="19427"/>
                    <a:pt x="21600" y="18849"/>
                    <a:pt x="21600" y="18148"/>
                  </a:cubicBezTo>
                  <a:lnTo>
                    <a:pt x="21600" y="1262"/>
                  </a:lnTo>
                  <a:cubicBezTo>
                    <a:pt x="21600" y="561"/>
                    <a:pt x="20935" y="0"/>
                    <a:pt x="20105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68" name="Google Shape;861;p34"/>
            <p:cNvSpPr/>
            <p:nvPr/>
          </p:nvSpPr>
          <p:spPr>
            <a:xfrm>
              <a:off x="33" y="261535"/>
              <a:ext cx="20047" cy="20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82" y="0"/>
                  </a:moveTo>
                  <a:cubicBezTo>
                    <a:pt x="8204" y="0"/>
                    <a:pt x="5591" y="1305"/>
                    <a:pt x="3449" y="3443"/>
                  </a:cubicBezTo>
                  <a:cubicBezTo>
                    <a:pt x="1271" y="5617"/>
                    <a:pt x="0" y="8191"/>
                    <a:pt x="0" y="10800"/>
                  </a:cubicBezTo>
                  <a:cubicBezTo>
                    <a:pt x="0" y="13808"/>
                    <a:pt x="1271" y="16417"/>
                    <a:pt x="3449" y="18556"/>
                  </a:cubicBezTo>
                  <a:cubicBezTo>
                    <a:pt x="5591" y="20730"/>
                    <a:pt x="8204" y="21600"/>
                    <a:pt x="10782" y="21600"/>
                  </a:cubicBezTo>
                  <a:cubicBezTo>
                    <a:pt x="13396" y="21600"/>
                    <a:pt x="16409" y="20730"/>
                    <a:pt x="18587" y="18556"/>
                  </a:cubicBezTo>
                  <a:cubicBezTo>
                    <a:pt x="20729" y="16417"/>
                    <a:pt x="21600" y="13808"/>
                    <a:pt x="21600" y="10800"/>
                  </a:cubicBezTo>
                  <a:cubicBezTo>
                    <a:pt x="21600" y="8191"/>
                    <a:pt x="20729" y="5617"/>
                    <a:pt x="18587" y="3443"/>
                  </a:cubicBezTo>
                  <a:cubicBezTo>
                    <a:pt x="16409" y="1305"/>
                    <a:pt x="13396" y="0"/>
                    <a:pt x="10782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69" name="Google Shape;862;p34"/>
            <p:cNvSpPr/>
            <p:nvPr/>
          </p:nvSpPr>
          <p:spPr>
            <a:xfrm>
              <a:off x="64213" y="336563"/>
              <a:ext cx="224208" cy="57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747" y="7094"/>
                  </a:moveTo>
                  <a:lnTo>
                    <a:pt x="19747" y="14506"/>
                  </a:lnTo>
                  <a:lnTo>
                    <a:pt x="1892" y="14506"/>
                  </a:lnTo>
                  <a:lnTo>
                    <a:pt x="1892" y="7094"/>
                  </a:lnTo>
                  <a:close/>
                  <a:moveTo>
                    <a:pt x="964" y="0"/>
                  </a:moveTo>
                  <a:cubicBezTo>
                    <a:pt x="425" y="0"/>
                    <a:pt x="0" y="1510"/>
                    <a:pt x="0" y="3477"/>
                  </a:cubicBezTo>
                  <a:lnTo>
                    <a:pt x="0" y="18123"/>
                  </a:lnTo>
                  <a:cubicBezTo>
                    <a:pt x="0" y="20090"/>
                    <a:pt x="425" y="21600"/>
                    <a:pt x="925" y="21600"/>
                  </a:cubicBezTo>
                  <a:lnTo>
                    <a:pt x="20672" y="21600"/>
                  </a:lnTo>
                  <a:cubicBezTo>
                    <a:pt x="21214" y="21600"/>
                    <a:pt x="21600" y="19937"/>
                    <a:pt x="21600" y="18123"/>
                  </a:cubicBezTo>
                  <a:lnTo>
                    <a:pt x="21600" y="3477"/>
                  </a:lnTo>
                  <a:cubicBezTo>
                    <a:pt x="21600" y="1510"/>
                    <a:pt x="21175" y="0"/>
                    <a:pt x="20672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70" name="Google Shape;863;p34"/>
            <p:cNvSpPr/>
            <p:nvPr/>
          </p:nvSpPr>
          <p:spPr>
            <a:xfrm>
              <a:off x="111918" y="417587"/>
              <a:ext cx="129168" cy="18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11" y="0"/>
                  </a:moveTo>
                  <a:cubicBezTo>
                    <a:pt x="670" y="0"/>
                    <a:pt x="0" y="5062"/>
                    <a:pt x="0" y="11013"/>
                  </a:cubicBezTo>
                  <a:cubicBezTo>
                    <a:pt x="0" y="17465"/>
                    <a:pt x="738" y="21600"/>
                    <a:pt x="1611" y="21600"/>
                  </a:cubicBezTo>
                  <a:lnTo>
                    <a:pt x="20056" y="21600"/>
                  </a:lnTo>
                  <a:cubicBezTo>
                    <a:pt x="20930" y="21600"/>
                    <a:pt x="21600" y="16538"/>
                    <a:pt x="21600" y="11013"/>
                  </a:cubicBezTo>
                  <a:cubicBezTo>
                    <a:pt x="21600" y="4598"/>
                    <a:pt x="20862" y="0"/>
                    <a:pt x="20056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71" name="Google Shape;864;p34"/>
            <p:cNvSpPr/>
            <p:nvPr/>
          </p:nvSpPr>
          <p:spPr>
            <a:xfrm>
              <a:off x="72231" y="107100"/>
              <a:ext cx="208576" cy="208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8" y="7437"/>
                  </a:moveTo>
                  <a:cubicBezTo>
                    <a:pt x="12005" y="7437"/>
                    <a:pt x="12920" y="8390"/>
                    <a:pt x="12920" y="9555"/>
                  </a:cubicBezTo>
                  <a:lnTo>
                    <a:pt x="12920" y="10343"/>
                  </a:lnTo>
                  <a:cubicBezTo>
                    <a:pt x="12920" y="11505"/>
                    <a:pt x="12005" y="12460"/>
                    <a:pt x="10798" y="12460"/>
                  </a:cubicBezTo>
                  <a:cubicBezTo>
                    <a:pt x="9595" y="12460"/>
                    <a:pt x="8680" y="11505"/>
                    <a:pt x="8680" y="10343"/>
                  </a:cubicBezTo>
                  <a:lnTo>
                    <a:pt x="8680" y="9555"/>
                  </a:lnTo>
                  <a:cubicBezTo>
                    <a:pt x="8680" y="8431"/>
                    <a:pt x="9595" y="7437"/>
                    <a:pt x="10798" y="7437"/>
                  </a:cubicBezTo>
                  <a:close/>
                  <a:moveTo>
                    <a:pt x="10798" y="1995"/>
                  </a:moveTo>
                  <a:cubicBezTo>
                    <a:pt x="15616" y="1995"/>
                    <a:pt x="19566" y="5941"/>
                    <a:pt x="19566" y="10758"/>
                  </a:cubicBezTo>
                  <a:cubicBezTo>
                    <a:pt x="19566" y="12792"/>
                    <a:pt x="18858" y="14703"/>
                    <a:pt x="17696" y="16200"/>
                  </a:cubicBezTo>
                  <a:cubicBezTo>
                    <a:pt x="16782" y="14745"/>
                    <a:pt x="15494" y="13626"/>
                    <a:pt x="13872" y="13001"/>
                  </a:cubicBezTo>
                  <a:cubicBezTo>
                    <a:pt x="14497" y="12255"/>
                    <a:pt x="14912" y="11341"/>
                    <a:pt x="14912" y="10301"/>
                  </a:cubicBezTo>
                  <a:lnTo>
                    <a:pt x="14912" y="9513"/>
                  </a:lnTo>
                  <a:cubicBezTo>
                    <a:pt x="14912" y="7228"/>
                    <a:pt x="13084" y="5400"/>
                    <a:pt x="10798" y="5400"/>
                  </a:cubicBezTo>
                  <a:cubicBezTo>
                    <a:pt x="8513" y="5400"/>
                    <a:pt x="6688" y="7228"/>
                    <a:pt x="6688" y="9513"/>
                  </a:cubicBezTo>
                  <a:lnTo>
                    <a:pt x="6688" y="10301"/>
                  </a:lnTo>
                  <a:cubicBezTo>
                    <a:pt x="6688" y="11341"/>
                    <a:pt x="7062" y="12255"/>
                    <a:pt x="7725" y="13001"/>
                  </a:cubicBezTo>
                  <a:cubicBezTo>
                    <a:pt x="6189" y="13626"/>
                    <a:pt x="4818" y="14745"/>
                    <a:pt x="3904" y="16200"/>
                  </a:cubicBezTo>
                  <a:cubicBezTo>
                    <a:pt x="2700" y="14703"/>
                    <a:pt x="2034" y="12834"/>
                    <a:pt x="2034" y="10758"/>
                  </a:cubicBezTo>
                  <a:cubicBezTo>
                    <a:pt x="2034" y="5941"/>
                    <a:pt x="5980" y="1995"/>
                    <a:pt x="10798" y="1995"/>
                  </a:cubicBezTo>
                  <a:close/>
                  <a:moveTo>
                    <a:pt x="10798" y="14456"/>
                  </a:moveTo>
                  <a:cubicBezTo>
                    <a:pt x="13125" y="14456"/>
                    <a:pt x="15159" y="15701"/>
                    <a:pt x="16241" y="17735"/>
                  </a:cubicBezTo>
                  <a:cubicBezTo>
                    <a:pt x="14744" y="18900"/>
                    <a:pt x="12878" y="19605"/>
                    <a:pt x="10798" y="19605"/>
                  </a:cubicBezTo>
                  <a:cubicBezTo>
                    <a:pt x="8722" y="19605"/>
                    <a:pt x="6852" y="18858"/>
                    <a:pt x="5359" y="17735"/>
                  </a:cubicBezTo>
                  <a:cubicBezTo>
                    <a:pt x="6395" y="15701"/>
                    <a:pt x="8475" y="14456"/>
                    <a:pt x="10798" y="14456"/>
                  </a:cubicBezTo>
                  <a:close/>
                  <a:moveTo>
                    <a:pt x="10798" y="0"/>
                  </a:moveTo>
                  <a:cubicBezTo>
                    <a:pt x="4818" y="0"/>
                    <a:pt x="0" y="4859"/>
                    <a:pt x="0" y="10800"/>
                  </a:cubicBezTo>
                  <a:cubicBezTo>
                    <a:pt x="0" y="16741"/>
                    <a:pt x="4818" y="21600"/>
                    <a:pt x="10798" y="21600"/>
                  </a:cubicBezTo>
                  <a:cubicBezTo>
                    <a:pt x="16782" y="21600"/>
                    <a:pt x="21600" y="16779"/>
                    <a:pt x="21600" y="10800"/>
                  </a:cubicBezTo>
                  <a:cubicBezTo>
                    <a:pt x="21600" y="4859"/>
                    <a:pt x="16782" y="0"/>
                    <a:pt x="10798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873" name="Picture 2" descr="Picture 2"/>
          <p:cNvPicPr>
            <a:picLocks noChangeAspect="1"/>
          </p:cNvPicPr>
          <p:nvPr/>
        </p:nvPicPr>
        <p:blipFill>
          <a:blip r:embed="rId2"/>
          <a:srcRect l="14291"/>
          <a:stretch>
            <a:fillRect/>
          </a:stretch>
        </p:blipFill>
        <p:spPr>
          <a:xfrm>
            <a:off x="949610" y="1177513"/>
            <a:ext cx="3505416" cy="32340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9DEB3-9635-4059-9042-BFEDFC920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50" y="1693951"/>
            <a:ext cx="4327450" cy="1506450"/>
          </a:xfrm>
        </p:spPr>
        <p:txBody>
          <a:bodyPr>
            <a:normAutofit fontScale="90000"/>
          </a:bodyPr>
          <a:lstStyle/>
          <a:p>
            <a:r>
              <a:rPr lang="en-US" dirty="0"/>
              <a:t>Natural language processing</a:t>
            </a:r>
            <a:endParaRPr lang="ar-S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7C7B5-887A-437D-936B-E36C32CB467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5358601" y="1073887"/>
            <a:ext cx="2922399" cy="3040913"/>
          </a:xfrm>
        </p:spPr>
        <p:txBody>
          <a:bodyPr/>
          <a:lstStyle/>
          <a:p>
            <a:r>
              <a:rPr lang="en-US" dirty="0"/>
              <a:t>Text Cleaning</a:t>
            </a:r>
          </a:p>
          <a:p>
            <a:endParaRPr lang="en-US" dirty="0"/>
          </a:p>
          <a:p>
            <a:r>
              <a:rPr lang="en-US" dirty="0"/>
              <a:t>Tokenization.</a:t>
            </a:r>
          </a:p>
          <a:p>
            <a:r>
              <a:rPr lang="en-US" dirty="0"/>
              <a:t>Vectorization (TFIDF).</a:t>
            </a:r>
          </a:p>
          <a:p>
            <a:r>
              <a:rPr lang="en-US" dirty="0"/>
              <a:t>Removed digits from texts.</a:t>
            </a:r>
          </a:p>
          <a:p>
            <a:r>
              <a:rPr lang="en-US" dirty="0"/>
              <a:t>Made all text lowercase.</a:t>
            </a:r>
          </a:p>
          <a:p>
            <a:r>
              <a:rPr lang="en-US" dirty="0"/>
              <a:t>Removed all punctuation.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10915739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931;p39"/>
          <p:cNvSpPr txBox="1">
            <a:spLocks noGrp="1"/>
          </p:cNvSpPr>
          <p:nvPr>
            <p:ph type="title"/>
          </p:nvPr>
        </p:nvSpPr>
        <p:spPr>
          <a:xfrm>
            <a:off x="1566184" y="420057"/>
            <a:ext cx="7717801" cy="572701"/>
          </a:xfrm>
          <a:prstGeom prst="rect">
            <a:avLst/>
          </a:prstGeom>
        </p:spPr>
        <p:txBody>
          <a:bodyPr/>
          <a:lstStyle>
            <a:lvl1pPr defTabSz="740663">
              <a:defRPr sz="2511"/>
            </a:lvl1pPr>
          </a:lstStyle>
          <a:p>
            <a:r>
              <a:t>WordCloud Most Common Words </a:t>
            </a:r>
          </a:p>
        </p:txBody>
      </p:sp>
      <p:grpSp>
        <p:nvGrpSpPr>
          <p:cNvPr id="892" name="Google Shape;933;p39"/>
          <p:cNvGrpSpPr/>
          <p:nvPr/>
        </p:nvGrpSpPr>
        <p:grpSpPr>
          <a:xfrm>
            <a:off x="7493033" y="182044"/>
            <a:ext cx="1467556" cy="1467355"/>
            <a:chOff x="0" y="0"/>
            <a:chExt cx="1467555" cy="1467354"/>
          </a:xfrm>
        </p:grpSpPr>
        <p:sp>
          <p:nvSpPr>
            <p:cNvPr id="876" name="Google Shape;934;p39"/>
            <p:cNvSpPr/>
            <p:nvPr/>
          </p:nvSpPr>
          <p:spPr>
            <a:xfrm>
              <a:off x="22" y="0"/>
              <a:ext cx="126781" cy="126767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77" name="Google Shape;935;p39"/>
            <p:cNvSpPr/>
            <p:nvPr/>
          </p:nvSpPr>
          <p:spPr>
            <a:xfrm>
              <a:off x="446940" y="0"/>
              <a:ext cx="126781" cy="126767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78" name="Google Shape;936;p39"/>
            <p:cNvSpPr/>
            <p:nvPr/>
          </p:nvSpPr>
          <p:spPr>
            <a:xfrm>
              <a:off x="893857" y="0"/>
              <a:ext cx="126781" cy="126767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79" name="Google Shape;937;p39"/>
            <p:cNvSpPr/>
            <p:nvPr/>
          </p:nvSpPr>
          <p:spPr>
            <a:xfrm>
              <a:off x="1340775" y="0"/>
              <a:ext cx="126781" cy="126767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80" name="Google Shape;938;p39"/>
            <p:cNvSpPr/>
            <p:nvPr/>
          </p:nvSpPr>
          <p:spPr>
            <a:xfrm rot="5400000">
              <a:off x="6" y="446840"/>
              <a:ext cx="126767" cy="12678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81" name="Google Shape;939;p39"/>
            <p:cNvSpPr/>
            <p:nvPr/>
          </p:nvSpPr>
          <p:spPr>
            <a:xfrm rot="5400000">
              <a:off x="6" y="893711"/>
              <a:ext cx="126767" cy="12678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82" name="Google Shape;940;p39"/>
            <p:cNvSpPr/>
            <p:nvPr/>
          </p:nvSpPr>
          <p:spPr>
            <a:xfrm rot="5400000">
              <a:off x="6" y="1340581"/>
              <a:ext cx="126767" cy="12678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83" name="Google Shape;941;p39"/>
            <p:cNvSpPr/>
            <p:nvPr/>
          </p:nvSpPr>
          <p:spPr>
            <a:xfrm rot="5400000">
              <a:off x="446924" y="446840"/>
              <a:ext cx="126767" cy="12678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84" name="Google Shape;942;p39"/>
            <p:cNvSpPr/>
            <p:nvPr/>
          </p:nvSpPr>
          <p:spPr>
            <a:xfrm rot="5400000">
              <a:off x="446924" y="893711"/>
              <a:ext cx="126767" cy="12678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85" name="Google Shape;943;p39"/>
            <p:cNvSpPr/>
            <p:nvPr/>
          </p:nvSpPr>
          <p:spPr>
            <a:xfrm rot="5400000">
              <a:off x="446924" y="1340581"/>
              <a:ext cx="126767" cy="12678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86" name="Google Shape;944;p39"/>
            <p:cNvSpPr/>
            <p:nvPr/>
          </p:nvSpPr>
          <p:spPr>
            <a:xfrm rot="5400000">
              <a:off x="893864" y="446840"/>
              <a:ext cx="126767" cy="12678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87" name="Google Shape;945;p39"/>
            <p:cNvSpPr/>
            <p:nvPr/>
          </p:nvSpPr>
          <p:spPr>
            <a:xfrm rot="5400000">
              <a:off x="893864" y="893711"/>
              <a:ext cx="126767" cy="12678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88" name="Google Shape;946;p39"/>
            <p:cNvSpPr/>
            <p:nvPr/>
          </p:nvSpPr>
          <p:spPr>
            <a:xfrm rot="5400000">
              <a:off x="893864" y="1340581"/>
              <a:ext cx="126767" cy="12678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89" name="Google Shape;947;p39"/>
            <p:cNvSpPr/>
            <p:nvPr/>
          </p:nvSpPr>
          <p:spPr>
            <a:xfrm rot="5400000">
              <a:off x="1340782" y="446840"/>
              <a:ext cx="126767" cy="12678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90" name="Google Shape;948;p39"/>
            <p:cNvSpPr/>
            <p:nvPr/>
          </p:nvSpPr>
          <p:spPr>
            <a:xfrm rot="5400000">
              <a:off x="1340782" y="893711"/>
              <a:ext cx="126767" cy="12678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91" name="Google Shape;949;p39"/>
            <p:cNvSpPr/>
            <p:nvPr/>
          </p:nvSpPr>
          <p:spPr>
            <a:xfrm rot="5400000">
              <a:off x="1340782" y="1340581"/>
              <a:ext cx="126767" cy="12678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893" name="Google Shape;950;p39"/>
          <p:cNvSpPr/>
          <p:nvPr/>
        </p:nvSpPr>
        <p:spPr>
          <a:xfrm>
            <a:off x="1316561" y="535407"/>
            <a:ext cx="176401" cy="342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94" name="Google Shape;932;p39"/>
          <p:cNvSpPr txBox="1"/>
          <p:nvPr/>
        </p:nvSpPr>
        <p:spPr>
          <a:xfrm>
            <a:off x="1101284" y="1759047"/>
            <a:ext cx="2820915" cy="500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100" b="1">
                <a:solidFill>
                  <a:srgbClr val="10C5D8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</a:lstStyle>
          <a:p>
            <a:r>
              <a:t>Before  stopword</a:t>
            </a:r>
          </a:p>
        </p:txBody>
      </p:sp>
      <p:pic>
        <p:nvPicPr>
          <p:cNvPr id="895" name="download (1).png" descr="download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91" y="2781499"/>
            <a:ext cx="3920101" cy="1999835"/>
          </a:xfrm>
          <a:prstGeom prst="rect">
            <a:avLst/>
          </a:prstGeom>
          <a:ln w="25400">
            <a:solidFill>
              <a:srgbClr val="DDDDDD"/>
            </a:solidFill>
            <a:miter lim="400000"/>
          </a:ln>
        </p:spPr>
      </p:pic>
      <p:sp>
        <p:nvSpPr>
          <p:cNvPr id="896" name="Google Shape;932;p39"/>
          <p:cNvSpPr txBox="1"/>
          <p:nvPr/>
        </p:nvSpPr>
        <p:spPr>
          <a:xfrm>
            <a:off x="5635887" y="1759047"/>
            <a:ext cx="2820915" cy="500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100" b="1">
                <a:solidFill>
                  <a:srgbClr val="10C5D8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</a:lstStyle>
          <a:p>
            <a:r>
              <a:t>After  stopword</a:t>
            </a:r>
          </a:p>
        </p:txBody>
      </p:sp>
      <p:pic>
        <p:nvPicPr>
          <p:cNvPr id="897" name="download (2).png" descr="download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630" y="2808250"/>
            <a:ext cx="3815223" cy="1946333"/>
          </a:xfrm>
          <a:prstGeom prst="rect">
            <a:avLst/>
          </a:prstGeom>
          <a:ln w="25400">
            <a:solidFill>
              <a:srgbClr val="DDDDDD"/>
            </a:solidFill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rippl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31;p33"/>
          <p:cNvSpPr/>
          <p:nvPr/>
        </p:nvSpPr>
        <p:spPr>
          <a:xfrm flipH="1">
            <a:off x="1348975" y="1675996"/>
            <a:ext cx="1" cy="490402"/>
          </a:xfrm>
          <a:prstGeom prst="line">
            <a:avLst/>
          </a:prstGeom>
          <a:ln w="19050">
            <a:solidFill>
              <a:schemeClr val="accent6">
                <a:lumOff val="49780"/>
              </a:schemeClr>
            </a:solidFill>
            <a:headEnd type="oval"/>
            <a:tailEnd type="oval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00" name="Google Shape;832;p33"/>
          <p:cNvSpPr/>
          <p:nvPr/>
        </p:nvSpPr>
        <p:spPr>
          <a:xfrm>
            <a:off x="6604075" y="0"/>
            <a:ext cx="2539801" cy="51435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01" name="Google Shape;833;p33"/>
          <p:cNvSpPr txBox="1">
            <a:spLocks noGrp="1"/>
          </p:cNvSpPr>
          <p:nvPr>
            <p:ph type="title"/>
          </p:nvPr>
        </p:nvSpPr>
        <p:spPr>
          <a:xfrm>
            <a:off x="713099" y="445025"/>
            <a:ext cx="3212357" cy="653653"/>
          </a:xfrm>
          <a:prstGeom prst="rect">
            <a:avLst/>
          </a:prstGeom>
        </p:spPr>
        <p:txBody>
          <a:bodyPr/>
          <a:lstStyle>
            <a:lvl1pPr defTabSz="804672">
              <a:defRPr sz="2728"/>
            </a:lvl1pPr>
          </a:lstStyle>
          <a:p>
            <a:r>
              <a:t>TOPIC MODELING </a:t>
            </a:r>
          </a:p>
        </p:txBody>
      </p:sp>
      <p:grpSp>
        <p:nvGrpSpPr>
          <p:cNvPr id="904" name="Google Shape;834;p33"/>
          <p:cNvGrpSpPr/>
          <p:nvPr/>
        </p:nvGrpSpPr>
        <p:grpSpPr>
          <a:xfrm>
            <a:off x="810925" y="1018162"/>
            <a:ext cx="1076101" cy="398751"/>
            <a:chOff x="0" y="0"/>
            <a:chExt cx="1076100" cy="398749"/>
          </a:xfrm>
        </p:grpSpPr>
        <p:sp>
          <p:nvSpPr>
            <p:cNvPr id="902" name="Rounded Rectangle"/>
            <p:cNvSpPr/>
            <p:nvPr/>
          </p:nvSpPr>
          <p:spPr>
            <a:xfrm>
              <a:off x="0" y="40374"/>
              <a:ext cx="1076101" cy="318001"/>
            </a:xfrm>
            <a:prstGeom prst="roundRect">
              <a:avLst>
                <a:gd name="adj" fmla="val 13463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/>
            </a:p>
          </p:txBody>
        </p:sp>
        <p:sp>
          <p:nvSpPr>
            <p:cNvPr id="903" name="LSA"/>
            <p:cNvSpPr txBox="1"/>
            <p:nvPr/>
          </p:nvSpPr>
          <p:spPr>
            <a:xfrm>
              <a:off x="12539" y="0"/>
              <a:ext cx="1051022" cy="398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r>
                <a:t>LSA </a:t>
              </a:r>
            </a:p>
          </p:txBody>
        </p:sp>
      </p:grpSp>
      <p:sp>
        <p:nvSpPr>
          <p:cNvPr id="905" name="Google Shape;836;p33"/>
          <p:cNvSpPr txBox="1">
            <a:spLocks noGrp="1"/>
          </p:cNvSpPr>
          <p:nvPr>
            <p:ph type="body" sz="quarter" idx="4294967295"/>
          </p:nvPr>
        </p:nvSpPr>
        <p:spPr>
          <a:xfrm>
            <a:off x="1434476" y="1431670"/>
            <a:ext cx="4876477" cy="856485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buClrTx/>
              <a:buSzTx/>
              <a:buFontTx/>
              <a:buNone/>
              <a:defRPr sz="1100" b="1"/>
            </a:pPr>
            <a:r>
              <a:t>Topic 1 </a:t>
            </a:r>
          </a:p>
          <a:p>
            <a:pPr marL="0" indent="0" defTabSz="457200">
              <a:buClrTx/>
              <a:buSzTx/>
              <a:buFontTx/>
              <a:buNone/>
              <a:defRPr sz="1100" b="1"/>
            </a:pPr>
            <a:r>
              <a:rPr b="0"/>
              <a:t>java  software  developer  design  application  server  development</a:t>
            </a:r>
          </a:p>
          <a:p>
            <a:pPr marL="0" indent="0" defTabSz="457200">
              <a:buClrTx/>
              <a:buSzTx/>
              <a:buFontTx/>
              <a:buNone/>
              <a:defRPr sz="1100" b="1"/>
            </a:pPr>
            <a:r>
              <a:t>Topic 2	</a:t>
            </a:r>
          </a:p>
          <a:p>
            <a:pPr marL="0" indent="0" defTabSz="457200">
              <a:buClrTx/>
              <a:buSzTx/>
              <a:buFontTx/>
              <a:buNone/>
              <a:defRPr sz="1100" b="1"/>
            </a:pPr>
            <a:r>
              <a:rPr b="0"/>
              <a:t>company  customer  business  sql  reports  team	</a:t>
            </a:r>
          </a:p>
        </p:txBody>
      </p:sp>
      <p:grpSp>
        <p:nvGrpSpPr>
          <p:cNvPr id="908" name="Google Shape;837;p33"/>
          <p:cNvGrpSpPr/>
          <p:nvPr/>
        </p:nvGrpSpPr>
        <p:grpSpPr>
          <a:xfrm>
            <a:off x="810925" y="2375732"/>
            <a:ext cx="1076101" cy="398751"/>
            <a:chOff x="0" y="0"/>
            <a:chExt cx="1076100" cy="398749"/>
          </a:xfrm>
        </p:grpSpPr>
        <p:sp>
          <p:nvSpPr>
            <p:cNvPr id="906" name="Rounded Rectangle"/>
            <p:cNvSpPr/>
            <p:nvPr/>
          </p:nvSpPr>
          <p:spPr>
            <a:xfrm>
              <a:off x="0" y="39324"/>
              <a:ext cx="1076101" cy="320102"/>
            </a:xfrm>
            <a:prstGeom prst="roundRect">
              <a:avLst>
                <a:gd name="adj" fmla="val 13463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/>
            </a:p>
          </p:txBody>
        </p:sp>
        <p:sp>
          <p:nvSpPr>
            <p:cNvPr id="907" name="LDA"/>
            <p:cNvSpPr txBox="1"/>
            <p:nvPr/>
          </p:nvSpPr>
          <p:spPr>
            <a:xfrm>
              <a:off x="12621" y="0"/>
              <a:ext cx="1050858" cy="398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r>
                <a:t>LDA </a:t>
              </a:r>
            </a:p>
          </p:txBody>
        </p:sp>
      </p:grpSp>
      <p:grpSp>
        <p:nvGrpSpPr>
          <p:cNvPr id="911" name="Google Shape;840;p33"/>
          <p:cNvGrpSpPr/>
          <p:nvPr/>
        </p:nvGrpSpPr>
        <p:grpSpPr>
          <a:xfrm>
            <a:off x="810925" y="3620052"/>
            <a:ext cx="1076101" cy="398751"/>
            <a:chOff x="0" y="0"/>
            <a:chExt cx="1076100" cy="398749"/>
          </a:xfrm>
        </p:grpSpPr>
        <p:sp>
          <p:nvSpPr>
            <p:cNvPr id="909" name="Rounded Rectangle"/>
            <p:cNvSpPr/>
            <p:nvPr/>
          </p:nvSpPr>
          <p:spPr>
            <a:xfrm>
              <a:off x="0" y="39324"/>
              <a:ext cx="1076101" cy="320102"/>
            </a:xfrm>
            <a:prstGeom prst="roundRect">
              <a:avLst>
                <a:gd name="adj" fmla="val 13463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/>
            </a:p>
          </p:txBody>
        </p:sp>
        <p:sp>
          <p:nvSpPr>
            <p:cNvPr id="910" name="NMF"/>
            <p:cNvSpPr txBox="1"/>
            <p:nvPr/>
          </p:nvSpPr>
          <p:spPr>
            <a:xfrm>
              <a:off x="12621" y="0"/>
              <a:ext cx="1050858" cy="398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r>
                <a:t>NMF</a:t>
              </a:r>
            </a:p>
          </p:txBody>
        </p:sp>
      </p:grpSp>
      <p:sp>
        <p:nvSpPr>
          <p:cNvPr id="912" name="Google Shape;844;p33"/>
          <p:cNvSpPr/>
          <p:nvPr/>
        </p:nvSpPr>
        <p:spPr>
          <a:xfrm flipH="1">
            <a:off x="1348975" y="2945716"/>
            <a:ext cx="1" cy="490402"/>
          </a:xfrm>
          <a:prstGeom prst="line">
            <a:avLst/>
          </a:prstGeom>
          <a:ln w="19050">
            <a:solidFill>
              <a:schemeClr val="accent6">
                <a:lumOff val="49780"/>
              </a:schemeClr>
            </a:solidFill>
            <a:headEnd type="oval"/>
            <a:tailEnd type="oval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915" name="Picture 3"/>
          <p:cNvGrpSpPr/>
          <p:nvPr/>
        </p:nvGrpSpPr>
        <p:grpSpPr>
          <a:xfrm>
            <a:off x="6697304" y="1367723"/>
            <a:ext cx="2203169" cy="2408054"/>
            <a:chOff x="0" y="0"/>
            <a:chExt cx="2203168" cy="2408053"/>
          </a:xfrm>
        </p:grpSpPr>
        <p:sp>
          <p:nvSpPr>
            <p:cNvPr id="913" name="Shape"/>
            <p:cNvSpPr/>
            <p:nvPr/>
          </p:nvSpPr>
          <p:spPr>
            <a:xfrm>
              <a:off x="-1" y="-1"/>
              <a:ext cx="2203170" cy="2408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98"/>
                  </a:moveTo>
                  <a:lnTo>
                    <a:pt x="0" y="1698"/>
                  </a:lnTo>
                  <a:cubicBezTo>
                    <a:pt x="0" y="760"/>
                    <a:pt x="831" y="0"/>
                    <a:pt x="1856" y="0"/>
                  </a:cubicBezTo>
                  <a:lnTo>
                    <a:pt x="19744" y="0"/>
                  </a:lnTo>
                  <a:lnTo>
                    <a:pt x="19744" y="0"/>
                  </a:lnTo>
                  <a:cubicBezTo>
                    <a:pt x="20769" y="0"/>
                    <a:pt x="21600" y="760"/>
                    <a:pt x="21600" y="1698"/>
                  </a:cubicBezTo>
                  <a:lnTo>
                    <a:pt x="21600" y="19902"/>
                  </a:lnTo>
                  <a:lnTo>
                    <a:pt x="21600" y="19902"/>
                  </a:lnTo>
                  <a:cubicBezTo>
                    <a:pt x="21600" y="20840"/>
                    <a:pt x="20769" y="21600"/>
                    <a:pt x="19744" y="21600"/>
                  </a:cubicBezTo>
                  <a:lnTo>
                    <a:pt x="1856" y="21600"/>
                  </a:lnTo>
                  <a:lnTo>
                    <a:pt x="1856" y="21600"/>
                  </a:lnTo>
                  <a:cubicBezTo>
                    <a:pt x="831" y="21600"/>
                    <a:pt x="0" y="20840"/>
                    <a:pt x="0" y="19902"/>
                  </a:cubicBezTo>
                  <a:close/>
                </a:path>
              </a:pathLst>
            </a:cu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914" name="image13.png" descr="image13.png"/>
            <p:cNvPicPr>
              <a:picLocks noChangeAspect="1"/>
            </p:cNvPicPr>
            <p:nvPr/>
          </p:nvPicPr>
          <p:blipFill>
            <a:blip r:embed="rId2"/>
            <a:srcRect r="5"/>
            <a:stretch>
              <a:fillRect/>
            </a:stretch>
          </p:blipFill>
          <p:spPr>
            <a:xfrm>
              <a:off x="0" y="0"/>
              <a:ext cx="2203054" cy="2408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6" y="0"/>
                  </a:moveTo>
                  <a:cubicBezTo>
                    <a:pt x="831" y="0"/>
                    <a:pt x="0" y="760"/>
                    <a:pt x="0" y="1698"/>
                  </a:cubicBezTo>
                  <a:lnTo>
                    <a:pt x="0" y="19898"/>
                  </a:lnTo>
                  <a:cubicBezTo>
                    <a:pt x="0" y="20836"/>
                    <a:pt x="831" y="21600"/>
                    <a:pt x="1856" y="21600"/>
                  </a:cubicBezTo>
                  <a:lnTo>
                    <a:pt x="19744" y="21600"/>
                  </a:lnTo>
                  <a:cubicBezTo>
                    <a:pt x="20769" y="21600"/>
                    <a:pt x="21600" y="20836"/>
                    <a:pt x="21600" y="19898"/>
                  </a:cubicBezTo>
                  <a:lnTo>
                    <a:pt x="21600" y="1698"/>
                  </a:lnTo>
                  <a:cubicBezTo>
                    <a:pt x="21600" y="760"/>
                    <a:pt x="20769" y="0"/>
                    <a:pt x="19744" y="0"/>
                  </a:cubicBezTo>
                  <a:lnTo>
                    <a:pt x="1856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>
              <a:reflection stA="38000" endPos="40000" dir="5400000" sy="-100000" algn="bl" rotWithShape="0"/>
            </a:effectLst>
          </p:spPr>
        </p:pic>
      </p:grpSp>
      <p:sp>
        <p:nvSpPr>
          <p:cNvPr id="916" name="Google Shape;836;p33"/>
          <p:cNvSpPr txBox="1"/>
          <p:nvPr/>
        </p:nvSpPr>
        <p:spPr>
          <a:xfrm>
            <a:off x="1434476" y="2774981"/>
            <a:ext cx="4876477" cy="831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 lnSpcReduction="10000"/>
          </a:bodyPr>
          <a:lstStyle/>
          <a:p>
            <a:pPr defTabSz="448055">
              <a:defRPr sz="1078" b="1">
                <a:latin typeface="Work Sans"/>
                <a:ea typeface="Work Sans"/>
                <a:cs typeface="Work Sans"/>
                <a:sym typeface="Work Sans"/>
              </a:defRPr>
            </a:pPr>
            <a:r>
              <a:t>Topic 1 </a:t>
            </a:r>
          </a:p>
          <a:p>
            <a:pPr defTabSz="448055">
              <a:defRPr sz="1078">
                <a:latin typeface="Work Sans"/>
                <a:ea typeface="Work Sans"/>
                <a:cs typeface="Work Sans"/>
                <a:sym typeface="Work Sans"/>
              </a:defRPr>
            </a:pPr>
            <a:r>
              <a:t>web  java  software  developer  sql  application design</a:t>
            </a:r>
          </a:p>
          <a:p>
            <a:pPr defTabSz="448055">
              <a:defRPr sz="1078" b="1">
                <a:latin typeface="Work Sans"/>
                <a:ea typeface="Work Sans"/>
                <a:cs typeface="Work Sans"/>
                <a:sym typeface="Work Sans"/>
              </a:defRPr>
            </a:pPr>
            <a:r>
              <a:t>Topic 2</a:t>
            </a:r>
          </a:p>
          <a:p>
            <a:pPr defTabSz="448055">
              <a:defRPr sz="1078">
                <a:latin typeface="Work Sans"/>
                <a:ea typeface="Work Sans"/>
                <a:cs typeface="Work Sans"/>
                <a:sym typeface="Work Sans"/>
              </a:defRPr>
            </a:pPr>
            <a:r>
              <a:t>sales  marketing  customer  product  business  market service	</a:t>
            </a:r>
          </a:p>
        </p:txBody>
      </p:sp>
      <p:sp>
        <p:nvSpPr>
          <p:cNvPr id="917" name="Google Shape;836;p33"/>
          <p:cNvSpPr txBox="1"/>
          <p:nvPr/>
        </p:nvSpPr>
        <p:spPr>
          <a:xfrm>
            <a:off x="1434476" y="4093680"/>
            <a:ext cx="4876477" cy="831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 fontScale="92500"/>
          </a:bodyPr>
          <a:lstStyle/>
          <a:p>
            <a:pPr defTabSz="448055">
              <a:defRPr sz="1078" b="1">
                <a:latin typeface="Work Sans"/>
                <a:ea typeface="Work Sans"/>
                <a:cs typeface="Work Sans"/>
                <a:sym typeface="Work Sans"/>
              </a:defRPr>
            </a:pPr>
            <a:r>
              <a:t>Topic 1 </a:t>
            </a:r>
          </a:p>
          <a:p>
            <a:pPr defTabSz="448055">
              <a:defRPr sz="1078">
                <a:latin typeface="Work Sans"/>
                <a:ea typeface="Work Sans"/>
                <a:cs typeface="Work Sans"/>
                <a:sym typeface="Work Sans"/>
              </a:defRPr>
            </a:pPr>
            <a:r>
              <a:t>project  management  business  company  development system  manager</a:t>
            </a:r>
          </a:p>
          <a:p>
            <a:pPr defTabSz="448055">
              <a:defRPr sz="1078" b="1">
                <a:latin typeface="Work Sans"/>
                <a:ea typeface="Work Sans"/>
                <a:cs typeface="Work Sans"/>
                <a:sym typeface="Work Sans"/>
              </a:defRPr>
            </a:pPr>
            <a:r>
              <a:t>Topic 2</a:t>
            </a:r>
          </a:p>
          <a:p>
            <a:pPr defTabSz="448055">
              <a:defRPr sz="1078">
                <a:latin typeface="Work Sans"/>
                <a:ea typeface="Work Sans"/>
                <a:cs typeface="Work Sans"/>
                <a:sym typeface="Work Sans"/>
              </a:defRPr>
            </a:pPr>
            <a:r>
              <a:t>sales  business management  market  program  financial manager 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rippl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alesperson CV by Slidesgo">
  <a:themeElements>
    <a:clrScheme name="Salesperson CV by Slidesg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9F9FC"/>
      </a:accent1>
      <a:accent2>
        <a:srgbClr val="44E1F1"/>
      </a:accent2>
      <a:accent3>
        <a:srgbClr val="44C7F1"/>
      </a:accent3>
      <a:accent4>
        <a:srgbClr val="F6F6F4"/>
      </a:accent4>
      <a:accent5>
        <a:srgbClr val="BEBEBE"/>
      </a:accent5>
      <a:accent6>
        <a:srgbClr val="3F3F3F"/>
      </a:accent6>
      <a:hlink>
        <a:srgbClr val="0000FF"/>
      </a:hlink>
      <a:folHlink>
        <a:srgbClr val="FF00FF"/>
      </a:folHlink>
    </a:clrScheme>
    <a:fontScheme name="Salesperson CV by Slidesgo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alesperson CV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alesperson CV by Slidesgo">
  <a:themeElements>
    <a:clrScheme name="Salesperson CV by Slidesg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9F9FC"/>
      </a:accent1>
      <a:accent2>
        <a:srgbClr val="44E1F1"/>
      </a:accent2>
      <a:accent3>
        <a:srgbClr val="44C7F1"/>
      </a:accent3>
      <a:accent4>
        <a:srgbClr val="F6F6F4"/>
      </a:accent4>
      <a:accent5>
        <a:srgbClr val="BEBEBE"/>
      </a:accent5>
      <a:accent6>
        <a:srgbClr val="3F3F3F"/>
      </a:accent6>
      <a:hlink>
        <a:srgbClr val="0000FF"/>
      </a:hlink>
      <a:folHlink>
        <a:srgbClr val="FF00FF"/>
      </a:folHlink>
    </a:clrScheme>
    <a:fontScheme name="Salesperson CV by Slidesgo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alesperson CV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284</Words>
  <Application>Microsoft Office PowerPoint</Application>
  <PresentationFormat>On-screen Show (16:9)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Black</vt:lpstr>
      <vt:lpstr>Courier</vt:lpstr>
      <vt:lpstr>Helvetica</vt:lpstr>
      <vt:lpstr>Roboto Condensed</vt:lpstr>
      <vt:lpstr>Segoe UI</vt:lpstr>
      <vt:lpstr>Times Roman</vt:lpstr>
      <vt:lpstr>Work Sans</vt:lpstr>
      <vt:lpstr>Salesperson CV by Slidesgo</vt:lpstr>
      <vt:lpstr>Resume Parser  Using Nlp &amp; Clustering</vt:lpstr>
      <vt:lpstr>TABLE OF CONTENTS</vt:lpstr>
      <vt:lpstr>Backstory : </vt:lpstr>
      <vt:lpstr>DATASET</vt:lpstr>
      <vt:lpstr>PowerPoint Presentation</vt:lpstr>
      <vt:lpstr>EXPLORATORY ..</vt:lpstr>
      <vt:lpstr>Natural language processing</vt:lpstr>
      <vt:lpstr>WordCloud Most Common Words </vt:lpstr>
      <vt:lpstr>TOPIC MODELING </vt:lpstr>
      <vt:lpstr>PowerPoint Presentation</vt:lpstr>
      <vt:lpstr>PowerPoint Presentation</vt:lpstr>
      <vt:lpstr>CLUSTERING:K-mean</vt:lpstr>
      <vt:lpstr>CLUSTERING:K-mean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 Parser  Using Nlp &amp; Clustering</dc:title>
  <dc:creator>SMART</dc:creator>
  <cp:lastModifiedBy>SMART</cp:lastModifiedBy>
  <cp:revision>3</cp:revision>
  <dcterms:modified xsi:type="dcterms:W3CDTF">2021-12-30T22:51:44Z</dcterms:modified>
</cp:coreProperties>
</file>