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3" r:id="rId6"/>
    <p:sldId id="265" r:id="rId7"/>
    <p:sldId id="270" r:id="rId8"/>
    <p:sldId id="267" r:id="rId9"/>
    <p:sldId id="262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B0"/>
    <a:srgbClr val="14244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ACEE9-7BE8-48E3-B039-8249A21C5C74}" v="103" dt="2023-11-15T00:08:21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28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nan A" userId="cd780763bc9b8f38" providerId="LiveId" clId="{E82ACEE9-7BE8-48E3-B039-8249A21C5C74}"/>
    <pc:docChg chg="undo custSel addSld delSld modSld sldOrd modMainMaster">
      <pc:chgData name="Afnan A" userId="cd780763bc9b8f38" providerId="LiveId" clId="{E82ACEE9-7BE8-48E3-B039-8249A21C5C74}" dt="2023-11-15T15:42:49.045" v="2131" actId="1076"/>
      <pc:docMkLst>
        <pc:docMk/>
      </pc:docMkLst>
      <pc:sldChg chg="modSp mod">
        <pc:chgData name="Afnan A" userId="cd780763bc9b8f38" providerId="LiveId" clId="{E82ACEE9-7BE8-48E3-B039-8249A21C5C74}" dt="2023-11-15T00:04:05.584" v="1216" actId="403"/>
        <pc:sldMkLst>
          <pc:docMk/>
          <pc:sldMk cId="1538772506" sldId="256"/>
        </pc:sldMkLst>
        <pc:spChg chg="mod">
          <ac:chgData name="Afnan A" userId="cd780763bc9b8f38" providerId="LiveId" clId="{E82ACEE9-7BE8-48E3-B039-8249A21C5C74}" dt="2023-11-15T00:03:37.155" v="1200" actId="115"/>
          <ac:spMkLst>
            <pc:docMk/>
            <pc:sldMk cId="1538772506" sldId="256"/>
            <ac:spMk id="2" creationId="{987A59A2-2CFF-8993-BD7B-A3B547737ABB}"/>
          </ac:spMkLst>
        </pc:spChg>
        <pc:spChg chg="mod">
          <ac:chgData name="Afnan A" userId="cd780763bc9b8f38" providerId="LiveId" clId="{E82ACEE9-7BE8-48E3-B039-8249A21C5C74}" dt="2023-11-15T00:04:05.584" v="1216" actId="403"/>
          <ac:spMkLst>
            <pc:docMk/>
            <pc:sldMk cId="1538772506" sldId="256"/>
            <ac:spMk id="3" creationId="{74D7A919-CAF7-CE28-77F9-641BE1134FD2}"/>
          </ac:spMkLst>
        </pc:spChg>
      </pc:sldChg>
      <pc:sldChg chg="delSp modSp mod modNotesTx">
        <pc:chgData name="Afnan A" userId="cd780763bc9b8f38" providerId="LiveId" clId="{E82ACEE9-7BE8-48E3-B039-8249A21C5C74}" dt="2023-11-14T23:52:55.460" v="573" actId="20577"/>
        <pc:sldMkLst>
          <pc:docMk/>
          <pc:sldMk cId="411724811" sldId="257"/>
        </pc:sldMkLst>
        <pc:spChg chg="mod">
          <ac:chgData name="Afnan A" userId="cd780763bc9b8f38" providerId="LiveId" clId="{E82ACEE9-7BE8-48E3-B039-8249A21C5C74}" dt="2023-11-14T19:54:43.093" v="51" actId="20577"/>
          <ac:spMkLst>
            <pc:docMk/>
            <pc:sldMk cId="411724811" sldId="257"/>
            <ac:spMk id="2" creationId="{339390C2-D46A-9722-85D1-3711AB3AA7C6}"/>
          </ac:spMkLst>
        </pc:spChg>
        <pc:spChg chg="mod">
          <ac:chgData name="Afnan A" userId="cd780763bc9b8f38" providerId="LiveId" clId="{E82ACEE9-7BE8-48E3-B039-8249A21C5C74}" dt="2023-11-14T23:52:49.633" v="572" actId="5793"/>
          <ac:spMkLst>
            <pc:docMk/>
            <pc:sldMk cId="411724811" sldId="257"/>
            <ac:spMk id="3" creationId="{6F3A38C7-FC9E-F443-7B03-824ACF6B98E3}"/>
          </ac:spMkLst>
        </pc:spChg>
        <pc:picChg chg="mod">
          <ac:chgData name="Afnan A" userId="cd780763bc9b8f38" providerId="LiveId" clId="{E82ACEE9-7BE8-48E3-B039-8249A21C5C74}" dt="2023-11-14T19:54:13.126" v="18" actId="1076"/>
          <ac:picMkLst>
            <pc:docMk/>
            <pc:sldMk cId="411724811" sldId="257"/>
            <ac:picMk id="5" creationId="{0C7F18CB-4474-84F1-1599-8B0D62F54F2B}"/>
          </ac:picMkLst>
        </pc:picChg>
        <pc:picChg chg="del mod">
          <ac:chgData name="Afnan A" userId="cd780763bc9b8f38" providerId="LiveId" clId="{E82ACEE9-7BE8-48E3-B039-8249A21C5C74}" dt="2023-11-14T23:47:12.038" v="148" actId="478"/>
          <ac:picMkLst>
            <pc:docMk/>
            <pc:sldMk cId="411724811" sldId="257"/>
            <ac:picMk id="7" creationId="{649CD5E6-7602-13CC-690D-8755A0ABD311}"/>
          </ac:picMkLst>
        </pc:picChg>
        <pc:picChg chg="mod">
          <ac:chgData name="Afnan A" userId="cd780763bc9b8f38" providerId="LiveId" clId="{E82ACEE9-7BE8-48E3-B039-8249A21C5C74}" dt="2023-11-14T19:54:04.556" v="16" actId="1076"/>
          <ac:picMkLst>
            <pc:docMk/>
            <pc:sldMk cId="411724811" sldId="257"/>
            <ac:picMk id="9" creationId="{484A9293-9A4F-16A7-7073-D757237F3F33}"/>
          </ac:picMkLst>
        </pc:picChg>
      </pc:sldChg>
      <pc:sldChg chg="modSp mod setBg">
        <pc:chgData name="Afnan A" userId="cd780763bc9b8f38" providerId="LiveId" clId="{E82ACEE9-7BE8-48E3-B039-8249A21C5C74}" dt="2023-11-15T15:42:26.035" v="2128" actId="1076"/>
        <pc:sldMkLst>
          <pc:docMk/>
          <pc:sldMk cId="1904719310" sldId="258"/>
        </pc:sldMkLst>
        <pc:spChg chg="mod">
          <ac:chgData name="Afnan A" userId="cd780763bc9b8f38" providerId="LiveId" clId="{E82ACEE9-7BE8-48E3-B039-8249A21C5C74}" dt="2023-11-15T15:42:22.355" v="2127" actId="1076"/>
          <ac:spMkLst>
            <pc:docMk/>
            <pc:sldMk cId="1904719310" sldId="258"/>
            <ac:spMk id="4" creationId="{F271CEFE-14B3-91DD-6F0F-5FA45CF780D5}"/>
          </ac:spMkLst>
        </pc:spChg>
        <pc:spChg chg="mod">
          <ac:chgData name="Afnan A" userId="cd780763bc9b8f38" providerId="LiveId" clId="{E82ACEE9-7BE8-48E3-B039-8249A21C5C74}" dt="2023-11-15T15:42:26.035" v="2128" actId="1076"/>
          <ac:spMkLst>
            <pc:docMk/>
            <pc:sldMk cId="1904719310" sldId="258"/>
            <ac:spMk id="5" creationId="{645E2359-048B-9C04-EE08-55DDF4ABECD1}"/>
          </ac:spMkLst>
        </pc:spChg>
      </pc:sldChg>
      <pc:sldChg chg="modSp mod">
        <pc:chgData name="Afnan A" userId="cd780763bc9b8f38" providerId="LiveId" clId="{E82ACEE9-7BE8-48E3-B039-8249A21C5C74}" dt="2023-11-14T19:55:16.388" v="78" actId="115"/>
        <pc:sldMkLst>
          <pc:docMk/>
          <pc:sldMk cId="3434948872" sldId="259"/>
        </pc:sldMkLst>
        <pc:spChg chg="mod">
          <ac:chgData name="Afnan A" userId="cd780763bc9b8f38" providerId="LiveId" clId="{E82ACEE9-7BE8-48E3-B039-8249A21C5C74}" dt="2023-11-14T19:55:09.973" v="76" actId="1076"/>
          <ac:spMkLst>
            <pc:docMk/>
            <pc:sldMk cId="3434948872" sldId="259"/>
            <ac:spMk id="4" creationId="{F9549B03-D17D-AF1B-2E94-FE78F8DE7791}"/>
          </ac:spMkLst>
        </pc:spChg>
        <pc:spChg chg="mod">
          <ac:chgData name="Afnan A" userId="cd780763bc9b8f38" providerId="LiveId" clId="{E82ACEE9-7BE8-48E3-B039-8249A21C5C74}" dt="2023-11-14T19:55:16.388" v="78" actId="115"/>
          <ac:spMkLst>
            <pc:docMk/>
            <pc:sldMk cId="3434948872" sldId="259"/>
            <ac:spMk id="5" creationId="{F6E04C6C-E38C-886F-5034-586DC3F07331}"/>
          </ac:spMkLst>
        </pc:spChg>
      </pc:sldChg>
      <pc:sldChg chg="modSp del mod">
        <pc:chgData name="Afnan A" userId="cd780763bc9b8f38" providerId="LiveId" clId="{E82ACEE9-7BE8-48E3-B039-8249A21C5C74}" dt="2023-11-14T23:47:53.960" v="239" actId="2696"/>
        <pc:sldMkLst>
          <pc:docMk/>
          <pc:sldMk cId="1510381555" sldId="260"/>
        </pc:sldMkLst>
        <pc:spChg chg="mod">
          <ac:chgData name="Afnan A" userId="cd780763bc9b8f38" providerId="LiveId" clId="{E82ACEE9-7BE8-48E3-B039-8249A21C5C74}" dt="2023-11-14T23:26:30.970" v="123" actId="20577"/>
          <ac:spMkLst>
            <pc:docMk/>
            <pc:sldMk cId="1510381555" sldId="260"/>
            <ac:spMk id="2" creationId="{A6E4D51A-2BAA-A33A-94D2-5A6C964C3025}"/>
          </ac:spMkLst>
        </pc:spChg>
        <pc:spChg chg="mod">
          <ac:chgData name="Afnan A" userId="cd780763bc9b8f38" providerId="LiveId" clId="{E82ACEE9-7BE8-48E3-B039-8249A21C5C74}" dt="2023-11-14T23:30:02.645" v="146" actId="20577"/>
          <ac:spMkLst>
            <pc:docMk/>
            <pc:sldMk cId="1510381555" sldId="260"/>
            <ac:spMk id="3" creationId="{772DB8FC-C65A-D979-8F60-611F97541302}"/>
          </ac:spMkLst>
        </pc:spChg>
        <pc:picChg chg="mod">
          <ac:chgData name="Afnan A" userId="cd780763bc9b8f38" providerId="LiveId" clId="{E82ACEE9-7BE8-48E3-B039-8249A21C5C74}" dt="2023-11-14T19:56:15.073" v="99" actId="1076"/>
          <ac:picMkLst>
            <pc:docMk/>
            <pc:sldMk cId="1510381555" sldId="260"/>
            <ac:picMk id="5" creationId="{2B23B323-6214-E830-D446-79A3355F5995}"/>
          </ac:picMkLst>
        </pc:picChg>
        <pc:picChg chg="mod">
          <ac:chgData name="Afnan A" userId="cd780763bc9b8f38" providerId="LiveId" clId="{E82ACEE9-7BE8-48E3-B039-8249A21C5C74}" dt="2023-11-14T19:56:11.392" v="98" actId="1076"/>
          <ac:picMkLst>
            <pc:docMk/>
            <pc:sldMk cId="1510381555" sldId="260"/>
            <ac:picMk id="7" creationId="{DC050C30-5159-04A8-A62B-BC1FD8781CDA}"/>
          </ac:picMkLst>
        </pc:picChg>
      </pc:sldChg>
      <pc:sldChg chg="modSp del mod">
        <pc:chgData name="Afnan A" userId="cd780763bc9b8f38" providerId="LiveId" clId="{E82ACEE9-7BE8-48E3-B039-8249A21C5C74}" dt="2023-11-14T23:27:36.374" v="141" actId="2696"/>
        <pc:sldMkLst>
          <pc:docMk/>
          <pc:sldMk cId="3737426722" sldId="261"/>
        </pc:sldMkLst>
        <pc:spChg chg="mod">
          <ac:chgData name="Afnan A" userId="cd780763bc9b8f38" providerId="LiveId" clId="{E82ACEE9-7BE8-48E3-B039-8249A21C5C74}" dt="2023-11-14T23:27:02.770" v="140" actId="20577"/>
          <ac:spMkLst>
            <pc:docMk/>
            <pc:sldMk cId="3737426722" sldId="261"/>
            <ac:spMk id="4" creationId="{50653CA5-F7AA-C7F7-D131-1989DC274D22}"/>
          </ac:spMkLst>
        </pc:spChg>
      </pc:sldChg>
      <pc:sldChg chg="addSp modSp mod">
        <pc:chgData name="Afnan A" userId="cd780763bc9b8f38" providerId="LiveId" clId="{E82ACEE9-7BE8-48E3-B039-8249A21C5C74}" dt="2023-11-15T00:15:35.692" v="2124" actId="115"/>
        <pc:sldMkLst>
          <pc:docMk/>
          <pc:sldMk cId="1244835781" sldId="262"/>
        </pc:sldMkLst>
        <pc:spChg chg="mod">
          <ac:chgData name="Afnan A" userId="cd780763bc9b8f38" providerId="LiveId" clId="{E82ACEE9-7BE8-48E3-B039-8249A21C5C74}" dt="2023-11-15T00:15:35.692" v="2124" actId="115"/>
          <ac:spMkLst>
            <pc:docMk/>
            <pc:sldMk cId="1244835781" sldId="262"/>
            <ac:spMk id="2" creationId="{F831F32D-7DB2-1BF5-145C-F5BD14A36A16}"/>
          </ac:spMkLst>
        </pc:spChg>
        <pc:spChg chg="mod">
          <ac:chgData name="Afnan A" userId="cd780763bc9b8f38" providerId="LiveId" clId="{E82ACEE9-7BE8-48E3-B039-8249A21C5C74}" dt="2023-11-15T00:09:40.261" v="1566" actId="15"/>
          <ac:spMkLst>
            <pc:docMk/>
            <pc:sldMk cId="1244835781" sldId="262"/>
            <ac:spMk id="3" creationId="{3487B791-6EF2-7906-76A9-2C61D5F2B96D}"/>
          </ac:spMkLst>
        </pc:spChg>
        <pc:picChg chg="add mod">
          <ac:chgData name="Afnan A" userId="cd780763bc9b8f38" providerId="LiveId" clId="{E82ACEE9-7BE8-48E3-B039-8249A21C5C74}" dt="2023-11-15T00:08:21.812" v="1370"/>
          <ac:picMkLst>
            <pc:docMk/>
            <pc:sldMk cId="1244835781" sldId="262"/>
            <ac:picMk id="4" creationId="{4EE0CBE8-BE03-BE4F-C34B-74BEAED732FA}"/>
          </ac:picMkLst>
        </pc:picChg>
      </pc:sldChg>
      <pc:sldChg chg="addSp modSp mod">
        <pc:chgData name="Afnan A" userId="cd780763bc9b8f38" providerId="LiveId" clId="{E82ACEE9-7BE8-48E3-B039-8249A21C5C74}" dt="2023-11-15T00:15:28.905" v="2122" actId="115"/>
        <pc:sldMkLst>
          <pc:docMk/>
          <pc:sldMk cId="2410428763" sldId="263"/>
        </pc:sldMkLst>
        <pc:spChg chg="mod">
          <ac:chgData name="Afnan A" userId="cd780763bc9b8f38" providerId="LiveId" clId="{E82ACEE9-7BE8-48E3-B039-8249A21C5C74}" dt="2023-11-15T00:15:28.905" v="2122" actId="115"/>
          <ac:spMkLst>
            <pc:docMk/>
            <pc:sldMk cId="2410428763" sldId="263"/>
            <ac:spMk id="2" creationId="{32DB56BC-D253-7E62-0C48-7D5151E2A98E}"/>
          </ac:spMkLst>
        </pc:spChg>
        <pc:spChg chg="mod">
          <ac:chgData name="Afnan A" userId="cd780763bc9b8f38" providerId="LiveId" clId="{E82ACEE9-7BE8-48E3-B039-8249A21C5C74}" dt="2023-11-14T23:50:39.547" v="439" actId="313"/>
          <ac:spMkLst>
            <pc:docMk/>
            <pc:sldMk cId="2410428763" sldId="263"/>
            <ac:spMk id="3" creationId="{3C5B9848-E105-3CC8-709C-4789D4EA74FC}"/>
          </ac:spMkLst>
        </pc:spChg>
        <pc:picChg chg="add mod">
          <ac:chgData name="Afnan A" userId="cd780763bc9b8f38" providerId="LiveId" clId="{E82ACEE9-7BE8-48E3-B039-8249A21C5C74}" dt="2023-11-14T23:49:02.485" v="296" actId="1076"/>
          <ac:picMkLst>
            <pc:docMk/>
            <pc:sldMk cId="2410428763" sldId="263"/>
            <ac:picMk id="1026" creationId="{0D957CD7-555E-03E8-2A22-CD076ACF0CAC}"/>
          </ac:picMkLst>
        </pc:picChg>
      </pc:sldChg>
      <pc:sldChg chg="modSp del mod setBg">
        <pc:chgData name="Afnan A" userId="cd780763bc9b8f38" providerId="LiveId" clId="{E82ACEE9-7BE8-48E3-B039-8249A21C5C74}" dt="2023-11-15T00:03:08.718" v="1195" actId="47"/>
        <pc:sldMkLst>
          <pc:docMk/>
          <pc:sldMk cId="911478290" sldId="264"/>
        </pc:sldMkLst>
        <pc:spChg chg="mod">
          <ac:chgData name="Afnan A" userId="cd780763bc9b8f38" providerId="LiveId" clId="{E82ACEE9-7BE8-48E3-B039-8249A21C5C74}" dt="2023-11-15T00:01:18.577" v="1057"/>
          <ac:spMkLst>
            <pc:docMk/>
            <pc:sldMk cId="911478290" sldId="264"/>
            <ac:spMk id="2" creationId="{6EA3C13E-1669-3C12-7CAA-8D76E75AD33D}"/>
          </ac:spMkLst>
        </pc:spChg>
        <pc:spChg chg="mod">
          <ac:chgData name="Afnan A" userId="cd780763bc9b8f38" providerId="LiveId" clId="{E82ACEE9-7BE8-48E3-B039-8249A21C5C74}" dt="2023-11-15T00:01:18.577" v="1057"/>
          <ac:spMkLst>
            <pc:docMk/>
            <pc:sldMk cId="911478290" sldId="264"/>
            <ac:spMk id="3" creationId="{4B36BCAD-70EA-57EC-C124-DC354C462385}"/>
          </ac:spMkLst>
        </pc:spChg>
      </pc:sldChg>
      <pc:sldChg chg="modSp mod modClrScheme chgLayout">
        <pc:chgData name="Afnan A" userId="cd780763bc9b8f38" providerId="LiveId" clId="{E82ACEE9-7BE8-48E3-B039-8249A21C5C74}" dt="2023-11-15T00:15:31.801" v="2123" actId="115"/>
        <pc:sldMkLst>
          <pc:docMk/>
          <pc:sldMk cId="1020073455" sldId="265"/>
        </pc:sldMkLst>
        <pc:spChg chg="mod ord">
          <ac:chgData name="Afnan A" userId="cd780763bc9b8f38" providerId="LiveId" clId="{E82ACEE9-7BE8-48E3-B039-8249A21C5C74}" dt="2023-11-15T00:15:31.801" v="2123" actId="115"/>
          <ac:spMkLst>
            <pc:docMk/>
            <pc:sldMk cId="1020073455" sldId="265"/>
            <ac:spMk id="2" creationId="{082E6C6D-A420-7C0E-80D5-6B79C0A64D47}"/>
          </ac:spMkLst>
        </pc:spChg>
        <pc:spChg chg="mod ord">
          <ac:chgData name="Afnan A" userId="cd780763bc9b8f38" providerId="LiveId" clId="{E82ACEE9-7BE8-48E3-B039-8249A21C5C74}" dt="2023-11-15T00:01:18.577" v="1057"/>
          <ac:spMkLst>
            <pc:docMk/>
            <pc:sldMk cId="1020073455" sldId="265"/>
            <ac:spMk id="3" creationId="{FB062BF1-DF56-59F5-E3E2-3AA45A16536B}"/>
          </ac:spMkLst>
        </pc:spChg>
      </pc:sldChg>
      <pc:sldChg chg="modSp mod">
        <pc:chgData name="Afnan A" userId="cd780763bc9b8f38" providerId="LiveId" clId="{E82ACEE9-7BE8-48E3-B039-8249A21C5C74}" dt="2023-11-15T15:42:49.045" v="2131" actId="1076"/>
        <pc:sldMkLst>
          <pc:docMk/>
          <pc:sldMk cId="3697649515" sldId="266"/>
        </pc:sldMkLst>
        <pc:spChg chg="mod">
          <ac:chgData name="Afnan A" userId="cd780763bc9b8f38" providerId="LiveId" clId="{E82ACEE9-7BE8-48E3-B039-8249A21C5C74}" dt="2023-11-15T15:42:49.045" v="2131" actId="1076"/>
          <ac:spMkLst>
            <pc:docMk/>
            <pc:sldMk cId="3697649515" sldId="266"/>
            <ac:spMk id="4" creationId="{4A54AF96-1F7B-A7E4-0558-4DA300B286BB}"/>
          </ac:spMkLst>
        </pc:spChg>
        <pc:spChg chg="mod">
          <ac:chgData name="Afnan A" userId="cd780763bc9b8f38" providerId="LiveId" clId="{E82ACEE9-7BE8-48E3-B039-8249A21C5C74}" dt="2023-11-15T15:42:49.045" v="2131" actId="1076"/>
          <ac:spMkLst>
            <pc:docMk/>
            <pc:sldMk cId="3697649515" sldId="266"/>
            <ac:spMk id="5" creationId="{BBA1D5B0-D120-7ABA-6E3E-40F3BA078E5E}"/>
          </ac:spMkLst>
        </pc:spChg>
      </pc:sldChg>
      <pc:sldChg chg="addSp delSp modSp mod chgLayout">
        <pc:chgData name="Afnan A" userId="cd780763bc9b8f38" providerId="LiveId" clId="{E82ACEE9-7BE8-48E3-B039-8249A21C5C74}" dt="2023-11-15T15:42:33.907" v="2129" actId="1076"/>
        <pc:sldMkLst>
          <pc:docMk/>
          <pc:sldMk cId="3044402315" sldId="267"/>
        </pc:sldMkLst>
        <pc:spChg chg="add mod ord">
          <ac:chgData name="Afnan A" userId="cd780763bc9b8f38" providerId="LiveId" clId="{E82ACEE9-7BE8-48E3-B039-8249A21C5C74}" dt="2023-11-15T15:42:33.907" v="2129" actId="1076"/>
          <ac:spMkLst>
            <pc:docMk/>
            <pc:sldMk cId="3044402315" sldId="267"/>
            <ac:spMk id="2" creationId="{E034CAD1-ADD8-19F3-94BB-F8FF6A6F4591}"/>
          </ac:spMkLst>
        </pc:spChg>
        <pc:spChg chg="mod ord">
          <ac:chgData name="Afnan A" userId="cd780763bc9b8f38" providerId="LiveId" clId="{E82ACEE9-7BE8-48E3-B039-8249A21C5C74}" dt="2023-11-15T15:42:33.907" v="2129" actId="1076"/>
          <ac:spMkLst>
            <pc:docMk/>
            <pc:sldMk cId="3044402315" sldId="267"/>
            <ac:spMk id="4" creationId="{5C99BCD6-91D8-1016-83B8-2A53CBAAA0FB}"/>
          </ac:spMkLst>
        </pc:spChg>
        <pc:spChg chg="del mod">
          <ac:chgData name="Afnan A" userId="cd780763bc9b8f38" providerId="LiveId" clId="{E82ACEE9-7BE8-48E3-B039-8249A21C5C74}" dt="2023-11-15T00:03:21.861" v="1198" actId="478"/>
          <ac:spMkLst>
            <pc:docMk/>
            <pc:sldMk cId="3044402315" sldId="267"/>
            <ac:spMk id="5" creationId="{A5AE0B3E-9001-F7EE-5F9B-F7E24D35C4AA}"/>
          </ac:spMkLst>
        </pc:spChg>
      </pc:sldChg>
      <pc:sldChg chg="modSp mod">
        <pc:chgData name="Afnan A" userId="cd780763bc9b8f38" providerId="LiveId" clId="{E82ACEE9-7BE8-48E3-B039-8249A21C5C74}" dt="2023-11-15T00:15:42.452" v="2126" actId="115"/>
        <pc:sldMkLst>
          <pc:docMk/>
          <pc:sldMk cId="2129742082" sldId="268"/>
        </pc:sldMkLst>
        <pc:spChg chg="mod">
          <ac:chgData name="Afnan A" userId="cd780763bc9b8f38" providerId="LiveId" clId="{E82ACEE9-7BE8-48E3-B039-8249A21C5C74}" dt="2023-11-15T00:15:42.452" v="2126" actId="115"/>
          <ac:spMkLst>
            <pc:docMk/>
            <pc:sldMk cId="2129742082" sldId="268"/>
            <ac:spMk id="6" creationId="{DA6AB594-DC13-3A3A-BC48-9BEEE3091124}"/>
          </ac:spMkLst>
        </pc:spChg>
        <pc:spChg chg="mod">
          <ac:chgData name="Afnan A" userId="cd780763bc9b8f38" providerId="LiveId" clId="{E82ACEE9-7BE8-48E3-B039-8249A21C5C74}" dt="2023-11-15T00:15:15.785" v="2121" actId="20577"/>
          <ac:spMkLst>
            <pc:docMk/>
            <pc:sldMk cId="2129742082" sldId="268"/>
            <ac:spMk id="9" creationId="{ADF57FBC-0E5B-C0A5-7807-556D631C0AC2}"/>
          </ac:spMkLst>
        </pc:spChg>
      </pc:sldChg>
      <pc:sldChg chg="modSp mod">
        <pc:chgData name="Afnan A" userId="cd780763bc9b8f38" providerId="LiveId" clId="{E82ACEE9-7BE8-48E3-B039-8249A21C5C74}" dt="2023-11-15T00:05:52.484" v="1255" actId="242"/>
        <pc:sldMkLst>
          <pc:docMk/>
          <pc:sldMk cId="523918182" sldId="269"/>
        </pc:sldMkLst>
        <pc:spChg chg="mod">
          <ac:chgData name="Afnan A" userId="cd780763bc9b8f38" providerId="LiveId" clId="{E82ACEE9-7BE8-48E3-B039-8249A21C5C74}" dt="2023-11-15T00:05:41.284" v="1254" actId="208"/>
          <ac:spMkLst>
            <pc:docMk/>
            <pc:sldMk cId="523918182" sldId="269"/>
            <ac:spMk id="4" creationId="{F75EE6ED-53EC-C56A-17E9-10EE43BF6777}"/>
          </ac:spMkLst>
        </pc:spChg>
        <pc:spChg chg="mod">
          <ac:chgData name="Afnan A" userId="cd780763bc9b8f38" providerId="LiveId" clId="{E82ACEE9-7BE8-48E3-B039-8249A21C5C74}" dt="2023-11-15T00:05:52.484" v="1255" actId="242"/>
          <ac:spMkLst>
            <pc:docMk/>
            <pc:sldMk cId="523918182" sldId="269"/>
            <ac:spMk id="5" creationId="{0257D8C6-FD18-E101-92C2-1E449CE388C9}"/>
          </ac:spMkLst>
        </pc:spChg>
      </pc:sldChg>
      <pc:sldChg chg="addSp delSp modSp new del mod modClrScheme chgLayout">
        <pc:chgData name="Afnan A" userId="cd780763bc9b8f38" providerId="LiveId" clId="{E82ACEE9-7BE8-48E3-B039-8249A21C5C74}" dt="2023-11-14T23:26:33.539" v="124" actId="2696"/>
        <pc:sldMkLst>
          <pc:docMk/>
          <pc:sldMk cId="832779984" sldId="270"/>
        </pc:sldMkLst>
        <pc:spChg chg="del mod ord">
          <ac:chgData name="Afnan A" userId="cd780763bc9b8f38" providerId="LiveId" clId="{E82ACEE9-7BE8-48E3-B039-8249A21C5C74}" dt="2023-11-14T23:26:09.103" v="106" actId="700"/>
          <ac:spMkLst>
            <pc:docMk/>
            <pc:sldMk cId="832779984" sldId="270"/>
            <ac:spMk id="2" creationId="{5EE7CF8A-65F5-5C1B-E6D4-EC8D338672A0}"/>
          </ac:spMkLst>
        </pc:spChg>
        <pc:spChg chg="del mod ord">
          <ac:chgData name="Afnan A" userId="cd780763bc9b8f38" providerId="LiveId" clId="{E82ACEE9-7BE8-48E3-B039-8249A21C5C74}" dt="2023-11-14T23:26:09.103" v="106" actId="700"/>
          <ac:spMkLst>
            <pc:docMk/>
            <pc:sldMk cId="832779984" sldId="270"/>
            <ac:spMk id="3" creationId="{BE470305-A067-4A2A-1E4A-9436ED535FD3}"/>
          </ac:spMkLst>
        </pc:spChg>
        <pc:spChg chg="add mod ord">
          <ac:chgData name="Afnan A" userId="cd780763bc9b8f38" providerId="LiveId" clId="{E82ACEE9-7BE8-48E3-B039-8249A21C5C74}" dt="2023-11-14T23:26:09.103" v="106" actId="700"/>
          <ac:spMkLst>
            <pc:docMk/>
            <pc:sldMk cId="832779984" sldId="270"/>
            <ac:spMk id="4" creationId="{79481208-3026-995C-8FBD-6BDBBC92D1CC}"/>
          </ac:spMkLst>
        </pc:spChg>
        <pc:spChg chg="add mod ord">
          <ac:chgData name="Afnan A" userId="cd780763bc9b8f38" providerId="LiveId" clId="{E82ACEE9-7BE8-48E3-B039-8249A21C5C74}" dt="2023-11-14T23:26:09.103" v="106" actId="700"/>
          <ac:spMkLst>
            <pc:docMk/>
            <pc:sldMk cId="832779984" sldId="270"/>
            <ac:spMk id="5" creationId="{0676E860-9482-F54C-31C2-259C32C7D8E6}"/>
          </ac:spMkLst>
        </pc:spChg>
      </pc:sldChg>
      <pc:sldChg chg="addSp delSp modSp new mod setBg modClrScheme delDesignElem chgLayout">
        <pc:chgData name="Afnan A" userId="cd780763bc9b8f38" providerId="LiveId" clId="{E82ACEE9-7BE8-48E3-B039-8249A21C5C74}" dt="2023-11-15T00:02:45.376" v="1194" actId="1076"/>
        <pc:sldMkLst>
          <pc:docMk/>
          <pc:sldMk cId="2564451723" sldId="270"/>
        </pc:sldMkLst>
        <pc:spChg chg="del">
          <ac:chgData name="Afnan A" userId="cd780763bc9b8f38" providerId="LiveId" clId="{E82ACEE9-7BE8-48E3-B039-8249A21C5C74}" dt="2023-11-14T23:55:19.693" v="763" actId="700"/>
          <ac:spMkLst>
            <pc:docMk/>
            <pc:sldMk cId="2564451723" sldId="270"/>
            <ac:spMk id="2" creationId="{0B61E57C-79F9-5263-7283-5A68AF8B1C60}"/>
          </ac:spMkLst>
        </pc:spChg>
        <pc:spChg chg="del">
          <ac:chgData name="Afnan A" userId="cd780763bc9b8f38" providerId="LiveId" clId="{E82ACEE9-7BE8-48E3-B039-8249A21C5C74}" dt="2023-11-14T23:55:19.693" v="763" actId="700"/>
          <ac:spMkLst>
            <pc:docMk/>
            <pc:sldMk cId="2564451723" sldId="270"/>
            <ac:spMk id="3" creationId="{7F99869A-DCE7-A115-EC6B-5D478B960291}"/>
          </ac:spMkLst>
        </pc:spChg>
        <pc:spChg chg="add del mod ord">
          <ac:chgData name="Afnan A" userId="cd780763bc9b8f38" providerId="LiveId" clId="{E82ACEE9-7BE8-48E3-B039-8249A21C5C74}" dt="2023-11-15T00:02:05.775" v="1179" actId="478"/>
          <ac:spMkLst>
            <pc:docMk/>
            <pc:sldMk cId="2564451723" sldId="270"/>
            <ac:spMk id="4" creationId="{473CAD98-D710-8214-E3CC-15AAD2BBDC3D}"/>
          </ac:spMkLst>
        </pc:spChg>
        <pc:spChg chg="add mod">
          <ac:chgData name="Afnan A" userId="cd780763bc9b8f38" providerId="LiveId" clId="{E82ACEE9-7BE8-48E3-B039-8249A21C5C74}" dt="2023-11-15T00:02:45.376" v="1194" actId="1076"/>
          <ac:spMkLst>
            <pc:docMk/>
            <pc:sldMk cId="2564451723" sldId="270"/>
            <ac:spMk id="5" creationId="{45EF25A4-382C-410D-231F-12E25DF4C704}"/>
          </ac:spMkLst>
        </pc:spChg>
        <pc:spChg chg="add del">
          <ac:chgData name="Afnan A" userId="cd780763bc9b8f38" providerId="LiveId" clId="{E82ACEE9-7BE8-48E3-B039-8249A21C5C74}" dt="2023-11-14T23:55:38.354" v="771" actId="26606"/>
          <ac:spMkLst>
            <pc:docMk/>
            <pc:sldMk cId="2564451723" sldId="270"/>
            <ac:spMk id="2067" creationId="{184884BF-A898-4EFF-9504-E13EBE3FF62E}"/>
          </ac:spMkLst>
        </pc:spChg>
        <pc:spChg chg="add del">
          <ac:chgData name="Afnan A" userId="cd780763bc9b8f38" providerId="LiveId" clId="{E82ACEE9-7BE8-48E3-B039-8249A21C5C74}" dt="2023-11-14T23:55:38.354" v="771" actId="26606"/>
          <ac:spMkLst>
            <pc:docMk/>
            <pc:sldMk cId="2564451723" sldId="270"/>
            <ac:spMk id="2068" creationId="{6F79B0DD-2C63-4EE5-804F-B8E391FC1E45}"/>
          </ac:spMkLst>
        </pc:spChg>
        <pc:spChg chg="add del">
          <ac:chgData name="Afnan A" userId="cd780763bc9b8f38" providerId="LiveId" clId="{E82ACEE9-7BE8-48E3-B039-8249A21C5C74}" dt="2023-11-14T23:55:38.354" v="771" actId="26606"/>
          <ac:spMkLst>
            <pc:docMk/>
            <pc:sldMk cId="2564451723" sldId="270"/>
            <ac:spMk id="2069" creationId="{7B32D337-FDA6-4468-ADB1-7038E5FC0BA9}"/>
          </ac:spMkLst>
        </pc:spChg>
        <pc:spChg chg="add del">
          <ac:chgData name="Afnan A" userId="cd780763bc9b8f38" providerId="LiveId" clId="{E82ACEE9-7BE8-48E3-B039-8249A21C5C74}" dt="2023-11-14T23:55:38.354" v="771" actId="26606"/>
          <ac:spMkLst>
            <pc:docMk/>
            <pc:sldMk cId="2564451723" sldId="270"/>
            <ac:spMk id="2070" creationId="{627DB8AB-CD55-4C8F-9043-52652B89231A}"/>
          </ac:spMkLst>
        </pc:spChg>
        <pc:spChg chg="add del">
          <ac:chgData name="Afnan A" userId="cd780763bc9b8f38" providerId="LiveId" clId="{E82ACEE9-7BE8-48E3-B039-8249A21C5C74}" dt="2023-11-14T23:55:38.354" v="771" actId="26606"/>
          <ac:spMkLst>
            <pc:docMk/>
            <pc:sldMk cId="2564451723" sldId="270"/>
            <ac:spMk id="2071" creationId="{53059C5A-91CB-4024-9B4E-20082E25C70B}"/>
          </ac:spMkLst>
        </pc:spChg>
        <pc:spChg chg="add del">
          <ac:chgData name="Afnan A" userId="cd780763bc9b8f38" providerId="LiveId" clId="{E82ACEE9-7BE8-48E3-B039-8249A21C5C74}" dt="2023-11-14T23:56:30.534" v="825" actId="26606"/>
          <ac:spMkLst>
            <pc:docMk/>
            <pc:sldMk cId="2564451723" sldId="270"/>
            <ac:spMk id="2073" creationId="{417CDA24-35F8-4540-8C52-3096D6D94949}"/>
          </ac:spMkLst>
        </pc:spChg>
        <pc:spChg chg="add del">
          <ac:chgData name="Afnan A" userId="cd780763bc9b8f38" providerId="LiveId" clId="{E82ACEE9-7BE8-48E3-B039-8249A21C5C74}" dt="2023-11-14T23:56:30.534" v="825" actId="26606"/>
          <ac:spMkLst>
            <pc:docMk/>
            <pc:sldMk cId="2564451723" sldId="270"/>
            <ac:spMk id="2074" creationId="{8658BFE0-4E65-4174-9C75-687C94E88273}"/>
          </ac:spMkLst>
        </pc:spChg>
        <pc:spChg chg="add del">
          <ac:chgData name="Afnan A" userId="cd780763bc9b8f38" providerId="LiveId" clId="{E82ACEE9-7BE8-48E3-B039-8249A21C5C74}" dt="2023-11-14T23:56:30.534" v="825" actId="26606"/>
          <ac:spMkLst>
            <pc:docMk/>
            <pc:sldMk cId="2564451723" sldId="270"/>
            <ac:spMk id="2075" creationId="{FA75DFED-A0C1-4A83-BE1D-0271C1826EF6}"/>
          </ac:spMkLst>
        </pc:spChg>
        <pc:spChg chg="add del">
          <ac:chgData name="Afnan A" userId="cd780763bc9b8f38" providerId="LiveId" clId="{E82ACEE9-7BE8-48E3-B039-8249A21C5C74}" dt="2023-11-14T23:57:46.192" v="967" actId="26606"/>
          <ac:spMkLst>
            <pc:docMk/>
            <pc:sldMk cId="2564451723" sldId="270"/>
            <ac:spMk id="2080" creationId="{E8DC6FCD-811B-436E-9FEE-FC957486CD7E}"/>
          </ac:spMkLst>
        </pc:spChg>
        <pc:spChg chg="add del">
          <ac:chgData name="Afnan A" userId="cd780763bc9b8f38" providerId="LiveId" clId="{E82ACEE9-7BE8-48E3-B039-8249A21C5C74}" dt="2023-11-14T23:58:12.085" v="980" actId="26606"/>
          <ac:spMkLst>
            <pc:docMk/>
            <pc:sldMk cId="2564451723" sldId="270"/>
            <ac:spMk id="2085" creationId="{42D91A80-424C-43FF-B36B-58B851DC5EB1}"/>
          </ac:spMkLst>
        </pc:spChg>
        <pc:spChg chg="add del">
          <ac:chgData name="Afnan A" userId="cd780763bc9b8f38" providerId="LiveId" clId="{E82ACEE9-7BE8-48E3-B039-8249A21C5C74}" dt="2023-11-14T23:58:12.085" v="980" actId="26606"/>
          <ac:spMkLst>
            <pc:docMk/>
            <pc:sldMk cId="2564451723" sldId="270"/>
            <ac:spMk id="2087" creationId="{99413ED5-9ED4-4772-BCE4-2BCAE6B12E35}"/>
          </ac:spMkLst>
        </pc:spChg>
        <pc:spChg chg="add del">
          <ac:chgData name="Afnan A" userId="cd780763bc9b8f38" providerId="LiveId" clId="{E82ACEE9-7BE8-48E3-B039-8249A21C5C74}" dt="2023-11-14T23:58:12.085" v="980" actId="26606"/>
          <ac:spMkLst>
            <pc:docMk/>
            <pc:sldMk cId="2564451723" sldId="270"/>
            <ac:spMk id="2089" creationId="{04357C93-F0CB-4A1C-8F77-4E9063789819}"/>
          </ac:spMkLst>
        </pc:spChg>
        <pc:spChg chg="add del">
          <ac:chgData name="Afnan A" userId="cd780763bc9b8f38" providerId="LiveId" clId="{E82ACEE9-7BE8-48E3-B039-8249A21C5C74}" dt="2023-11-14T23:58:12.085" v="980" actId="26606"/>
          <ac:spMkLst>
            <pc:docMk/>
            <pc:sldMk cId="2564451723" sldId="270"/>
            <ac:spMk id="2091" creationId="{90F533E9-6690-41A8-A372-4C6C622D028D}"/>
          </ac:spMkLst>
        </pc:spChg>
        <pc:spChg chg="add del">
          <ac:chgData name="Afnan A" userId="cd780763bc9b8f38" providerId="LiveId" clId="{E82ACEE9-7BE8-48E3-B039-8249A21C5C74}" dt="2023-11-14T23:58:12.083" v="979" actId="26606"/>
          <ac:spMkLst>
            <pc:docMk/>
            <pc:sldMk cId="2564451723" sldId="270"/>
            <ac:spMk id="2096" creationId="{8063E580-BD51-4DC3-9968-97E5480C2D94}"/>
          </ac:spMkLst>
        </pc:spChg>
        <pc:spChg chg="add del">
          <ac:chgData name="Afnan A" userId="cd780763bc9b8f38" providerId="LiveId" clId="{E82ACEE9-7BE8-48E3-B039-8249A21C5C74}" dt="2023-11-14T23:58:12.083" v="979" actId="26606"/>
          <ac:spMkLst>
            <pc:docMk/>
            <pc:sldMk cId="2564451723" sldId="270"/>
            <ac:spMk id="2098" creationId="{90464369-70FA-42AF-948F-80664CA7BFE5}"/>
          </ac:spMkLst>
        </pc:spChg>
        <pc:spChg chg="add del">
          <ac:chgData name="Afnan A" userId="cd780763bc9b8f38" providerId="LiveId" clId="{E82ACEE9-7BE8-48E3-B039-8249A21C5C74}" dt="2023-11-14T23:58:12.083" v="979" actId="26606"/>
          <ac:spMkLst>
            <pc:docMk/>
            <pc:sldMk cId="2564451723" sldId="270"/>
            <ac:spMk id="2100" creationId="{A648176E-454C-437C-B0FC-9B82FCF32B24}"/>
          </ac:spMkLst>
        </pc:spChg>
        <pc:spChg chg="add del">
          <ac:chgData name="Afnan A" userId="cd780763bc9b8f38" providerId="LiveId" clId="{E82ACEE9-7BE8-48E3-B039-8249A21C5C74}" dt="2023-11-14T23:58:12.083" v="979" actId="26606"/>
          <ac:spMkLst>
            <pc:docMk/>
            <pc:sldMk cId="2564451723" sldId="270"/>
            <ac:spMk id="2102" creationId="{A6604B49-AD5C-4590-B051-06C8222ECD99}"/>
          </ac:spMkLst>
        </pc:spChg>
        <pc:spChg chg="add del">
          <ac:chgData name="Afnan A" userId="cd780763bc9b8f38" providerId="LiveId" clId="{E82ACEE9-7BE8-48E3-B039-8249A21C5C74}" dt="2023-11-14T23:58:12.083" v="979" actId="26606"/>
          <ac:spMkLst>
            <pc:docMk/>
            <pc:sldMk cId="2564451723" sldId="270"/>
            <ac:spMk id="2104" creationId="{CC552A98-EF7D-4D42-AB69-066B786AB55B}"/>
          </ac:spMkLst>
        </pc:spChg>
        <pc:spChg chg="add del">
          <ac:chgData name="Afnan A" userId="cd780763bc9b8f38" providerId="LiveId" clId="{E82ACEE9-7BE8-48E3-B039-8249A21C5C74}" dt="2023-11-14T23:59:35.965" v="1015" actId="26606"/>
          <ac:spMkLst>
            <pc:docMk/>
            <pc:sldMk cId="2564451723" sldId="270"/>
            <ac:spMk id="2106" creationId="{AB902CB9-C7DC-4673-B7D5-F22DCF0EC54E}"/>
          </ac:spMkLst>
        </pc:spChg>
        <pc:spChg chg="add del">
          <ac:chgData name="Afnan A" userId="cd780763bc9b8f38" providerId="LiveId" clId="{E82ACEE9-7BE8-48E3-B039-8249A21C5C74}" dt="2023-11-14T23:59:41.876" v="1017" actId="26606"/>
          <ac:spMkLst>
            <pc:docMk/>
            <pc:sldMk cId="2564451723" sldId="270"/>
            <ac:spMk id="2111" creationId="{8063E580-BD51-4DC3-9968-97E5480C2D94}"/>
          </ac:spMkLst>
        </pc:spChg>
        <pc:spChg chg="add del">
          <ac:chgData name="Afnan A" userId="cd780763bc9b8f38" providerId="LiveId" clId="{E82ACEE9-7BE8-48E3-B039-8249A21C5C74}" dt="2023-11-14T23:59:41.876" v="1017" actId="26606"/>
          <ac:spMkLst>
            <pc:docMk/>
            <pc:sldMk cId="2564451723" sldId="270"/>
            <ac:spMk id="2113" creationId="{90464369-70FA-42AF-948F-80664CA7BFE5}"/>
          </ac:spMkLst>
        </pc:spChg>
        <pc:spChg chg="add del">
          <ac:chgData name="Afnan A" userId="cd780763bc9b8f38" providerId="LiveId" clId="{E82ACEE9-7BE8-48E3-B039-8249A21C5C74}" dt="2023-11-14T23:59:41.876" v="1017" actId="26606"/>
          <ac:spMkLst>
            <pc:docMk/>
            <pc:sldMk cId="2564451723" sldId="270"/>
            <ac:spMk id="2115" creationId="{A648176E-454C-437C-B0FC-9B82FCF32B24}"/>
          </ac:spMkLst>
        </pc:spChg>
        <pc:spChg chg="add del">
          <ac:chgData name="Afnan A" userId="cd780763bc9b8f38" providerId="LiveId" clId="{E82ACEE9-7BE8-48E3-B039-8249A21C5C74}" dt="2023-11-14T23:59:41.876" v="1017" actId="26606"/>
          <ac:spMkLst>
            <pc:docMk/>
            <pc:sldMk cId="2564451723" sldId="270"/>
            <ac:spMk id="2117" creationId="{A6604B49-AD5C-4590-B051-06C8222ECD99}"/>
          </ac:spMkLst>
        </pc:spChg>
        <pc:spChg chg="add del">
          <ac:chgData name="Afnan A" userId="cd780763bc9b8f38" providerId="LiveId" clId="{E82ACEE9-7BE8-48E3-B039-8249A21C5C74}" dt="2023-11-14T23:59:41.876" v="1017" actId="26606"/>
          <ac:spMkLst>
            <pc:docMk/>
            <pc:sldMk cId="2564451723" sldId="270"/>
            <ac:spMk id="2119" creationId="{CC552A98-EF7D-4D42-AB69-066B786AB55B}"/>
          </ac:spMkLst>
        </pc:spChg>
        <pc:spChg chg="add del">
          <ac:chgData name="Afnan A" userId="cd780763bc9b8f38" providerId="LiveId" clId="{E82ACEE9-7BE8-48E3-B039-8249A21C5C74}" dt="2023-11-15T00:01:18.577" v="1057"/>
          <ac:spMkLst>
            <pc:docMk/>
            <pc:sldMk cId="2564451723" sldId="270"/>
            <ac:spMk id="2124" creationId="{F277940B-7F30-4A86-B577-C158694B3EFA}"/>
          </ac:spMkLst>
        </pc:spChg>
        <pc:grpChg chg="add del">
          <ac:chgData name="Afnan A" userId="cd780763bc9b8f38" providerId="LiveId" clId="{E82ACEE9-7BE8-48E3-B039-8249A21C5C74}" dt="2023-11-15T00:01:18.577" v="1057"/>
          <ac:grpSpMkLst>
            <pc:docMk/>
            <pc:sldMk cId="2564451723" sldId="270"/>
            <ac:grpSpMk id="2126" creationId="{D2A542E6-1924-4FE2-89D1-3CB19468C1F6}"/>
          </ac:grpSpMkLst>
        </pc:grpChg>
        <pc:picChg chg="add del mod ord">
          <ac:chgData name="Afnan A" userId="cd780763bc9b8f38" providerId="LiveId" clId="{E82ACEE9-7BE8-48E3-B039-8249A21C5C74}" dt="2023-11-15T00:00:14.902" v="1027" actId="21"/>
          <ac:picMkLst>
            <pc:docMk/>
            <pc:sldMk cId="2564451723" sldId="270"/>
            <ac:picMk id="2050" creationId="{44FBF21D-CAB1-4918-2495-E7A73CCF88BC}"/>
          </ac:picMkLst>
        </pc:picChg>
        <pc:picChg chg="add del mod ord">
          <ac:chgData name="Afnan A" userId="cd780763bc9b8f38" providerId="LiveId" clId="{E82ACEE9-7BE8-48E3-B039-8249A21C5C74}" dt="2023-11-15T00:00:14.902" v="1027" actId="21"/>
          <ac:picMkLst>
            <pc:docMk/>
            <pc:sldMk cId="2564451723" sldId="270"/>
            <ac:picMk id="2052" creationId="{37EA0EC4-086E-57BE-7646-A0BC0D859FCB}"/>
          </ac:picMkLst>
        </pc:picChg>
        <pc:picChg chg="add del mod ord">
          <ac:chgData name="Afnan A" userId="cd780763bc9b8f38" providerId="LiveId" clId="{E82ACEE9-7BE8-48E3-B039-8249A21C5C74}" dt="2023-11-15T00:00:14.902" v="1027" actId="21"/>
          <ac:picMkLst>
            <pc:docMk/>
            <pc:sldMk cId="2564451723" sldId="270"/>
            <ac:picMk id="2054" creationId="{48EEDB33-9481-4460-BA30-10037F159400}"/>
          </ac:picMkLst>
        </pc:picChg>
        <pc:picChg chg="add del mod ord">
          <ac:chgData name="Afnan A" userId="cd780763bc9b8f38" providerId="LiveId" clId="{E82ACEE9-7BE8-48E3-B039-8249A21C5C74}" dt="2023-11-15T00:00:14.902" v="1027" actId="21"/>
          <ac:picMkLst>
            <pc:docMk/>
            <pc:sldMk cId="2564451723" sldId="270"/>
            <ac:picMk id="2056" creationId="{422F5B14-58BB-E265-6816-81ED1E6FFD7E}"/>
          </ac:picMkLst>
        </pc:picChg>
        <pc:picChg chg="add mod">
          <ac:chgData name="Afnan A" userId="cd780763bc9b8f38" providerId="LiveId" clId="{E82ACEE9-7BE8-48E3-B039-8249A21C5C74}" dt="2023-11-15T00:02:42.658" v="1193" actId="1076"/>
          <ac:picMkLst>
            <pc:docMk/>
            <pc:sldMk cId="2564451723" sldId="270"/>
            <ac:picMk id="2058" creationId="{3792ED48-293C-BB7E-7864-F5BBA24489C2}"/>
          </ac:picMkLst>
        </pc:picChg>
        <pc:picChg chg="add mod">
          <ac:chgData name="Afnan A" userId="cd780763bc9b8f38" providerId="LiveId" clId="{E82ACEE9-7BE8-48E3-B039-8249A21C5C74}" dt="2023-11-15T00:02:42.658" v="1193" actId="1076"/>
          <ac:picMkLst>
            <pc:docMk/>
            <pc:sldMk cId="2564451723" sldId="270"/>
            <ac:picMk id="2060" creationId="{3F874288-101A-67C4-1247-BACFB1EA8849}"/>
          </ac:picMkLst>
        </pc:picChg>
        <pc:picChg chg="add mod">
          <ac:chgData name="Afnan A" userId="cd780763bc9b8f38" providerId="LiveId" clId="{E82ACEE9-7BE8-48E3-B039-8249A21C5C74}" dt="2023-11-15T00:02:42.658" v="1193" actId="1076"/>
          <ac:picMkLst>
            <pc:docMk/>
            <pc:sldMk cId="2564451723" sldId="270"/>
            <ac:picMk id="2062" creationId="{F48F679A-0C5D-FEC9-320C-C948D936E2C2}"/>
          </ac:picMkLst>
        </pc:picChg>
        <pc:picChg chg="add mod">
          <ac:chgData name="Afnan A" userId="cd780763bc9b8f38" providerId="LiveId" clId="{E82ACEE9-7BE8-48E3-B039-8249A21C5C74}" dt="2023-11-15T00:02:42.658" v="1193" actId="1076"/>
          <ac:picMkLst>
            <pc:docMk/>
            <pc:sldMk cId="2564451723" sldId="270"/>
            <ac:picMk id="2064" creationId="{A49409D0-CBF6-ECE7-F78F-CD96735394CA}"/>
          </ac:picMkLst>
        </pc:picChg>
        <pc:cxnChg chg="add del">
          <ac:chgData name="Afnan A" userId="cd780763bc9b8f38" providerId="LiveId" clId="{E82ACEE9-7BE8-48E3-B039-8249A21C5C74}" dt="2023-11-14T23:55:36.432" v="769" actId="26606"/>
          <ac:cxnSpMkLst>
            <pc:docMk/>
            <pc:sldMk cId="2564451723" sldId="270"/>
            <ac:cxnSpMk id="2061" creationId="{91B6081D-D3E8-4209-B85B-EB1C655A6272}"/>
          </ac:cxnSpMkLst>
        </pc:cxnChg>
        <pc:cxnChg chg="add del">
          <ac:chgData name="Afnan A" userId="cd780763bc9b8f38" providerId="LiveId" clId="{E82ACEE9-7BE8-48E3-B039-8249A21C5C74}" dt="2023-11-14T23:55:36.432" v="769" actId="26606"/>
          <ac:cxnSpMkLst>
            <pc:docMk/>
            <pc:sldMk cId="2564451723" sldId="270"/>
            <ac:cxnSpMk id="2063" creationId="{28CA55E4-1295-45C8-BA05-5A9E705B749A}"/>
          </ac:cxnSpMkLst>
        </pc:cxnChg>
        <pc:cxnChg chg="add del">
          <ac:chgData name="Afnan A" userId="cd780763bc9b8f38" providerId="LiveId" clId="{E82ACEE9-7BE8-48E3-B039-8249A21C5C74}" dt="2023-11-14T23:55:36.432" v="769" actId="26606"/>
          <ac:cxnSpMkLst>
            <pc:docMk/>
            <pc:sldMk cId="2564451723" sldId="270"/>
            <ac:cxnSpMk id="2065" creationId="{08C5794E-A9A1-4A23-AF68-C79A7822334C}"/>
          </ac:cxnSpMkLst>
        </pc:cxnChg>
      </pc:sldChg>
      <pc:sldChg chg="addSp modSp new del mod ord modClrScheme chgLayout">
        <pc:chgData name="Afnan A" userId="cd780763bc9b8f38" providerId="LiveId" clId="{E82ACEE9-7BE8-48E3-B039-8249A21C5C74}" dt="2023-11-15T00:08:24.938" v="1371" actId="47"/>
        <pc:sldMkLst>
          <pc:docMk/>
          <pc:sldMk cId="564200184" sldId="271"/>
        </pc:sldMkLst>
        <pc:spChg chg="add mod">
          <ac:chgData name="Afnan A" userId="cd780763bc9b8f38" providerId="LiveId" clId="{E82ACEE9-7BE8-48E3-B039-8249A21C5C74}" dt="2023-11-15T00:06:44.918" v="1276" actId="20577"/>
          <ac:spMkLst>
            <pc:docMk/>
            <pc:sldMk cId="564200184" sldId="271"/>
            <ac:spMk id="2" creationId="{BDF94161-4EC4-9010-D0C1-3E337962F70E}"/>
          </ac:spMkLst>
        </pc:spChg>
        <pc:spChg chg="add mod">
          <ac:chgData name="Afnan A" userId="cd780763bc9b8f38" providerId="LiveId" clId="{E82ACEE9-7BE8-48E3-B039-8249A21C5C74}" dt="2023-11-15T00:07:59.648" v="1347" actId="313"/>
          <ac:spMkLst>
            <pc:docMk/>
            <pc:sldMk cId="564200184" sldId="271"/>
            <ac:spMk id="3" creationId="{65CAD183-EA70-1316-F97B-737E80B74089}"/>
          </ac:spMkLst>
        </pc:spChg>
        <pc:picChg chg="add mod">
          <ac:chgData name="Afnan A" userId="cd780763bc9b8f38" providerId="LiveId" clId="{E82ACEE9-7BE8-48E3-B039-8249A21C5C74}" dt="2023-11-15T00:06:57.966" v="1282" actId="14100"/>
          <ac:picMkLst>
            <pc:docMk/>
            <pc:sldMk cId="564200184" sldId="271"/>
            <ac:picMk id="3074" creationId="{5CEA1419-FC95-B513-B949-EDA4C1C993E6}"/>
          </ac:picMkLst>
        </pc:picChg>
      </pc:sldChg>
      <pc:sldMasterChg chg="setBg">
        <pc:chgData name="Afnan A" userId="cd780763bc9b8f38" providerId="LiveId" clId="{E82ACEE9-7BE8-48E3-B039-8249A21C5C74}" dt="2023-11-15T00:01:23.171" v="1058"/>
        <pc:sldMasterMkLst>
          <pc:docMk/>
          <pc:sldMasterMk cId="3126076543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FB6F-9254-4E74-8AC3-DF7C8710BA4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D03C-263F-48CB-B87F-CBF555D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Attribution: </a:t>
            </a:r>
          </a:p>
          <a:p>
            <a:endParaRPr lang="en-US" dirty="0"/>
          </a:p>
          <a:p>
            <a:r>
              <a:rPr lang="en-US" dirty="0"/>
              <a:t>Cogwheel Icon: &lt;a </a:t>
            </a:r>
            <a:r>
              <a:rPr lang="en-US" dirty="0" err="1"/>
              <a:t>href</a:t>
            </a:r>
            <a:r>
              <a:rPr lang="en-US" dirty="0"/>
              <a:t>="https://www.flaticon.com/free-icons/operation" title="operation icons"&gt;Operation icons created by SBTS2018 -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Bullseye Icon:&lt;a </a:t>
            </a:r>
            <a:r>
              <a:rPr lang="en-US" dirty="0" err="1"/>
              <a:t>href</a:t>
            </a:r>
            <a:r>
              <a:rPr lang="en-US" dirty="0"/>
              <a:t>="https://www.flaticon.com/free-icons/goal" title="goal icons"&gt;Goal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AD03C-263F-48CB-B87F-CBF555D4F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87C4-61CF-6FC6-B0A7-C9AE47C2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53FDD-13F5-E0F8-2C34-D6DC4E5EB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12D3-3A59-FFF8-CF4A-AB367E4E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3585-142D-7D34-3484-751F8AC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D922-B25E-9B12-2FD2-154EF7AB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7E42-8090-B44F-597C-212246F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786D-9626-5025-BF49-1E508EE2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2648-1587-70CC-853D-CC708EC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017A-5F35-9118-2793-62239545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E698-F517-1A38-5985-1F6870A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E9D8E-97E1-D6A5-6418-C71C1148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CD261-3AAC-3AD3-901E-E33D90B2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D2E1-AD7F-D1BC-A259-CDBAFDC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900B-20E1-9A30-23E2-50D5DE2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9863-02C7-D44A-26C4-97F6A6C9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FE6D-0D38-C139-63A5-9BB124BE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CF71-A6CE-A967-6DAB-AC6FA21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7FCF-7630-D8EA-0769-6F39C5A1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DE55-10FD-AABE-CF5C-3EB5644D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828F-B42A-FB4C-796F-A3455F7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A78F-258D-0657-14BE-70BAB24F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27B96-BEEF-5675-5047-13C83FBC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90D0-0F00-28C1-9C81-28183407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5082-A5C9-05FA-D02D-02B864BC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6C06-0650-7038-5008-45764741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9F84-C4D3-9C12-19BB-7D93D75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481C-FA47-4A39-153C-CF725F990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541B7-05EA-C9FD-D09A-E4AD5848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B1F6D-3E46-CCA7-35C8-3D07E849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B9EE6-5136-792F-2525-86D4E9FA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0D2F-2215-DE3E-AE93-79F0F34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2233-1988-65DB-4F7B-8E853C9C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6754D-AA2D-D066-2627-7092C59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A02D-EA1F-A592-FD4A-DA303719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CE3EF-E88C-4E1A-AE8C-8319571AB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2D11F-F01C-98A2-D6E6-44CAFAADA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1A2CF-38E1-A815-8359-C01CD204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4CA17-EE42-0651-7BDE-6CD8C281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AC6DF-9E31-2B86-A5C9-1EC56276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D298-EA00-B03A-3470-9A22ABCF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37977-3472-F687-EFFD-EABDDDF1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3EAF3-7805-1CA1-0E1A-CF9CBEE9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ED012-E89D-5856-FC9B-9465CF83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27F93-4710-2323-ADBE-F90684E8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A87A1-B55D-BE0B-7B1E-6719D332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B0458-07D6-4570-437A-A4DDE82C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A17B-902C-0A10-F0B1-FD41904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4911-576F-404E-44E5-8A065670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900E8-8E30-B8D0-924E-32BA0524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D325-ED86-C9CE-FA46-78755E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D38E-64BE-CAB0-167D-0FD5D49E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D299-2074-1C82-2DE7-63A37C86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2357-1BA0-F23F-767F-52C3CF68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10E96-F11E-A496-EC48-9A86728B9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66FC5-436A-0D1C-C8C0-5156D44C4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DB5E1-5CB1-5353-6F5B-CC4B79CB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B9FF-A50D-9ABD-10FC-5B69667A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1B3B7-FF18-761D-7870-322B51C1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FEEF9-F4A7-1B70-9330-C038697E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54354-EA39-3612-A0D4-2F95215E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D4BB-EF44-CE0B-B6BF-FF6E1D09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6135-A624-4EE7-915C-8189119FEDC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013D-E4EE-73F0-1885-E4AF3A7BC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A269-EDD3-ED83-4CAB-2FAF2C18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D7E6-2E2C-40EA-9440-2C4A0D22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59A2-2CFF-8993-BD7B-A3B547737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u="sng" strike="noStrike" dirty="0">
                <a:solidFill>
                  <a:srgbClr val="FFFFFF"/>
                </a:solidFill>
                <a:effectLst/>
                <a:latin typeface="Aldrich"/>
              </a:rPr>
              <a:t>Optimizing Big Mountain Resort: A Data-Driven Approach</a:t>
            </a:r>
            <a:endParaRPr lang="en-US" sz="4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7A919-CAF7-CE28-77F9-641BE113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955" y="5705476"/>
            <a:ext cx="3768090" cy="1004252"/>
          </a:xfrm>
        </p:spPr>
        <p:txBody>
          <a:bodyPr anchor="b">
            <a:normAutofit fontScale="475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FFFFFF"/>
                </a:solidFill>
                <a:effectLst/>
                <a:latin typeface="Bai Jamjuree"/>
              </a:rPr>
              <a:t>By Afnan Abdullahi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  <a:latin typeface="Bai Jamjuree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4AF96-1F7B-A7E4-0558-4DA300B2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49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19900" dirty="0"/>
              <a:t>04: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1D5B0-D120-7ABA-6E3E-40F3BA07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1222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764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6AB594-DC13-3A3A-BC48-9BEEE309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 and Conclusion: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F57FBC-0E5B-C0A5-7807-556D631C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holds exceptional standing in various categories highlighting the resort’s high standing. </a:t>
            </a:r>
          </a:p>
          <a:p>
            <a:r>
              <a:rPr lang="en-US" dirty="0"/>
              <a:t>The data exploration has provided insights into dynamic pricing strategies and influential features</a:t>
            </a:r>
          </a:p>
          <a:p>
            <a:r>
              <a:rPr lang="en-US" dirty="0"/>
              <a:t>Scenario 3 emerges as the preferred option for ticket price increase</a:t>
            </a:r>
          </a:p>
          <a:p>
            <a:r>
              <a:rPr lang="en-US" dirty="0"/>
              <a:t>Further work is necessary but these recommendation should increase Big Mountain Resort revenue and help reduce some costs.</a:t>
            </a:r>
          </a:p>
        </p:txBody>
      </p:sp>
    </p:spTree>
    <p:extLst>
      <p:ext uri="{BB962C8B-B14F-4D97-AF65-F5344CB8AC3E}">
        <p14:creationId xmlns:p14="http://schemas.microsoft.com/office/powerpoint/2010/main" val="212974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EE6ED-53EC-C56A-17E9-10EE43BF677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10000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7D8C6-FD18-E101-92C2-1E449CE38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391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9B03-D17D-AF1B-2E94-FE78F8DE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78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19900" dirty="0"/>
              <a:t>01: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4C6C-E38C-886F-5034-586DC3F0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369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/>
              <a:t>The Problem </a:t>
            </a:r>
          </a:p>
        </p:txBody>
      </p:sp>
    </p:spTree>
    <p:extLst>
      <p:ext uri="{BB962C8B-B14F-4D97-AF65-F5344CB8AC3E}">
        <p14:creationId xmlns:p14="http://schemas.microsoft.com/office/powerpoint/2010/main" val="34349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C2-D46A-9722-85D1-3711AB3A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15759"/>
            <a:ext cx="10515600" cy="1325563"/>
          </a:xfrm>
        </p:spPr>
        <p:txBody>
          <a:bodyPr/>
          <a:lstStyle/>
          <a:p>
            <a:r>
              <a:rPr lang="en-US" u="sng" dirty="0"/>
              <a:t>Problem Identification: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38C7-FC9E-F443-7B03-824ACF6B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821" y="1690688"/>
            <a:ext cx="6493042" cy="4045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Operating Costs Surge</a:t>
            </a:r>
          </a:p>
          <a:p>
            <a:pPr lvl="1"/>
            <a:r>
              <a:rPr lang="en-US" dirty="0"/>
              <a:t>Big Mountain Resort Faces a significant increase in operating costs</a:t>
            </a:r>
          </a:p>
          <a:p>
            <a:pPr lvl="2"/>
            <a:r>
              <a:rPr lang="en-US" dirty="0"/>
              <a:t>An additional chair lift increasing $1.54 million in operating costs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Current Ticket Price: $81.00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Objective: Optimize Revenue</a:t>
            </a:r>
          </a:p>
          <a:p>
            <a:pPr lvl="1"/>
            <a:r>
              <a:rPr lang="en-US" dirty="0"/>
              <a:t>The goal is clear: optimize revenue while ensuring continued customer satisfaction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7F18CB-4474-84F1-1599-8B0D62F54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05" y="1414197"/>
            <a:ext cx="1051715" cy="1051715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84A9293-9A4F-16A7-7073-D757237F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05" y="4186027"/>
            <a:ext cx="1051715" cy="10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1CEFE-14B3-91DD-6F0F-5FA45CF7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49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19900" dirty="0"/>
              <a:t>02: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2359-048B-9C04-EE08-55DDF4AB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9792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/>
              <a:t>Findings + Modelling </a:t>
            </a:r>
          </a:p>
        </p:txBody>
      </p:sp>
    </p:spTree>
    <p:extLst>
      <p:ext uri="{BB962C8B-B14F-4D97-AF65-F5344CB8AC3E}">
        <p14:creationId xmlns:p14="http://schemas.microsoft.com/office/powerpoint/2010/main" val="190471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6BC-D253-7E62-0C48-7D5151E2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9848-E105-3CC8-709C-4789D4EA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heatmap visualization highlighted clear positive correlations:</a:t>
            </a:r>
          </a:p>
          <a:p>
            <a:pPr lvl="1"/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Runs</a:t>
            </a:r>
          </a:p>
          <a:p>
            <a:pPr lvl="1"/>
            <a:r>
              <a:rPr lang="en-US" dirty="0" err="1"/>
              <a:t>SnowMaking_Ac</a:t>
            </a:r>
            <a:endParaRPr lang="en-US" dirty="0"/>
          </a:p>
          <a:p>
            <a:pPr lvl="1"/>
            <a:r>
              <a:rPr lang="en-US" dirty="0"/>
              <a:t>Night skiing ratio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957CD7-555E-03E8-2A22-CD076ACF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825625"/>
            <a:ext cx="46005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6C6D-A420-7C0E-80D5-6B79C0A6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Modelling 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2BF1-DF56-59F5-E3E2-3AA45A16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outperforms linear models</a:t>
            </a:r>
          </a:p>
          <a:p>
            <a:r>
              <a:rPr lang="en-US" dirty="0"/>
              <a:t>Cross-validation identified eight key features</a:t>
            </a:r>
          </a:p>
          <a:p>
            <a:r>
              <a:rPr lang="en-US" dirty="0"/>
              <a:t>The model highlights Big Mountain Resort’s exceptional standing in various categories</a:t>
            </a:r>
          </a:p>
          <a:p>
            <a:r>
              <a:rPr lang="en-US" dirty="0"/>
              <a:t>The model priced tickets at $96.62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3792ED48-293C-BB7E-7864-F5BBA244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1075317"/>
            <a:ext cx="4195795" cy="2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F874288-101A-67C4-1247-BACFB1EA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23" y="1075317"/>
            <a:ext cx="4195795" cy="2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48F679A-0C5D-FEC9-320C-C948D936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9" y="3555626"/>
            <a:ext cx="4195795" cy="2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49409D0-CBF6-ECE7-F78F-CD967353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23" y="3555626"/>
            <a:ext cx="4195795" cy="2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25A4-382C-410D-231F-12E25DF4C704}"/>
              </a:ext>
            </a:extLst>
          </p:cNvPr>
          <p:cNvSpPr txBox="1"/>
          <p:nvPr/>
        </p:nvSpPr>
        <p:spPr>
          <a:xfrm>
            <a:off x="229514" y="1770633"/>
            <a:ext cx="27651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accompanying bar charts highlighted the resort’s high standing during the model development phase.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5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9BCD6-91D8-1016-83B8-2A53CBAA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91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19900" dirty="0"/>
              <a:t>03: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4CAD1-ADD8-19F3-94BB-F8FF6A6F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4364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4440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F32D-7DB2-1BF5-145C-F5BD14A3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B791-6EF2-7906-76A9-2C61D5F2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Winning Model:</a:t>
            </a:r>
          </a:p>
          <a:p>
            <a:pPr lvl="1"/>
            <a:r>
              <a:rPr lang="en-US" dirty="0"/>
              <a:t>Scenario 3 proposes a ticket price increase of $13.22</a:t>
            </a:r>
          </a:p>
          <a:p>
            <a:endParaRPr lang="en-US" dirty="0"/>
          </a:p>
          <a:p>
            <a:r>
              <a:rPr lang="en-US" dirty="0"/>
              <a:t>Recommend closing of 6-10 underutilized runs</a:t>
            </a:r>
          </a:p>
          <a:p>
            <a:r>
              <a:rPr lang="en-US" dirty="0"/>
              <a:t>Reduction in vertical drop of 150 feet</a:t>
            </a:r>
          </a:p>
          <a:p>
            <a:r>
              <a:rPr lang="en-US" dirty="0"/>
              <a:t>Expand snowmaking cover by 2 acres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E0CBE8-BE03-BE4F-C34B-74BEAED7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846014"/>
            <a:ext cx="5556738" cy="36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313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Aldrich</vt:lpstr>
      <vt:lpstr>Arial</vt:lpstr>
      <vt:lpstr>Bai Jamjuree</vt:lpstr>
      <vt:lpstr>Calibri</vt:lpstr>
      <vt:lpstr>Calibri Light</vt:lpstr>
      <vt:lpstr>Office Theme</vt:lpstr>
      <vt:lpstr>Optimizing Big Mountain Resort: A Data-Driven Approach</vt:lpstr>
      <vt:lpstr>01:</vt:lpstr>
      <vt:lpstr>Problem Identification:</vt:lpstr>
      <vt:lpstr>02: </vt:lpstr>
      <vt:lpstr>Key Features:</vt:lpstr>
      <vt:lpstr>Modelling Results: </vt:lpstr>
      <vt:lpstr>PowerPoint Presentation</vt:lpstr>
      <vt:lpstr>03:</vt:lpstr>
      <vt:lpstr>Recommendations:</vt:lpstr>
      <vt:lpstr>04:</vt:lpstr>
      <vt:lpstr>Summary and Conclusion: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Big Mountain Resort: A Data-Driven Approach</dc:title>
  <dc:creator>Afnan A</dc:creator>
  <cp:lastModifiedBy>Afnan A</cp:lastModifiedBy>
  <cp:revision>1</cp:revision>
  <dcterms:created xsi:type="dcterms:W3CDTF">2023-11-14T17:45:11Z</dcterms:created>
  <dcterms:modified xsi:type="dcterms:W3CDTF">2023-11-15T15:42:53Z</dcterms:modified>
</cp:coreProperties>
</file>